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oleObject" PartName="/ppt/embeddings/oleObject9.bin"/>
  <Override ContentType="application/vnd.openxmlformats-officedocument.oleObject" PartName="/ppt/embeddings/oleObject32.bin"/>
  <Override ContentType="application/vnd.openxmlformats-officedocument.oleObject" PartName="/ppt/embeddings/oleObject15.bin"/>
  <Override ContentType="application/vnd.openxmlformats-officedocument.oleObject" PartName="/ppt/embeddings/oleObject40.bin"/>
  <Override ContentType="application/vnd.openxmlformats-officedocument.oleObject" PartName="/ppt/embeddings/oleObject41.bin"/>
  <Override ContentType="application/vnd.openxmlformats-officedocument.oleObject" PartName="/ppt/embeddings/oleObject59.bin"/>
  <Override ContentType="application/vnd.openxmlformats-officedocument.oleObject" PartName="/ppt/embeddings/oleObject8.bin"/>
  <Override ContentType="application/vnd.openxmlformats-officedocument.oleObject" PartName="/ppt/embeddings/oleObject33.bin"/>
  <Override ContentType="application/vnd.openxmlformats-officedocument.oleObject" PartName="/ppt/embeddings/oleObject24.bin"/>
  <Override ContentType="application/vnd.openxmlformats-officedocument.oleObject" PartName="/ppt/embeddings/oleObject25.bin"/>
  <Override ContentType="application/vnd.openxmlformats-officedocument.oleObject" PartName="/ppt/embeddings/oleObject17.bin"/>
  <Override ContentType="application/vnd.openxmlformats-officedocument.oleObject" PartName="/ppt/embeddings/oleObject42.bin"/>
  <Override ContentType="application/vnd.openxmlformats-officedocument.oleObject" PartName="/ppt/embeddings/oleObject7.bin"/>
  <Override ContentType="application/vnd.openxmlformats-officedocument.oleObject" PartName="/ppt/embeddings/oleObject16.bin"/>
  <Override ContentType="application/vnd.openxmlformats-officedocument.oleObject" PartName="/ppt/embeddings/oleObject34.bin"/>
  <Override ContentType="application/vnd.openxmlformats-officedocument.oleObject" PartName="/ppt/embeddings/oleObject18.bin"/>
  <Override ContentType="application/vnd.openxmlformats-officedocument.oleObject" PartName="/ppt/embeddings/oleObject1.bin"/>
  <Override ContentType="application/vnd.openxmlformats-officedocument.oleObject" PartName="/ppt/embeddings/oleObject52.bin"/>
  <Override ContentType="application/vnd.openxmlformats-officedocument.oleObject" PartName="/ppt/embeddings/oleObject48.bin"/>
  <Override ContentType="application/vnd.openxmlformats-officedocument.oleObject" PartName="/ppt/embeddings/oleObject35.bin"/>
  <Override ContentType="application/vnd.openxmlformats-officedocument.oleObject" PartName="/ppt/embeddings/oleObject22.bin"/>
  <Override ContentType="application/vnd.openxmlformats-officedocument.oleObject" PartName="/ppt/embeddings/oleObject19.bin"/>
  <Override ContentType="application/vnd.openxmlformats-officedocument.oleObject" PartName="/ppt/embeddings/oleObject49.bin"/>
  <Override ContentType="application/vnd.openxmlformats-officedocument.oleObject" PartName="/ppt/embeddings/oleObject53.bin"/>
  <Override ContentType="application/vnd.openxmlformats-officedocument.oleObject" PartName="/ppt/embeddings/oleObject10.bin"/>
  <Override ContentType="application/vnd.openxmlformats-officedocument.oleObject" PartName="/ppt/embeddings/oleObject23.bin"/>
  <Override ContentType="application/vnd.openxmlformats-officedocument.oleObject" PartName="/ppt/embeddings/oleObject36.bin"/>
  <Override ContentType="application/vnd.openxmlformats-officedocument.oleObject" PartName="/ppt/embeddings/oleObject37.bin"/>
  <Override ContentType="application/vnd.openxmlformats-officedocument.oleObject" PartName="/ppt/embeddings/oleObject45.bin"/>
  <Override ContentType="application/vnd.openxmlformats-officedocument.oleObject" PartName="/ppt/embeddings/oleObject29.bin"/>
  <Override ContentType="application/vnd.openxmlformats-officedocument.oleObject" PartName="/ppt/embeddings/oleObject54.bin"/>
  <Override ContentType="application/vnd.openxmlformats-officedocument.oleObject" PartName="/ppt/embeddings/oleObject4.bin"/>
  <Override ContentType="application/vnd.openxmlformats-officedocument.oleObject" PartName="/ppt/embeddings/oleObject28.bin"/>
  <Override ContentType="application/vnd.openxmlformats-officedocument.oleObject" PartName="/ppt/embeddings/oleObject11.bin"/>
  <Override ContentType="application/vnd.openxmlformats-officedocument.oleObject" PartName="/ppt/embeddings/oleObject46.bin"/>
  <Override ContentType="application/vnd.openxmlformats-officedocument.oleObject" PartName="/ppt/embeddings/oleObject61.bin"/>
  <Override ContentType="application/vnd.openxmlformats-officedocument.oleObject" PartName="/ppt/embeddings/oleObject20.bin"/>
  <Override ContentType="application/vnd.openxmlformats-officedocument.oleObject" PartName="/ppt/embeddings/oleObject12.bin"/>
  <Override ContentType="application/vnd.openxmlformats-officedocument.oleObject" PartName="/ppt/embeddings/oleObject3.bin"/>
  <Override ContentType="application/vnd.openxmlformats-officedocument.oleObject" PartName="/ppt/embeddings/oleObject55.bin"/>
  <Override ContentType="application/vnd.openxmlformats-officedocument.oleObject" PartName="/ppt/embeddings/oleObject2.bin"/>
  <Override ContentType="application/vnd.openxmlformats-officedocument.oleObject" PartName="/ppt/embeddings/oleObject47.bin"/>
  <Override ContentType="application/vnd.openxmlformats-officedocument.oleObject" PartName="/ppt/embeddings/oleObject21.bin"/>
  <Override ContentType="application/vnd.openxmlformats-officedocument.oleObject" PartName="/ppt/embeddings/oleObject38.bin"/>
  <Override ContentType="application/vnd.openxmlformats-officedocument.oleObject" PartName="/ppt/embeddings/oleObject60.bin"/>
  <Override ContentType="application/vnd.openxmlformats-officedocument.oleObject" PartName="/ppt/embeddings/oleObject13.bin"/>
  <Override ContentType="application/vnd.openxmlformats-officedocument.oleObject" PartName="/ppt/embeddings/oleObject26.bin"/>
  <Override ContentType="application/vnd.openxmlformats-officedocument.oleObject" PartName="/ppt/embeddings/oleObject51.bin"/>
  <Override ContentType="application/vnd.openxmlformats-officedocument.oleObject" PartName="/ppt/embeddings/oleObject6.bin"/>
  <Override ContentType="application/vnd.openxmlformats-officedocument.oleObject" PartName="/ppt/embeddings/oleObject30.bin"/>
  <Override ContentType="application/vnd.openxmlformats-officedocument.oleObject" PartName="/ppt/embeddings/oleObject43.bin"/>
  <Override ContentType="application/vnd.openxmlformats-officedocument.oleObject" PartName="/ppt/embeddings/oleObject56.bin"/>
  <Override ContentType="application/vnd.openxmlformats-officedocument.oleObject" PartName="/ppt/embeddings/oleObject39.bin"/>
  <Override ContentType="application/vnd.openxmlformats-officedocument.oleObject" PartName="/ppt/embeddings/oleObject44.bin"/>
  <Override ContentType="application/vnd.openxmlformats-officedocument.oleObject" PartName="/ppt/embeddings/oleObject50.bin"/>
  <Override ContentType="application/vnd.openxmlformats-officedocument.oleObject" PartName="/ppt/embeddings/oleObject14.bin"/>
  <Override ContentType="application/vnd.openxmlformats-officedocument.oleObject" PartName="/ppt/embeddings/oleObject31.bin"/>
  <Override ContentType="application/vnd.openxmlformats-officedocument.oleObject" PartName="/ppt/embeddings/oleObject57.bin"/>
  <Override ContentType="application/vnd.openxmlformats-officedocument.oleObject" PartName="/ppt/embeddings/oleObject5.bin"/>
  <Override ContentType="application/vnd.openxmlformats-officedocument.oleObject" PartName="/ppt/embeddings/oleObject58.bin"/>
  <Override ContentType="application/vnd.openxmlformats-officedocument.oleObject" PartName="/ppt/embeddings/oleObject27.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51" roundtripDataSignature="AMtx7miemF05rJXUG114BSd4VMBbAn/Y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 Id="rId151" Type="http://customschemas.google.com/relationships/presentationmetadata" Target="metadata"/></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6.png"/><Relationship Id="rId13" Type="http://schemas.openxmlformats.org/officeDocument/2006/relationships/image" Target="../media/image2.png"/><Relationship Id="rId12" Type="http://schemas.openxmlformats.org/officeDocument/2006/relationships/image" Target="../media/image10.png"/><Relationship Id="rId1" Type="http://schemas.openxmlformats.org/officeDocument/2006/relationships/image" Target="../media/image9.png"/><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25.png"/><Relationship Id="rId3" Type="http://schemas.openxmlformats.org/officeDocument/2006/relationships/image" Target="../media/image2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5.png"/><Relationship Id="rId3" Type="http://schemas.openxmlformats.org/officeDocument/2006/relationships/image" Target="../media/image2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38" name="Google Shape;13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57" name="Google Shape;125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8" name="Google Shape;1258;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8" name="Shape 6158"/>
        <p:cNvGrpSpPr/>
        <p:nvPr/>
      </p:nvGrpSpPr>
      <p:grpSpPr>
        <a:xfrm>
          <a:off x="0" y="0"/>
          <a:ext cx="0" cy="0"/>
          <a:chOff x="0" y="0"/>
          <a:chExt cx="0" cy="0"/>
        </a:xfrm>
      </p:grpSpPr>
      <p:sp>
        <p:nvSpPr>
          <p:cNvPr id="6159" name="Google Shape;6159;p10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160" name="Google Shape;6160;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61" name="Google Shape;6161;p10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6" name="Shape 6166"/>
        <p:cNvGrpSpPr/>
        <p:nvPr/>
      </p:nvGrpSpPr>
      <p:grpSpPr>
        <a:xfrm>
          <a:off x="0" y="0"/>
          <a:ext cx="0" cy="0"/>
          <a:chOff x="0" y="0"/>
          <a:chExt cx="0" cy="0"/>
        </a:xfrm>
      </p:grpSpPr>
      <p:sp>
        <p:nvSpPr>
          <p:cNvPr id="6167" name="Google Shape;6167;p10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168" name="Google Shape;6168;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69" name="Google Shape;6169;p10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0" name="Shape 6270"/>
        <p:cNvGrpSpPr/>
        <p:nvPr/>
      </p:nvGrpSpPr>
      <p:grpSpPr>
        <a:xfrm>
          <a:off x="0" y="0"/>
          <a:ext cx="0" cy="0"/>
          <a:chOff x="0" y="0"/>
          <a:chExt cx="0" cy="0"/>
        </a:xfrm>
      </p:grpSpPr>
      <p:sp>
        <p:nvSpPr>
          <p:cNvPr id="6271" name="Google Shape;6271;p10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272" name="Google Shape;6272;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73" name="Google Shape;6273;p10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2" name="Shape 6382"/>
        <p:cNvGrpSpPr/>
        <p:nvPr/>
      </p:nvGrpSpPr>
      <p:grpSpPr>
        <a:xfrm>
          <a:off x="0" y="0"/>
          <a:ext cx="0" cy="0"/>
          <a:chOff x="0" y="0"/>
          <a:chExt cx="0" cy="0"/>
        </a:xfrm>
      </p:grpSpPr>
      <p:sp>
        <p:nvSpPr>
          <p:cNvPr id="6383" name="Google Shape;6383;p10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384" name="Google Shape;6384;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85" name="Google Shape;6385;p10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0" name="Shape 6390"/>
        <p:cNvGrpSpPr/>
        <p:nvPr/>
      </p:nvGrpSpPr>
      <p:grpSpPr>
        <a:xfrm>
          <a:off x="0" y="0"/>
          <a:ext cx="0" cy="0"/>
          <a:chOff x="0" y="0"/>
          <a:chExt cx="0" cy="0"/>
        </a:xfrm>
      </p:grpSpPr>
      <p:sp>
        <p:nvSpPr>
          <p:cNvPr id="6391" name="Google Shape;6391;p10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392" name="Google Shape;6392;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93" name="Google Shape;6393;p1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9" name="Shape 6419"/>
        <p:cNvGrpSpPr/>
        <p:nvPr/>
      </p:nvGrpSpPr>
      <p:grpSpPr>
        <a:xfrm>
          <a:off x="0" y="0"/>
          <a:ext cx="0" cy="0"/>
          <a:chOff x="0" y="0"/>
          <a:chExt cx="0" cy="0"/>
        </a:xfrm>
      </p:grpSpPr>
      <p:sp>
        <p:nvSpPr>
          <p:cNvPr id="6420" name="Google Shape;6420;p10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21" name="Google Shape;6421;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22" name="Google Shape;6422;p10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8" name="Shape 6428"/>
        <p:cNvGrpSpPr/>
        <p:nvPr/>
      </p:nvGrpSpPr>
      <p:grpSpPr>
        <a:xfrm>
          <a:off x="0" y="0"/>
          <a:ext cx="0" cy="0"/>
          <a:chOff x="0" y="0"/>
          <a:chExt cx="0" cy="0"/>
        </a:xfrm>
      </p:grpSpPr>
      <p:sp>
        <p:nvSpPr>
          <p:cNvPr id="6429" name="Google Shape;6429;p10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30" name="Google Shape;6430;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31" name="Google Shape;6431;p10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6" name="Shape 6436"/>
        <p:cNvGrpSpPr/>
        <p:nvPr/>
      </p:nvGrpSpPr>
      <p:grpSpPr>
        <a:xfrm>
          <a:off x="0" y="0"/>
          <a:ext cx="0" cy="0"/>
          <a:chOff x="0" y="0"/>
          <a:chExt cx="0" cy="0"/>
        </a:xfrm>
      </p:grpSpPr>
      <p:sp>
        <p:nvSpPr>
          <p:cNvPr id="6437" name="Google Shape;6437;p10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38" name="Google Shape;6438;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39" name="Google Shape;6439;p1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4" name="Shape 6444"/>
        <p:cNvGrpSpPr/>
        <p:nvPr/>
      </p:nvGrpSpPr>
      <p:grpSpPr>
        <a:xfrm>
          <a:off x="0" y="0"/>
          <a:ext cx="0" cy="0"/>
          <a:chOff x="0" y="0"/>
          <a:chExt cx="0" cy="0"/>
        </a:xfrm>
      </p:grpSpPr>
      <p:sp>
        <p:nvSpPr>
          <p:cNvPr id="6445" name="Google Shape;6445;p10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46" name="Google Shape;6446;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47" name="Google Shape;6447;p10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2" name="Shape 6452"/>
        <p:cNvGrpSpPr/>
        <p:nvPr/>
      </p:nvGrpSpPr>
      <p:grpSpPr>
        <a:xfrm>
          <a:off x="0" y="0"/>
          <a:ext cx="0" cy="0"/>
          <a:chOff x="0" y="0"/>
          <a:chExt cx="0" cy="0"/>
        </a:xfrm>
      </p:grpSpPr>
      <p:sp>
        <p:nvSpPr>
          <p:cNvPr id="6453" name="Google Shape;6453;p10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54" name="Google Shape;6454;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55" name="Google Shape;6455;p10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66" name="Google Shape;126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7" name="Google Shape;1267;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0" name="Shape 6460"/>
        <p:cNvGrpSpPr/>
        <p:nvPr/>
      </p:nvGrpSpPr>
      <p:grpSpPr>
        <a:xfrm>
          <a:off x="0" y="0"/>
          <a:ext cx="0" cy="0"/>
          <a:chOff x="0" y="0"/>
          <a:chExt cx="0" cy="0"/>
        </a:xfrm>
      </p:grpSpPr>
      <p:sp>
        <p:nvSpPr>
          <p:cNvPr id="6461" name="Google Shape;6461;p1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62" name="Google Shape;6462;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63" name="Google Shape;6463;p1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9" name="Shape 6469"/>
        <p:cNvGrpSpPr/>
        <p:nvPr/>
      </p:nvGrpSpPr>
      <p:grpSpPr>
        <a:xfrm>
          <a:off x="0" y="0"/>
          <a:ext cx="0" cy="0"/>
          <a:chOff x="0" y="0"/>
          <a:chExt cx="0" cy="0"/>
        </a:xfrm>
      </p:grpSpPr>
      <p:sp>
        <p:nvSpPr>
          <p:cNvPr id="6470" name="Google Shape;6470;p1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71" name="Google Shape;6471;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72" name="Google Shape;6472;p1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7" name="Shape 6477"/>
        <p:cNvGrpSpPr/>
        <p:nvPr/>
      </p:nvGrpSpPr>
      <p:grpSpPr>
        <a:xfrm>
          <a:off x="0" y="0"/>
          <a:ext cx="0" cy="0"/>
          <a:chOff x="0" y="0"/>
          <a:chExt cx="0" cy="0"/>
        </a:xfrm>
      </p:grpSpPr>
      <p:sp>
        <p:nvSpPr>
          <p:cNvPr id="6478" name="Google Shape;6478;p1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79" name="Google Shape;6479;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80" name="Google Shape;6480;p1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8" name="Shape 6588"/>
        <p:cNvGrpSpPr/>
        <p:nvPr/>
      </p:nvGrpSpPr>
      <p:grpSpPr>
        <a:xfrm>
          <a:off x="0" y="0"/>
          <a:ext cx="0" cy="0"/>
          <a:chOff x="0" y="0"/>
          <a:chExt cx="0" cy="0"/>
        </a:xfrm>
      </p:grpSpPr>
      <p:sp>
        <p:nvSpPr>
          <p:cNvPr id="6589" name="Google Shape;6589;p1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590" name="Google Shape;6590;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91" name="Google Shape;6591;p1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9" name="Shape 6699"/>
        <p:cNvGrpSpPr/>
        <p:nvPr/>
      </p:nvGrpSpPr>
      <p:grpSpPr>
        <a:xfrm>
          <a:off x="0" y="0"/>
          <a:ext cx="0" cy="0"/>
          <a:chOff x="0" y="0"/>
          <a:chExt cx="0" cy="0"/>
        </a:xfrm>
      </p:grpSpPr>
      <p:sp>
        <p:nvSpPr>
          <p:cNvPr id="6700" name="Google Shape;6700;p1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701" name="Google Shape;6701;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02" name="Google Shape;6702;p1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7" name="Shape 6707"/>
        <p:cNvGrpSpPr/>
        <p:nvPr/>
      </p:nvGrpSpPr>
      <p:grpSpPr>
        <a:xfrm>
          <a:off x="0" y="0"/>
          <a:ext cx="0" cy="0"/>
          <a:chOff x="0" y="0"/>
          <a:chExt cx="0" cy="0"/>
        </a:xfrm>
      </p:grpSpPr>
      <p:sp>
        <p:nvSpPr>
          <p:cNvPr id="6708" name="Google Shape;6708;p1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709" name="Google Shape;6709;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10" name="Google Shape;6710;p1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5" name="Shape 6715"/>
        <p:cNvGrpSpPr/>
        <p:nvPr/>
      </p:nvGrpSpPr>
      <p:grpSpPr>
        <a:xfrm>
          <a:off x="0" y="0"/>
          <a:ext cx="0" cy="0"/>
          <a:chOff x="0" y="0"/>
          <a:chExt cx="0" cy="0"/>
        </a:xfrm>
      </p:grpSpPr>
      <p:sp>
        <p:nvSpPr>
          <p:cNvPr id="6716" name="Google Shape;6716;p1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717" name="Google Shape;6717;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2" name="Shape 6952"/>
        <p:cNvGrpSpPr/>
        <p:nvPr/>
      </p:nvGrpSpPr>
      <p:grpSpPr>
        <a:xfrm>
          <a:off x="0" y="0"/>
          <a:ext cx="0" cy="0"/>
          <a:chOff x="0" y="0"/>
          <a:chExt cx="0" cy="0"/>
        </a:xfrm>
      </p:grpSpPr>
      <p:sp>
        <p:nvSpPr>
          <p:cNvPr id="6953" name="Google Shape;6953;p1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954" name="Google Shape;6954;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55" name="Google Shape;6955;p1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0" name="Shape 6960"/>
        <p:cNvGrpSpPr/>
        <p:nvPr/>
      </p:nvGrpSpPr>
      <p:grpSpPr>
        <a:xfrm>
          <a:off x="0" y="0"/>
          <a:ext cx="0" cy="0"/>
          <a:chOff x="0" y="0"/>
          <a:chExt cx="0" cy="0"/>
        </a:xfrm>
      </p:grpSpPr>
      <p:sp>
        <p:nvSpPr>
          <p:cNvPr id="6961" name="Google Shape;6961;p1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962" name="Google Shape;6962;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63" name="Google Shape;6963;p1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0" name="Shape 6970"/>
        <p:cNvGrpSpPr/>
        <p:nvPr/>
      </p:nvGrpSpPr>
      <p:grpSpPr>
        <a:xfrm>
          <a:off x="0" y="0"/>
          <a:ext cx="0" cy="0"/>
          <a:chOff x="0" y="0"/>
          <a:chExt cx="0" cy="0"/>
        </a:xfrm>
      </p:grpSpPr>
      <p:sp>
        <p:nvSpPr>
          <p:cNvPr id="6971" name="Google Shape;6971;p1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972" name="Google Shape;6972;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73" name="Google Shape;6973;p1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74" name="Google Shape;127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5" name="Google Shape;127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0" name="Shape 6980"/>
        <p:cNvGrpSpPr/>
        <p:nvPr/>
      </p:nvGrpSpPr>
      <p:grpSpPr>
        <a:xfrm>
          <a:off x="0" y="0"/>
          <a:ext cx="0" cy="0"/>
          <a:chOff x="0" y="0"/>
          <a:chExt cx="0" cy="0"/>
        </a:xfrm>
      </p:grpSpPr>
      <p:sp>
        <p:nvSpPr>
          <p:cNvPr id="6981" name="Google Shape;6981;p1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982" name="Google Shape;6982;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83" name="Google Shape;6983;p1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8" name="Shape 6988"/>
        <p:cNvGrpSpPr/>
        <p:nvPr/>
      </p:nvGrpSpPr>
      <p:grpSpPr>
        <a:xfrm>
          <a:off x="0" y="0"/>
          <a:ext cx="0" cy="0"/>
          <a:chOff x="0" y="0"/>
          <a:chExt cx="0" cy="0"/>
        </a:xfrm>
      </p:grpSpPr>
      <p:sp>
        <p:nvSpPr>
          <p:cNvPr id="6989" name="Google Shape;6989;p1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90" name="Google Shape;6990;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4" name="Shape 6994"/>
        <p:cNvGrpSpPr/>
        <p:nvPr/>
      </p:nvGrpSpPr>
      <p:grpSpPr>
        <a:xfrm>
          <a:off x="0" y="0"/>
          <a:ext cx="0" cy="0"/>
          <a:chOff x="0" y="0"/>
          <a:chExt cx="0" cy="0"/>
        </a:xfrm>
      </p:grpSpPr>
      <p:sp>
        <p:nvSpPr>
          <p:cNvPr id="6995" name="Google Shape;6995;p1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96" name="Google Shape;6996;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2" name="Shape 7002"/>
        <p:cNvGrpSpPr/>
        <p:nvPr/>
      </p:nvGrpSpPr>
      <p:grpSpPr>
        <a:xfrm>
          <a:off x="0" y="0"/>
          <a:ext cx="0" cy="0"/>
          <a:chOff x="0" y="0"/>
          <a:chExt cx="0" cy="0"/>
        </a:xfrm>
      </p:grpSpPr>
      <p:sp>
        <p:nvSpPr>
          <p:cNvPr id="7003" name="Google Shape;7003;p1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004" name="Google Shape;7004;p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05" name="Google Shape;7005;p1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1" name="Shape 7011"/>
        <p:cNvGrpSpPr/>
        <p:nvPr/>
      </p:nvGrpSpPr>
      <p:grpSpPr>
        <a:xfrm>
          <a:off x="0" y="0"/>
          <a:ext cx="0" cy="0"/>
          <a:chOff x="0" y="0"/>
          <a:chExt cx="0" cy="0"/>
        </a:xfrm>
      </p:grpSpPr>
      <p:sp>
        <p:nvSpPr>
          <p:cNvPr id="7012" name="Google Shape;7012;p1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013" name="Google Shape;7013;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14" name="Google Shape;7014;p1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5" name="Shape 7115"/>
        <p:cNvGrpSpPr/>
        <p:nvPr/>
      </p:nvGrpSpPr>
      <p:grpSpPr>
        <a:xfrm>
          <a:off x="0" y="0"/>
          <a:ext cx="0" cy="0"/>
          <a:chOff x="0" y="0"/>
          <a:chExt cx="0" cy="0"/>
        </a:xfrm>
      </p:grpSpPr>
      <p:sp>
        <p:nvSpPr>
          <p:cNvPr id="7116" name="Google Shape;7116;p1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117" name="Google Shape;7117;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18" name="Google Shape;7118;p1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2" name="Shape 7212"/>
        <p:cNvGrpSpPr/>
        <p:nvPr/>
      </p:nvGrpSpPr>
      <p:grpSpPr>
        <a:xfrm>
          <a:off x="0" y="0"/>
          <a:ext cx="0" cy="0"/>
          <a:chOff x="0" y="0"/>
          <a:chExt cx="0" cy="0"/>
        </a:xfrm>
      </p:grpSpPr>
      <p:sp>
        <p:nvSpPr>
          <p:cNvPr id="7213" name="Google Shape;7213;p1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214" name="Google Shape;7214;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15" name="Google Shape;7215;p1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6" name="Shape 7376"/>
        <p:cNvGrpSpPr/>
        <p:nvPr/>
      </p:nvGrpSpPr>
      <p:grpSpPr>
        <a:xfrm>
          <a:off x="0" y="0"/>
          <a:ext cx="0" cy="0"/>
          <a:chOff x="0" y="0"/>
          <a:chExt cx="0" cy="0"/>
        </a:xfrm>
      </p:grpSpPr>
      <p:sp>
        <p:nvSpPr>
          <p:cNvPr id="7377" name="Google Shape;7377;p12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378" name="Google Shape;7378;p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79" name="Google Shape;7379;p1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8" name="Shape 7538"/>
        <p:cNvGrpSpPr/>
        <p:nvPr/>
      </p:nvGrpSpPr>
      <p:grpSpPr>
        <a:xfrm>
          <a:off x="0" y="0"/>
          <a:ext cx="0" cy="0"/>
          <a:chOff x="0" y="0"/>
          <a:chExt cx="0" cy="0"/>
        </a:xfrm>
      </p:grpSpPr>
      <p:sp>
        <p:nvSpPr>
          <p:cNvPr id="7539" name="Google Shape;7539;p1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540" name="Google Shape;7540;p128: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7541" name="Google Shape;7541;p128: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3.3 Network Layer: Multicast Routing Algorithms                                                        3-9</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3" name="Shape 8753"/>
        <p:cNvGrpSpPr/>
        <p:nvPr/>
      </p:nvGrpSpPr>
      <p:grpSpPr>
        <a:xfrm>
          <a:off x="0" y="0"/>
          <a:ext cx="0" cy="0"/>
          <a:chOff x="0" y="0"/>
          <a:chExt cx="0" cy="0"/>
        </a:xfrm>
      </p:grpSpPr>
      <p:sp>
        <p:nvSpPr>
          <p:cNvPr id="8754" name="Google Shape;8754;p1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755" name="Google Shape;8755;p129: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8756" name="Google Shape;8756;p129: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3.3 Network Layer: Multicast Routing Algorithms                                                      3-11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84" name="Google Shape;128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5" name="Google Shape;1285;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1" name="Shape 8761"/>
        <p:cNvGrpSpPr/>
        <p:nvPr/>
      </p:nvGrpSpPr>
      <p:grpSpPr>
        <a:xfrm>
          <a:off x="0" y="0"/>
          <a:ext cx="0" cy="0"/>
          <a:chOff x="0" y="0"/>
          <a:chExt cx="0" cy="0"/>
        </a:xfrm>
      </p:grpSpPr>
      <p:sp>
        <p:nvSpPr>
          <p:cNvPr id="8762" name="Google Shape;8762;p1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763" name="Google Shape;8763;p130: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8764" name="Google Shape;8764;p130: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3.3 Network Layer: Multicast Routing Algorithms                                                      3-12</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2" name="Shape 9022"/>
        <p:cNvGrpSpPr/>
        <p:nvPr/>
      </p:nvGrpSpPr>
      <p:grpSpPr>
        <a:xfrm>
          <a:off x="0" y="0"/>
          <a:ext cx="0" cy="0"/>
          <a:chOff x="0" y="0"/>
          <a:chExt cx="0" cy="0"/>
        </a:xfrm>
      </p:grpSpPr>
      <p:sp>
        <p:nvSpPr>
          <p:cNvPr id="9023" name="Google Shape;9023;p1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024" name="Google Shape;9024;p131: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025" name="Google Shape;9025;p131: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3.3 Network Layer: Multicast Routing Algorithms                                                      3-13</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1" name="Shape 9031"/>
        <p:cNvGrpSpPr/>
        <p:nvPr/>
      </p:nvGrpSpPr>
      <p:grpSpPr>
        <a:xfrm>
          <a:off x="0" y="0"/>
          <a:ext cx="0" cy="0"/>
          <a:chOff x="0" y="0"/>
          <a:chExt cx="0" cy="0"/>
        </a:xfrm>
      </p:grpSpPr>
      <p:sp>
        <p:nvSpPr>
          <p:cNvPr id="9032" name="Google Shape;9032;p13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033" name="Google Shape;9033;p132: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034" name="Google Shape;9034;p132: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3.3 Network Layer: Multicast Routing Algorithms                                                      3-14</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4" name="Shape 9294"/>
        <p:cNvGrpSpPr/>
        <p:nvPr/>
      </p:nvGrpSpPr>
      <p:grpSpPr>
        <a:xfrm>
          <a:off x="0" y="0"/>
          <a:ext cx="0" cy="0"/>
          <a:chOff x="0" y="0"/>
          <a:chExt cx="0" cy="0"/>
        </a:xfrm>
      </p:grpSpPr>
      <p:sp>
        <p:nvSpPr>
          <p:cNvPr id="9295" name="Google Shape;9295;p13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296" name="Google Shape;9296;p133: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297" name="Google Shape;9297;p133: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3.3 Network Layer: Multicast Routing Algorithms                                                      3-15</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1" name="Shape 9541"/>
        <p:cNvGrpSpPr/>
        <p:nvPr/>
      </p:nvGrpSpPr>
      <p:grpSpPr>
        <a:xfrm>
          <a:off x="0" y="0"/>
          <a:ext cx="0" cy="0"/>
          <a:chOff x="0" y="0"/>
          <a:chExt cx="0" cy="0"/>
        </a:xfrm>
      </p:grpSpPr>
      <p:sp>
        <p:nvSpPr>
          <p:cNvPr id="9542" name="Google Shape;9542;p13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543" name="Google Shape;9543;p134: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544" name="Google Shape;9544;p134: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1. See L. Wei and D. Estrin, “A Comparison of multicast trees and algorithms,”  TR USC-CD-93-560, Dept. Computer Science, University of California, Sept 1993 for a comparison of heuristic approaches.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3.3 Network Layer: Multicast Routing Algorithms                                                      3-16</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8" name="Shape 9548"/>
        <p:cNvGrpSpPr/>
        <p:nvPr/>
      </p:nvGrpSpPr>
      <p:grpSpPr>
        <a:xfrm>
          <a:off x="0" y="0"/>
          <a:ext cx="0" cy="0"/>
          <a:chOff x="0" y="0"/>
          <a:chExt cx="0" cy="0"/>
        </a:xfrm>
      </p:grpSpPr>
      <p:sp>
        <p:nvSpPr>
          <p:cNvPr id="9549" name="Google Shape;9549;p13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550" name="Google Shape;9550;p135: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551" name="Google Shape;9551;p135: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r>
              <a:rPr b="1" lang="en-US" u="sng"/>
              <a: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1. It’s always nice to see a PhD dissertation with impact.  The earliest discussion of center-based trees for multicast appears to be D. Wall, “Mechanisms for Broadcast and Selective Broadcast,” PhD dissertation, Stanford U., June 1980.</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3.3 Network Layer: Multicast Routing Algorithms                                                      3-17</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5" name="Shape 9555"/>
        <p:cNvGrpSpPr/>
        <p:nvPr/>
      </p:nvGrpSpPr>
      <p:grpSpPr>
        <a:xfrm>
          <a:off x="0" y="0"/>
          <a:ext cx="0" cy="0"/>
          <a:chOff x="0" y="0"/>
          <a:chExt cx="0" cy="0"/>
        </a:xfrm>
      </p:grpSpPr>
      <p:sp>
        <p:nvSpPr>
          <p:cNvPr id="9556" name="Google Shape;9556;p13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557" name="Google Shape;9557;p136: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558" name="Google Shape;9558;p136: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t/>
            </a:r>
            <a:endParaRPr b="1" u="sng"/>
          </a:p>
          <a:p>
            <a:pPr indent="0" lvl="0" marL="0" rtl="0" algn="l">
              <a:spcBef>
                <a:spcPts val="360"/>
              </a:spcBef>
              <a:spcAft>
                <a:spcPts val="0"/>
              </a:spcAft>
              <a:buNone/>
            </a:pPr>
            <a:r>
              <a:rPr i="1" lang="en-US"/>
              <a:t>3.3 Network Layer: Multicast Routing Algorithms                                                      3-18</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6" name="Shape 9716"/>
        <p:cNvGrpSpPr/>
        <p:nvPr/>
      </p:nvGrpSpPr>
      <p:grpSpPr>
        <a:xfrm>
          <a:off x="0" y="0"/>
          <a:ext cx="0" cy="0"/>
          <a:chOff x="0" y="0"/>
          <a:chExt cx="0" cy="0"/>
        </a:xfrm>
      </p:grpSpPr>
      <p:sp>
        <p:nvSpPr>
          <p:cNvPr id="9717" name="Google Shape;9717;p13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718" name="Google Shape;9718;p137: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719" name="Google Shape;9719;p137: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r>
              <a:rPr b="1" lang="en-US" u="sng"/>
              <a:t> </a:t>
            </a:r>
            <a:endParaRPr/>
          </a:p>
          <a:p>
            <a:pPr indent="-76200" lvl="0" marL="0" rtl="0" algn="l">
              <a:spcBef>
                <a:spcPts val="360"/>
              </a:spcBef>
              <a:spcAft>
                <a:spcPts val="0"/>
              </a:spcAft>
              <a:buClr>
                <a:schemeClr val="dk1"/>
              </a:buClr>
              <a:buSzPts val="1200"/>
              <a:buFont typeface="Times New Roman"/>
              <a:buChar char="•"/>
            </a:pPr>
            <a:r>
              <a:rPr lang="en-US"/>
              <a:t>D. Waitzman, S. Deering, C. Partridge, “Distance Vector Multicast Routing Protocol,” RFC 1075, Nov. 1988.  The version of DVMRP in use today is considerably enhanced over the RFC1075 spec.</a:t>
            </a:r>
            <a:endParaRPr/>
          </a:p>
          <a:p>
            <a:pPr indent="-76200" lvl="0" marL="0" rtl="0" algn="l">
              <a:spcBef>
                <a:spcPts val="360"/>
              </a:spcBef>
              <a:spcAft>
                <a:spcPts val="0"/>
              </a:spcAft>
              <a:buClr>
                <a:schemeClr val="dk1"/>
              </a:buClr>
              <a:buSzPts val="1200"/>
              <a:buFont typeface="Times New Roman"/>
              <a:buChar char="•"/>
            </a:pPr>
            <a:r>
              <a:rPr lang="en-US"/>
              <a:t>A more up-to-date “work-in-progress” defines a version 3 of DVMRP: T. Pusateri, “Distance Vector Multicast Routing Protocol,” work-in-progress, draft-ietf-idmr-v3-05.ps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3.4 Network Layer: Internet Multicast Routing Algorithms                                        3-20</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3" name="Shape 9723"/>
        <p:cNvGrpSpPr/>
        <p:nvPr/>
      </p:nvGrpSpPr>
      <p:grpSpPr>
        <a:xfrm>
          <a:off x="0" y="0"/>
          <a:ext cx="0" cy="0"/>
          <a:chOff x="0" y="0"/>
          <a:chExt cx="0" cy="0"/>
        </a:xfrm>
      </p:grpSpPr>
      <p:sp>
        <p:nvSpPr>
          <p:cNvPr id="9724" name="Google Shape;9724;p13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725" name="Google Shape;9725;p138: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726" name="Google Shape;9726;p138: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r>
              <a:rPr b="1" lang="en-US" u="sng"/>
              <a: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1. See www.mbone.com/mbone/routers.html for a (slightly outdatet) list of multicast capable routers (supporting DVMPR as well as other protocols) from various vendors.</a:t>
            </a:r>
            <a:endParaRPr/>
          </a:p>
          <a:p>
            <a:pPr indent="0" lvl="0" marL="0" rtl="0" algn="l">
              <a:spcBef>
                <a:spcPts val="360"/>
              </a:spcBef>
              <a:spcAft>
                <a:spcPts val="0"/>
              </a:spcAft>
              <a:buNone/>
            </a:pPr>
            <a:r>
              <a:rPr lang="en-US"/>
              <a:t>2. ftp://parcftp.xerox.com/pub/net-research/ipmulti for circa 1996 public copy “mrouted” v3.8 of DVMRP routing software for various workstation routing platforms.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3.4 Network Layer: Internet Multicast Routing Algorithms                                        3-21</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0" name="Shape 9730"/>
        <p:cNvGrpSpPr/>
        <p:nvPr/>
      </p:nvGrpSpPr>
      <p:grpSpPr>
        <a:xfrm>
          <a:off x="0" y="0"/>
          <a:ext cx="0" cy="0"/>
          <a:chOff x="0" y="0"/>
          <a:chExt cx="0" cy="0"/>
        </a:xfrm>
      </p:grpSpPr>
      <p:sp>
        <p:nvSpPr>
          <p:cNvPr id="9731" name="Google Shape;9731;p13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732" name="Google Shape;9732;p139: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733" name="Google Shape;9733;p139: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r>
              <a:rPr b="1" lang="en-US" u="sng"/>
              <a:t> </a:t>
            </a:r>
            <a:endParaRPr/>
          </a:p>
          <a:p>
            <a:pPr indent="0" lvl="0" marL="0" rtl="0" algn="l">
              <a:spcBef>
                <a:spcPts val="360"/>
              </a:spcBef>
              <a:spcAft>
                <a:spcPts val="0"/>
              </a:spcAft>
              <a:buNone/>
            </a:pPr>
            <a:r>
              <a:rPr lang="en-US"/>
              <a:t>For a general discussion of IP encapsulation, see C. Perkins, “IP Encapsulation within IP,” RFC 2003, Oct. 1996.</a:t>
            </a:r>
            <a:endParaRPr/>
          </a:p>
          <a:p>
            <a:pPr indent="0" lvl="0" marL="0" rtl="0" algn="l">
              <a:spcBef>
                <a:spcPts val="360"/>
              </a:spcBef>
              <a:spcAft>
                <a:spcPts val="0"/>
              </a:spcAft>
              <a:buNone/>
            </a:pPr>
            <a:r>
              <a:rPr lang="en-US"/>
              <a:t>The book S. Bradner, A Mankin, “Ipng: Internet protocol next generation,” Addison Wesley, 1995 has a very nice discussion of tunneling</a:t>
            </a:r>
            <a:endParaRPr/>
          </a:p>
          <a:p>
            <a:pPr indent="0" lvl="0" marL="0" rtl="0" algn="l">
              <a:spcBef>
                <a:spcPts val="360"/>
              </a:spcBef>
              <a:spcAft>
                <a:spcPts val="0"/>
              </a:spcAft>
              <a:buNone/>
            </a:pPr>
            <a:r>
              <a:rPr lang="en-US"/>
              <a:t>Tunneling can also be used to connect islands of IPv6 capable routers in a sea IPv4 capable routers.  The long term hope is that the sea evaporates leaving only lands of IPv6!</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3.4 Network Layer: Internet Multicast Routing Algorithms                                        3-22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92" name="Google Shape;12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3" name="Google Shape;1293;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4" name="Shape 9934"/>
        <p:cNvGrpSpPr/>
        <p:nvPr/>
      </p:nvGrpSpPr>
      <p:grpSpPr>
        <a:xfrm>
          <a:off x="0" y="0"/>
          <a:ext cx="0" cy="0"/>
          <a:chOff x="0" y="0"/>
          <a:chExt cx="0" cy="0"/>
        </a:xfrm>
      </p:grpSpPr>
      <p:sp>
        <p:nvSpPr>
          <p:cNvPr id="9935" name="Google Shape;9935;p14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936" name="Google Shape;9936;p140: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937" name="Google Shape;9937;p140: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r>
              <a:rPr b="1" lang="en-US" u="sng"/>
              <a:t> </a:t>
            </a:r>
            <a:endParaRPr/>
          </a:p>
          <a:p>
            <a:pPr indent="0" lvl="0" marL="0" rtl="0" algn="l">
              <a:spcBef>
                <a:spcPts val="360"/>
              </a:spcBef>
              <a:spcAft>
                <a:spcPts val="0"/>
              </a:spcAft>
              <a:buNone/>
            </a:pPr>
            <a:r>
              <a:t/>
            </a:r>
            <a:endParaRPr/>
          </a:p>
          <a:p>
            <a:pPr indent="-76200" lvl="0" marL="0" rtl="0" algn="l">
              <a:spcBef>
                <a:spcPts val="360"/>
              </a:spcBef>
              <a:spcAft>
                <a:spcPts val="0"/>
              </a:spcAft>
              <a:buClr>
                <a:schemeClr val="dk1"/>
              </a:buClr>
              <a:buSzPts val="1200"/>
              <a:buFont typeface="Times New Roman"/>
              <a:buChar char="•"/>
            </a:pPr>
            <a:r>
              <a:rPr lang="en-US"/>
              <a:t>a very readable discussion of the PIM architecture is  S. Deering, D. Estrin, D. Faranacci, V. Jacobson, C. Liu, L. Wei, “The PIM Architecture for Wide Area Multicasting,” IEEE/ACM Transactions on Networking, Vol. 4, No. 2, April 1996.</a:t>
            </a:r>
            <a:endParaRPr/>
          </a:p>
          <a:p>
            <a:pPr indent="-76200" lvl="0" marL="0" rtl="0" algn="l">
              <a:spcBef>
                <a:spcPts val="360"/>
              </a:spcBef>
              <a:spcAft>
                <a:spcPts val="0"/>
              </a:spcAft>
              <a:buClr>
                <a:schemeClr val="dk1"/>
              </a:buClr>
              <a:buSzPts val="1200"/>
              <a:buFont typeface="Times New Roman"/>
              <a:buChar char="•"/>
            </a:pPr>
            <a:r>
              <a:rPr lang="en-US"/>
              <a:t>D. Estrin et al, PIM-SM: Protocol Specification, RFC 2117, June 1997</a:t>
            </a:r>
            <a:endParaRPr/>
          </a:p>
          <a:p>
            <a:pPr indent="-76200" lvl="0" marL="0" rtl="0" algn="l">
              <a:spcBef>
                <a:spcPts val="360"/>
              </a:spcBef>
              <a:spcAft>
                <a:spcPts val="0"/>
              </a:spcAft>
              <a:buClr>
                <a:schemeClr val="dk1"/>
              </a:buClr>
              <a:buSzPts val="1200"/>
              <a:buFont typeface="Times New Roman"/>
              <a:buChar char="•"/>
            </a:pPr>
            <a:r>
              <a:rPr lang="en-US"/>
              <a:t>S. Deering et al, PIM Version 2, Dense Mode Specification, work in progress, draft-ietf-idmr-pim-dm-05.txt</a:t>
            </a:r>
            <a:endParaRPr/>
          </a:p>
          <a:p>
            <a:pPr indent="-76200" lvl="0" marL="0" rtl="0" algn="l">
              <a:spcBef>
                <a:spcPts val="360"/>
              </a:spcBef>
              <a:spcAft>
                <a:spcPts val="0"/>
              </a:spcAft>
              <a:buClr>
                <a:schemeClr val="dk1"/>
              </a:buClr>
              <a:buSzPts val="1200"/>
              <a:buFont typeface="Times New Roman"/>
              <a:buChar char="•"/>
            </a:pPr>
            <a:r>
              <a:rPr lang="en-US"/>
              <a:t> PIM is implemented in Cisco routers and has been deployed in UUnet as part of their streaming multimedia delivery effort. See S. LaPolla, “IP Multicast makes headway among ISPs,” PC Week On-Line, http://www.zdnet.com/pcweek/news/1006/06isp.html</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3.4 Network Layer: Internet Multicast Routing Algorithms                                        3-25</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4" name="Shape 9944"/>
        <p:cNvGrpSpPr/>
        <p:nvPr/>
      </p:nvGrpSpPr>
      <p:grpSpPr>
        <a:xfrm>
          <a:off x="0" y="0"/>
          <a:ext cx="0" cy="0"/>
          <a:chOff x="0" y="0"/>
          <a:chExt cx="0" cy="0"/>
        </a:xfrm>
      </p:grpSpPr>
      <p:sp>
        <p:nvSpPr>
          <p:cNvPr id="9945" name="Google Shape;9945;p14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946" name="Google Shape;9946;p141: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947" name="Google Shape;9947;p141: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3.4 Network Layer: Internet Multicast Routing Algorithms                                        3-26</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2" name="Shape 9952"/>
        <p:cNvGrpSpPr/>
        <p:nvPr/>
      </p:nvGrpSpPr>
      <p:grpSpPr>
        <a:xfrm>
          <a:off x="0" y="0"/>
          <a:ext cx="0" cy="0"/>
          <a:chOff x="0" y="0"/>
          <a:chExt cx="0" cy="0"/>
        </a:xfrm>
      </p:grpSpPr>
      <p:sp>
        <p:nvSpPr>
          <p:cNvPr id="9953" name="Google Shape;9953;p14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954" name="Google Shape;9954;p142: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955" name="Google Shape;9955;p142: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3.4 Network Layer: Internet Multicast Routing Algorithms                                        3-27</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0" name="Shape 9960"/>
        <p:cNvGrpSpPr/>
        <p:nvPr/>
      </p:nvGrpSpPr>
      <p:grpSpPr>
        <a:xfrm>
          <a:off x="0" y="0"/>
          <a:ext cx="0" cy="0"/>
          <a:chOff x="0" y="0"/>
          <a:chExt cx="0" cy="0"/>
        </a:xfrm>
      </p:grpSpPr>
      <p:sp>
        <p:nvSpPr>
          <p:cNvPr id="9961" name="Google Shape;9961;p14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962" name="Google Shape;9962;p143: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9963" name="Google Shape;9963;p143: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3.4 Network Layer: Internet Multicast Routing Algorithms                                        3-28</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5" name="Shape 10095"/>
        <p:cNvGrpSpPr/>
        <p:nvPr/>
      </p:nvGrpSpPr>
      <p:grpSpPr>
        <a:xfrm>
          <a:off x="0" y="0"/>
          <a:ext cx="0" cy="0"/>
          <a:chOff x="0" y="0"/>
          <a:chExt cx="0" cy="0"/>
        </a:xfrm>
      </p:grpSpPr>
      <p:sp>
        <p:nvSpPr>
          <p:cNvPr id="10096" name="Google Shape;10096;p14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097" name="Google Shape;10097;p144:notes"/>
          <p:cNvSpPr/>
          <p:nvPr>
            <p:ph idx="2" type="sldImg"/>
          </p:nvPr>
        </p:nvSpPr>
        <p:spPr>
          <a:xfrm>
            <a:off x="1066800" y="506413"/>
            <a:ext cx="4802188" cy="36020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10098" name="Google Shape;10098;p144:notes"/>
          <p:cNvSpPr txBox="1"/>
          <p:nvPr>
            <p:ph idx="1" type="body"/>
          </p:nvPr>
        </p:nvSpPr>
        <p:spPr>
          <a:xfrm>
            <a:off x="717550" y="4713288"/>
            <a:ext cx="5656263" cy="3586162"/>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lang="en-US" sz="1400" u="sng"/>
              <a:t>Notes:</a:t>
            </a:r>
            <a:endParaRPr/>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420"/>
              </a:spcBef>
              <a:spcAft>
                <a:spcPts val="0"/>
              </a:spcAft>
              <a:buNone/>
            </a:pPr>
            <a:r>
              <a:t/>
            </a:r>
            <a:endParaRPr b="1" sz="1400" u="sng"/>
          </a:p>
          <a:p>
            <a:pPr indent="0" lvl="0" marL="0" rtl="0" algn="l">
              <a:spcBef>
                <a:spcPts val="360"/>
              </a:spcBef>
              <a:spcAft>
                <a:spcPts val="0"/>
              </a:spcAft>
              <a:buNone/>
            </a:pPr>
            <a:r>
              <a:rPr i="1" lang="en-US"/>
              <a:t>3.4 Network Layer: Internet Multicast Routing Algorithms                                        3-29</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0" name="Shape 10230"/>
        <p:cNvGrpSpPr/>
        <p:nvPr/>
      </p:nvGrpSpPr>
      <p:grpSpPr>
        <a:xfrm>
          <a:off x="0" y="0"/>
          <a:ext cx="0" cy="0"/>
          <a:chOff x="0" y="0"/>
          <a:chExt cx="0" cy="0"/>
        </a:xfrm>
      </p:grpSpPr>
      <p:sp>
        <p:nvSpPr>
          <p:cNvPr id="10231" name="Google Shape;10231;p14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232" name="Google Shape;10232;p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33" name="Google Shape;10233;p1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90" name="Google Shape;139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1" name="Google Shape;1391;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566" name="Google Shape;15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7" name="Google Shape;1567;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718" name="Google Shape;171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9" name="Google Shape;171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5" name="Shape 1725"/>
        <p:cNvGrpSpPr/>
        <p:nvPr/>
      </p:nvGrpSpPr>
      <p:grpSpPr>
        <a:xfrm>
          <a:off x="0" y="0"/>
          <a:ext cx="0" cy="0"/>
          <a:chOff x="0" y="0"/>
          <a:chExt cx="0" cy="0"/>
        </a:xfrm>
      </p:grpSpPr>
      <p:sp>
        <p:nvSpPr>
          <p:cNvPr id="1726" name="Google Shape;1726;p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727" name="Google Shape;172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8" name="Google Shape;1728;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736" name="Google Shape;17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7" name="Google Shape;173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46" name="Google Shape;14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745" name="Google Shape;174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6" name="Google Shape;1746;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7" name="Shape 1757"/>
        <p:cNvGrpSpPr/>
        <p:nvPr/>
      </p:nvGrpSpPr>
      <p:grpSpPr>
        <a:xfrm>
          <a:off x="0" y="0"/>
          <a:ext cx="0" cy="0"/>
          <a:chOff x="0" y="0"/>
          <a:chExt cx="0" cy="0"/>
        </a:xfrm>
      </p:grpSpPr>
      <p:sp>
        <p:nvSpPr>
          <p:cNvPr id="1758" name="Google Shape;175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9" name="Google Shape;1759;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Text for this animation: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This all works out pretty nice and looks pretty simple!</a:t>
            </a:r>
            <a:endParaRPr/>
          </a:p>
          <a:p>
            <a:pPr indent="0" lvl="0" marL="0" rtl="0" algn="l">
              <a:spcBef>
                <a:spcPts val="360"/>
              </a:spcBef>
              <a:spcAft>
                <a:spcPts val="0"/>
              </a:spcAft>
              <a:buNone/>
            </a:pPr>
            <a:r>
              <a:rPr lang="en-US">
                <a:latin typeface="Arial"/>
                <a:ea typeface="Arial"/>
                <a:cs typeface="Arial"/>
                <a:sym typeface="Arial"/>
              </a:rPr>
              <a:t> </a:t>
            </a:r>
            <a:endParaRPr/>
          </a:p>
          <a:p>
            <a:pPr indent="0" lvl="0" marL="0" rtl="0" algn="l">
              <a:spcBef>
                <a:spcPts val="360"/>
              </a:spcBef>
              <a:spcAft>
                <a:spcPts val="0"/>
              </a:spcAft>
              <a:buNone/>
            </a:pPr>
            <a:r>
              <a:rPr lang="en-US">
                <a:latin typeface="Arial"/>
                <a:ea typeface="Arial"/>
                <a:cs typeface="Arial"/>
                <a:sym typeface="Arial"/>
              </a:rPr>
              <a:t>But of course the devil is in the details, as the saying goes.</a:t>
            </a:r>
            <a:endParaRPr/>
          </a:p>
          <a:p>
            <a:pPr indent="0" lvl="0" marL="0" rtl="0" algn="l">
              <a:spcBef>
                <a:spcPts val="360"/>
              </a:spcBef>
              <a:spcAft>
                <a:spcPts val="0"/>
              </a:spcAft>
              <a:buNone/>
            </a:pPr>
            <a:r>
              <a:rPr lang="en-US">
                <a:latin typeface="Arial"/>
                <a:ea typeface="Arial"/>
                <a:cs typeface="Arial"/>
                <a:sym typeface="Arial"/>
              </a:rPr>
              <a:t> </a:t>
            </a:r>
            <a:endParaRPr/>
          </a:p>
          <a:p>
            <a:pPr indent="0" lvl="0" marL="0" rtl="0" algn="l">
              <a:spcBef>
                <a:spcPts val="360"/>
              </a:spcBef>
              <a:spcAft>
                <a:spcPts val="0"/>
              </a:spcAft>
              <a:buNone/>
            </a:pPr>
            <a:r>
              <a:rPr lang="en-US">
                <a:latin typeface="Arial"/>
                <a:ea typeface="Arial"/>
                <a:cs typeface="Arial"/>
                <a:sym typeface="Arial"/>
              </a:rPr>
              <a:t>What happens,  for example, when a subset of addresses say in this first range should go to say interface 3, rather than interface 0.  Well, of course we could split the first address range into multiple pieces, and add in this new subrange with its new destination output port.  But it turns out there’s a much simpler and elegant way to do this.  Known as longest prefix matching.</a:t>
            </a:r>
            <a:endParaRPr/>
          </a:p>
        </p:txBody>
      </p:sp>
      <p:sp>
        <p:nvSpPr>
          <p:cNvPr id="1760" name="Google Shape;1760;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7" name="Shape 1767"/>
        <p:cNvGrpSpPr/>
        <p:nvPr/>
      </p:nvGrpSpPr>
      <p:grpSpPr>
        <a:xfrm>
          <a:off x="0" y="0"/>
          <a:ext cx="0" cy="0"/>
          <a:chOff x="0" y="0"/>
          <a:chExt cx="0" cy="0"/>
        </a:xfrm>
      </p:grpSpPr>
      <p:sp>
        <p:nvSpPr>
          <p:cNvPr id="1768" name="Google Shape;176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9" name="Google Shape;1769;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0" name="Google Shape;1770;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6" name="Shape 1796"/>
        <p:cNvGrpSpPr/>
        <p:nvPr/>
      </p:nvGrpSpPr>
      <p:grpSpPr>
        <a:xfrm>
          <a:off x="0" y="0"/>
          <a:ext cx="0" cy="0"/>
          <a:chOff x="0" y="0"/>
          <a:chExt cx="0" cy="0"/>
        </a:xfrm>
      </p:grpSpPr>
      <p:sp>
        <p:nvSpPr>
          <p:cNvPr id="1797" name="Google Shape;179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8" name="Google Shape;1798;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9" name="Google Shape;1799;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942" name="Google Shape;194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3" name="Google Shape;1943;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p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967" name="Google Shape;196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8" name="Google Shape;1968;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2" name="Shape 2012"/>
        <p:cNvGrpSpPr/>
        <p:nvPr/>
      </p:nvGrpSpPr>
      <p:grpSpPr>
        <a:xfrm>
          <a:off x="0" y="0"/>
          <a:ext cx="0" cy="0"/>
          <a:chOff x="0" y="0"/>
          <a:chExt cx="0" cy="0"/>
        </a:xfrm>
      </p:grpSpPr>
      <p:sp>
        <p:nvSpPr>
          <p:cNvPr id="2013" name="Google Shape;2013;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014" name="Google Shape;201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5" name="Google Shape;2015;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3" name="Shape 2093"/>
        <p:cNvGrpSpPr/>
        <p:nvPr/>
      </p:nvGrpSpPr>
      <p:grpSpPr>
        <a:xfrm>
          <a:off x="0" y="0"/>
          <a:ext cx="0" cy="0"/>
          <a:chOff x="0" y="0"/>
          <a:chExt cx="0" cy="0"/>
        </a:xfrm>
      </p:grpSpPr>
      <p:sp>
        <p:nvSpPr>
          <p:cNvPr id="2094" name="Google Shape;2094;p2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095" name="Google Shape;209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6" name="Google Shape;2096;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1" name="Shape 2171"/>
        <p:cNvGrpSpPr/>
        <p:nvPr/>
      </p:nvGrpSpPr>
      <p:grpSpPr>
        <a:xfrm>
          <a:off x="0" y="0"/>
          <a:ext cx="0" cy="0"/>
          <a:chOff x="0" y="0"/>
          <a:chExt cx="0" cy="0"/>
        </a:xfrm>
      </p:grpSpPr>
      <p:sp>
        <p:nvSpPr>
          <p:cNvPr id="2172" name="Google Shape;2172;p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173" name="Google Shape;217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4" name="Google Shape;2174;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4" name="Shape 2204"/>
        <p:cNvGrpSpPr/>
        <p:nvPr/>
      </p:nvGrpSpPr>
      <p:grpSpPr>
        <a:xfrm>
          <a:off x="0" y="0"/>
          <a:ext cx="0" cy="0"/>
          <a:chOff x="0" y="0"/>
          <a:chExt cx="0" cy="0"/>
        </a:xfrm>
      </p:grpSpPr>
      <p:sp>
        <p:nvSpPr>
          <p:cNvPr id="2205" name="Google Shape;2205;p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206" name="Google Shape;220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7" name="Google Shape;2207;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0" name="Google Shape;5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1" name="Google Shape;57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2" name="Shape 2282"/>
        <p:cNvGrpSpPr/>
        <p:nvPr/>
      </p:nvGrpSpPr>
      <p:grpSpPr>
        <a:xfrm>
          <a:off x="0" y="0"/>
          <a:ext cx="0" cy="0"/>
          <a:chOff x="0" y="0"/>
          <a:chExt cx="0" cy="0"/>
        </a:xfrm>
      </p:grpSpPr>
      <p:sp>
        <p:nvSpPr>
          <p:cNvPr id="2283" name="Google Shape;2283;p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284" name="Google Shape;228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5" name="Google Shape;2285;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1" name="Shape 2291"/>
        <p:cNvGrpSpPr/>
        <p:nvPr/>
      </p:nvGrpSpPr>
      <p:grpSpPr>
        <a:xfrm>
          <a:off x="0" y="0"/>
          <a:ext cx="0" cy="0"/>
          <a:chOff x="0" y="0"/>
          <a:chExt cx="0" cy="0"/>
        </a:xfrm>
      </p:grpSpPr>
      <p:sp>
        <p:nvSpPr>
          <p:cNvPr id="2292" name="Google Shape;2292;p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293" name="Google Shape;229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4" name="Google Shape;2294;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3" name="Shape 2333"/>
        <p:cNvGrpSpPr/>
        <p:nvPr/>
      </p:nvGrpSpPr>
      <p:grpSpPr>
        <a:xfrm>
          <a:off x="0" y="0"/>
          <a:ext cx="0" cy="0"/>
          <a:chOff x="0" y="0"/>
          <a:chExt cx="0" cy="0"/>
        </a:xfrm>
      </p:grpSpPr>
      <p:sp>
        <p:nvSpPr>
          <p:cNvPr id="2334" name="Google Shape;2334;p3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335" name="Google Shape;233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6" name="Google Shape;2336;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2" name="Shape 2342"/>
        <p:cNvGrpSpPr/>
        <p:nvPr/>
      </p:nvGrpSpPr>
      <p:grpSpPr>
        <a:xfrm>
          <a:off x="0" y="0"/>
          <a:ext cx="0" cy="0"/>
          <a:chOff x="0" y="0"/>
          <a:chExt cx="0" cy="0"/>
        </a:xfrm>
      </p:grpSpPr>
      <p:sp>
        <p:nvSpPr>
          <p:cNvPr id="2343" name="Google Shape;2343;p3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344" name="Google Shape;234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5" name="Google Shape;2345;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1" name="Shape 2401"/>
        <p:cNvGrpSpPr/>
        <p:nvPr/>
      </p:nvGrpSpPr>
      <p:grpSpPr>
        <a:xfrm>
          <a:off x="0" y="0"/>
          <a:ext cx="0" cy="0"/>
          <a:chOff x="0" y="0"/>
          <a:chExt cx="0" cy="0"/>
        </a:xfrm>
      </p:grpSpPr>
      <p:sp>
        <p:nvSpPr>
          <p:cNvPr id="2402" name="Google Shape;2402;p3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403" name="Google Shape;240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4" name="Google Shape;2404;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9" name="Shape 2559"/>
        <p:cNvGrpSpPr/>
        <p:nvPr/>
      </p:nvGrpSpPr>
      <p:grpSpPr>
        <a:xfrm>
          <a:off x="0" y="0"/>
          <a:ext cx="0" cy="0"/>
          <a:chOff x="0" y="0"/>
          <a:chExt cx="0" cy="0"/>
        </a:xfrm>
      </p:grpSpPr>
      <p:sp>
        <p:nvSpPr>
          <p:cNvPr id="2560" name="Google Shape;2560;p3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561" name="Google Shape;256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2" name="Google Shape;2562;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8" name="Shape 2628"/>
        <p:cNvGrpSpPr/>
        <p:nvPr/>
      </p:nvGrpSpPr>
      <p:grpSpPr>
        <a:xfrm>
          <a:off x="0" y="0"/>
          <a:ext cx="0" cy="0"/>
          <a:chOff x="0" y="0"/>
          <a:chExt cx="0" cy="0"/>
        </a:xfrm>
      </p:grpSpPr>
      <p:sp>
        <p:nvSpPr>
          <p:cNvPr id="2629" name="Google Shape;2629;p3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630" name="Google Shape;263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1" name="Google Shape;2631;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7" name="Shape 2637"/>
        <p:cNvGrpSpPr/>
        <p:nvPr/>
      </p:nvGrpSpPr>
      <p:grpSpPr>
        <a:xfrm>
          <a:off x="0" y="0"/>
          <a:ext cx="0" cy="0"/>
          <a:chOff x="0" y="0"/>
          <a:chExt cx="0" cy="0"/>
        </a:xfrm>
      </p:grpSpPr>
      <p:sp>
        <p:nvSpPr>
          <p:cNvPr id="2638" name="Google Shape;2638;p3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639" name="Google Shape;263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0" name="Google Shape;2640;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0" name="Shape 2710"/>
        <p:cNvGrpSpPr/>
        <p:nvPr/>
      </p:nvGrpSpPr>
      <p:grpSpPr>
        <a:xfrm>
          <a:off x="0" y="0"/>
          <a:ext cx="0" cy="0"/>
          <a:chOff x="0" y="0"/>
          <a:chExt cx="0" cy="0"/>
        </a:xfrm>
      </p:grpSpPr>
      <p:sp>
        <p:nvSpPr>
          <p:cNvPr id="2711" name="Google Shape;2711;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12" name="Google Shape;271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6" name="Shape 2716"/>
        <p:cNvGrpSpPr/>
        <p:nvPr/>
      </p:nvGrpSpPr>
      <p:grpSpPr>
        <a:xfrm>
          <a:off x="0" y="0"/>
          <a:ext cx="0" cy="0"/>
          <a:chOff x="0" y="0"/>
          <a:chExt cx="0" cy="0"/>
        </a:xfrm>
      </p:grpSpPr>
      <p:sp>
        <p:nvSpPr>
          <p:cNvPr id="2717" name="Google Shape;2717;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18" name="Google Shape;271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9" name="Google Shape;57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0" name="Google Shape;58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2" name="Shape 2722"/>
        <p:cNvGrpSpPr/>
        <p:nvPr/>
      </p:nvGrpSpPr>
      <p:grpSpPr>
        <a:xfrm>
          <a:off x="0" y="0"/>
          <a:ext cx="0" cy="0"/>
          <a:chOff x="0" y="0"/>
          <a:chExt cx="0" cy="0"/>
        </a:xfrm>
      </p:grpSpPr>
      <p:sp>
        <p:nvSpPr>
          <p:cNvPr id="2723" name="Google Shape;2723;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24" name="Google Shape;272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8" name="Shape 2728"/>
        <p:cNvGrpSpPr/>
        <p:nvPr/>
      </p:nvGrpSpPr>
      <p:grpSpPr>
        <a:xfrm>
          <a:off x="0" y="0"/>
          <a:ext cx="0" cy="0"/>
          <a:chOff x="0" y="0"/>
          <a:chExt cx="0" cy="0"/>
        </a:xfrm>
      </p:grpSpPr>
      <p:sp>
        <p:nvSpPr>
          <p:cNvPr id="2729" name="Google Shape;2729;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30" name="Google Shape;273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6" name="Shape 2736"/>
        <p:cNvGrpSpPr/>
        <p:nvPr/>
      </p:nvGrpSpPr>
      <p:grpSpPr>
        <a:xfrm>
          <a:off x="0" y="0"/>
          <a:ext cx="0" cy="0"/>
          <a:chOff x="0" y="0"/>
          <a:chExt cx="0" cy="0"/>
        </a:xfrm>
      </p:grpSpPr>
      <p:sp>
        <p:nvSpPr>
          <p:cNvPr id="2737" name="Google Shape;2737;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38" name="Google Shape;273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4" name="Shape 2744"/>
        <p:cNvGrpSpPr/>
        <p:nvPr/>
      </p:nvGrpSpPr>
      <p:grpSpPr>
        <a:xfrm>
          <a:off x="0" y="0"/>
          <a:ext cx="0" cy="0"/>
          <a:chOff x="0" y="0"/>
          <a:chExt cx="0" cy="0"/>
        </a:xfrm>
      </p:grpSpPr>
      <p:sp>
        <p:nvSpPr>
          <p:cNvPr id="2745" name="Google Shape;2745;p4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746" name="Google Shape;274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7" name="Google Shape;2747;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7" name="Shape 2807"/>
        <p:cNvGrpSpPr/>
        <p:nvPr/>
      </p:nvGrpSpPr>
      <p:grpSpPr>
        <a:xfrm>
          <a:off x="0" y="0"/>
          <a:ext cx="0" cy="0"/>
          <a:chOff x="0" y="0"/>
          <a:chExt cx="0" cy="0"/>
        </a:xfrm>
      </p:grpSpPr>
      <p:sp>
        <p:nvSpPr>
          <p:cNvPr id="2808" name="Google Shape;2808;p4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809" name="Google Shape;280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0" name="Google Shape;2810;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9" name="Shape 2859"/>
        <p:cNvGrpSpPr/>
        <p:nvPr/>
      </p:nvGrpSpPr>
      <p:grpSpPr>
        <a:xfrm>
          <a:off x="0" y="0"/>
          <a:ext cx="0" cy="0"/>
          <a:chOff x="0" y="0"/>
          <a:chExt cx="0" cy="0"/>
        </a:xfrm>
      </p:grpSpPr>
      <p:sp>
        <p:nvSpPr>
          <p:cNvPr id="2860" name="Google Shape;2860;p4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861" name="Google Shape;286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2" name="Google Shape;2862;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8" name="Shape 2958"/>
        <p:cNvGrpSpPr/>
        <p:nvPr/>
      </p:nvGrpSpPr>
      <p:grpSpPr>
        <a:xfrm>
          <a:off x="0" y="0"/>
          <a:ext cx="0" cy="0"/>
          <a:chOff x="0" y="0"/>
          <a:chExt cx="0" cy="0"/>
        </a:xfrm>
      </p:grpSpPr>
      <p:sp>
        <p:nvSpPr>
          <p:cNvPr id="2959" name="Google Shape;2959;p4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960" name="Google Shape;296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1" name="Google Shape;2961;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5" name="Shape 2975"/>
        <p:cNvGrpSpPr/>
        <p:nvPr/>
      </p:nvGrpSpPr>
      <p:grpSpPr>
        <a:xfrm>
          <a:off x="0" y="0"/>
          <a:ext cx="0" cy="0"/>
          <a:chOff x="0" y="0"/>
          <a:chExt cx="0" cy="0"/>
        </a:xfrm>
      </p:grpSpPr>
      <p:sp>
        <p:nvSpPr>
          <p:cNvPr id="2976" name="Google Shape;2976;p4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977" name="Google Shape;297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8" name="Google Shape;2978;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3" name="Shape 2983"/>
        <p:cNvGrpSpPr/>
        <p:nvPr/>
      </p:nvGrpSpPr>
      <p:grpSpPr>
        <a:xfrm>
          <a:off x="0" y="0"/>
          <a:ext cx="0" cy="0"/>
          <a:chOff x="0" y="0"/>
          <a:chExt cx="0" cy="0"/>
        </a:xfrm>
      </p:grpSpPr>
      <p:sp>
        <p:nvSpPr>
          <p:cNvPr id="2984" name="Google Shape;2984;p4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985" name="Google Shape;2985;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6" name="Google Shape;2986;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2" name="Shape 2992"/>
        <p:cNvGrpSpPr/>
        <p:nvPr/>
      </p:nvGrpSpPr>
      <p:grpSpPr>
        <a:xfrm>
          <a:off x="0" y="0"/>
          <a:ext cx="0" cy="0"/>
          <a:chOff x="0" y="0"/>
          <a:chExt cx="0" cy="0"/>
        </a:xfrm>
      </p:grpSpPr>
      <p:sp>
        <p:nvSpPr>
          <p:cNvPr id="2993" name="Google Shape;2993;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94" name="Google Shape;299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5" name="Google Shape;595;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9" name="Shape 2999"/>
        <p:cNvGrpSpPr/>
        <p:nvPr/>
      </p:nvGrpSpPr>
      <p:grpSpPr>
        <a:xfrm>
          <a:off x="0" y="0"/>
          <a:ext cx="0" cy="0"/>
          <a:chOff x="0" y="0"/>
          <a:chExt cx="0" cy="0"/>
        </a:xfrm>
      </p:grpSpPr>
      <p:sp>
        <p:nvSpPr>
          <p:cNvPr id="3000" name="Google Shape;3000;p5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001" name="Google Shape;300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2" name="Google Shape;3002;p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7" name="Shape 3047"/>
        <p:cNvGrpSpPr/>
        <p:nvPr/>
      </p:nvGrpSpPr>
      <p:grpSpPr>
        <a:xfrm>
          <a:off x="0" y="0"/>
          <a:ext cx="0" cy="0"/>
          <a:chOff x="0" y="0"/>
          <a:chExt cx="0" cy="0"/>
        </a:xfrm>
      </p:grpSpPr>
      <p:sp>
        <p:nvSpPr>
          <p:cNvPr id="3048" name="Google Shape;3048;p5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049" name="Google Shape;304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0" name="Google Shape;3050;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5" name="Shape 3095"/>
        <p:cNvGrpSpPr/>
        <p:nvPr/>
      </p:nvGrpSpPr>
      <p:grpSpPr>
        <a:xfrm>
          <a:off x="0" y="0"/>
          <a:ext cx="0" cy="0"/>
          <a:chOff x="0" y="0"/>
          <a:chExt cx="0" cy="0"/>
        </a:xfrm>
      </p:grpSpPr>
      <p:sp>
        <p:nvSpPr>
          <p:cNvPr id="3096" name="Google Shape;3096;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97" name="Google Shape;309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2" name="Shape 3102"/>
        <p:cNvGrpSpPr/>
        <p:nvPr/>
      </p:nvGrpSpPr>
      <p:grpSpPr>
        <a:xfrm>
          <a:off x="0" y="0"/>
          <a:ext cx="0" cy="0"/>
          <a:chOff x="0" y="0"/>
          <a:chExt cx="0" cy="0"/>
        </a:xfrm>
      </p:grpSpPr>
      <p:sp>
        <p:nvSpPr>
          <p:cNvPr id="3103" name="Google Shape;3103;p5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104" name="Google Shape;3104;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5" name="Google Shape;3105;p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1" name="Shape 3151"/>
        <p:cNvGrpSpPr/>
        <p:nvPr/>
      </p:nvGrpSpPr>
      <p:grpSpPr>
        <a:xfrm>
          <a:off x="0" y="0"/>
          <a:ext cx="0" cy="0"/>
          <a:chOff x="0" y="0"/>
          <a:chExt cx="0" cy="0"/>
        </a:xfrm>
      </p:grpSpPr>
      <p:sp>
        <p:nvSpPr>
          <p:cNvPr id="3152" name="Google Shape;3152;p5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153" name="Google Shape;3153;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4" name="Google Shape;3154;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9" name="Shape 3159"/>
        <p:cNvGrpSpPr/>
        <p:nvPr/>
      </p:nvGrpSpPr>
      <p:grpSpPr>
        <a:xfrm>
          <a:off x="0" y="0"/>
          <a:ext cx="0" cy="0"/>
          <a:chOff x="0" y="0"/>
          <a:chExt cx="0" cy="0"/>
        </a:xfrm>
      </p:grpSpPr>
      <p:sp>
        <p:nvSpPr>
          <p:cNvPr id="3160" name="Google Shape;3160;p5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161" name="Google Shape;3161;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2" name="Google Shape;3162;p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7" name="Shape 3167"/>
        <p:cNvGrpSpPr/>
        <p:nvPr/>
      </p:nvGrpSpPr>
      <p:grpSpPr>
        <a:xfrm>
          <a:off x="0" y="0"/>
          <a:ext cx="0" cy="0"/>
          <a:chOff x="0" y="0"/>
          <a:chExt cx="0" cy="0"/>
        </a:xfrm>
      </p:grpSpPr>
      <p:sp>
        <p:nvSpPr>
          <p:cNvPr id="3168" name="Google Shape;3168;p5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169" name="Google Shape;3169;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70" name="Google Shape;3170;p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4" name="Shape 3284"/>
        <p:cNvGrpSpPr/>
        <p:nvPr/>
      </p:nvGrpSpPr>
      <p:grpSpPr>
        <a:xfrm>
          <a:off x="0" y="0"/>
          <a:ext cx="0" cy="0"/>
          <a:chOff x="0" y="0"/>
          <a:chExt cx="0" cy="0"/>
        </a:xfrm>
      </p:grpSpPr>
      <p:sp>
        <p:nvSpPr>
          <p:cNvPr id="3285" name="Google Shape;3285;p5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286" name="Google Shape;3286;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7" name="Google Shape;3287;p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2" name="Shape 3292"/>
        <p:cNvGrpSpPr/>
        <p:nvPr/>
      </p:nvGrpSpPr>
      <p:grpSpPr>
        <a:xfrm>
          <a:off x="0" y="0"/>
          <a:ext cx="0" cy="0"/>
          <a:chOff x="0" y="0"/>
          <a:chExt cx="0" cy="0"/>
        </a:xfrm>
      </p:grpSpPr>
      <p:sp>
        <p:nvSpPr>
          <p:cNvPr id="3293" name="Google Shape;3293;p5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294" name="Google Shape;3294;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5" name="Google Shape;3295;p5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1" name="Shape 3301"/>
        <p:cNvGrpSpPr/>
        <p:nvPr/>
      </p:nvGrpSpPr>
      <p:grpSpPr>
        <a:xfrm>
          <a:off x="0" y="0"/>
          <a:ext cx="0" cy="0"/>
          <a:chOff x="0" y="0"/>
          <a:chExt cx="0" cy="0"/>
        </a:xfrm>
      </p:grpSpPr>
      <p:sp>
        <p:nvSpPr>
          <p:cNvPr id="3302" name="Google Shape;3302;p5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303" name="Google Shape;330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4" name="Google Shape;3304;p5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2" name="Google Shape;63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0" name="Shape 3310"/>
        <p:cNvGrpSpPr/>
        <p:nvPr/>
      </p:nvGrpSpPr>
      <p:grpSpPr>
        <a:xfrm>
          <a:off x="0" y="0"/>
          <a:ext cx="0" cy="0"/>
          <a:chOff x="0" y="0"/>
          <a:chExt cx="0" cy="0"/>
        </a:xfrm>
      </p:grpSpPr>
      <p:sp>
        <p:nvSpPr>
          <p:cNvPr id="3311" name="Google Shape;3311;p6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312" name="Google Shape;331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3" name="Google Shape;3313;p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3" name="Shape 3383"/>
        <p:cNvGrpSpPr/>
        <p:nvPr/>
      </p:nvGrpSpPr>
      <p:grpSpPr>
        <a:xfrm>
          <a:off x="0" y="0"/>
          <a:ext cx="0" cy="0"/>
          <a:chOff x="0" y="0"/>
          <a:chExt cx="0" cy="0"/>
        </a:xfrm>
      </p:grpSpPr>
      <p:sp>
        <p:nvSpPr>
          <p:cNvPr id="3384" name="Google Shape;3384;p6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385" name="Google Shape;3385;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6" name="Google Shape;3386;p6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2" name="Shape 3392"/>
        <p:cNvGrpSpPr/>
        <p:nvPr/>
      </p:nvGrpSpPr>
      <p:grpSpPr>
        <a:xfrm>
          <a:off x="0" y="0"/>
          <a:ext cx="0" cy="0"/>
          <a:chOff x="0" y="0"/>
          <a:chExt cx="0" cy="0"/>
        </a:xfrm>
      </p:grpSpPr>
      <p:sp>
        <p:nvSpPr>
          <p:cNvPr id="3393" name="Google Shape;3393;p6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394" name="Google Shape;339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5" name="Google Shape;3395;p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0" name="Shape 3400"/>
        <p:cNvGrpSpPr/>
        <p:nvPr/>
      </p:nvGrpSpPr>
      <p:grpSpPr>
        <a:xfrm>
          <a:off x="0" y="0"/>
          <a:ext cx="0" cy="0"/>
          <a:chOff x="0" y="0"/>
          <a:chExt cx="0" cy="0"/>
        </a:xfrm>
      </p:grpSpPr>
      <p:sp>
        <p:nvSpPr>
          <p:cNvPr id="3401" name="Google Shape;3401;p6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402" name="Google Shape;3402;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3" name="Google Shape;3403;p6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9" name="Shape 3409"/>
        <p:cNvGrpSpPr/>
        <p:nvPr/>
      </p:nvGrpSpPr>
      <p:grpSpPr>
        <a:xfrm>
          <a:off x="0" y="0"/>
          <a:ext cx="0" cy="0"/>
          <a:chOff x="0" y="0"/>
          <a:chExt cx="0" cy="0"/>
        </a:xfrm>
      </p:grpSpPr>
      <p:sp>
        <p:nvSpPr>
          <p:cNvPr id="3410" name="Google Shape;3410;p6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411" name="Google Shape;3411;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12" name="Google Shape;3412;p6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7" name="Shape 3417"/>
        <p:cNvGrpSpPr/>
        <p:nvPr/>
      </p:nvGrpSpPr>
      <p:grpSpPr>
        <a:xfrm>
          <a:off x="0" y="0"/>
          <a:ext cx="0" cy="0"/>
          <a:chOff x="0" y="0"/>
          <a:chExt cx="0" cy="0"/>
        </a:xfrm>
      </p:grpSpPr>
      <p:sp>
        <p:nvSpPr>
          <p:cNvPr id="3418" name="Google Shape;3418;p6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419" name="Google Shape;3419;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0" name="Google Shape;3420;p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5" name="Shape 3425"/>
        <p:cNvGrpSpPr/>
        <p:nvPr/>
      </p:nvGrpSpPr>
      <p:grpSpPr>
        <a:xfrm>
          <a:off x="0" y="0"/>
          <a:ext cx="0" cy="0"/>
          <a:chOff x="0" y="0"/>
          <a:chExt cx="0" cy="0"/>
        </a:xfrm>
      </p:grpSpPr>
      <p:sp>
        <p:nvSpPr>
          <p:cNvPr id="3426" name="Google Shape;3426;p6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427" name="Google Shape;3427;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8" name="Google Shape;3428;p6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1" name="Shape 3641"/>
        <p:cNvGrpSpPr/>
        <p:nvPr/>
      </p:nvGrpSpPr>
      <p:grpSpPr>
        <a:xfrm>
          <a:off x="0" y="0"/>
          <a:ext cx="0" cy="0"/>
          <a:chOff x="0" y="0"/>
          <a:chExt cx="0" cy="0"/>
        </a:xfrm>
      </p:grpSpPr>
      <p:sp>
        <p:nvSpPr>
          <p:cNvPr id="3642" name="Google Shape;3642;p6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643" name="Google Shape;3643;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4" name="Google Shape;3644;p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0" name="Shape 3650"/>
        <p:cNvGrpSpPr/>
        <p:nvPr/>
      </p:nvGrpSpPr>
      <p:grpSpPr>
        <a:xfrm>
          <a:off x="0" y="0"/>
          <a:ext cx="0" cy="0"/>
          <a:chOff x="0" y="0"/>
          <a:chExt cx="0" cy="0"/>
        </a:xfrm>
      </p:grpSpPr>
      <p:sp>
        <p:nvSpPr>
          <p:cNvPr id="3651" name="Google Shape;3651;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2" name="Google Shape;3652;p6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3" name="Google Shape;3653;p6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9" name="Shape 4189"/>
        <p:cNvGrpSpPr/>
        <p:nvPr/>
      </p:nvGrpSpPr>
      <p:grpSpPr>
        <a:xfrm>
          <a:off x="0" y="0"/>
          <a:ext cx="0" cy="0"/>
          <a:chOff x="0" y="0"/>
          <a:chExt cx="0" cy="0"/>
        </a:xfrm>
      </p:grpSpPr>
      <p:sp>
        <p:nvSpPr>
          <p:cNvPr id="4190" name="Google Shape;4190;p6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191" name="Google Shape;4191;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2" name="Google Shape;4192;p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1" name="Google Shape;87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8" name="Shape 4268"/>
        <p:cNvGrpSpPr/>
        <p:nvPr/>
      </p:nvGrpSpPr>
      <p:grpSpPr>
        <a:xfrm>
          <a:off x="0" y="0"/>
          <a:ext cx="0" cy="0"/>
          <a:chOff x="0" y="0"/>
          <a:chExt cx="0" cy="0"/>
        </a:xfrm>
      </p:grpSpPr>
      <p:sp>
        <p:nvSpPr>
          <p:cNvPr id="4269" name="Google Shape;4269;p7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270" name="Google Shape;4270;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71" name="Google Shape;4271;p7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9" name="Shape 4349"/>
        <p:cNvGrpSpPr/>
        <p:nvPr/>
      </p:nvGrpSpPr>
      <p:grpSpPr>
        <a:xfrm>
          <a:off x="0" y="0"/>
          <a:ext cx="0" cy="0"/>
          <a:chOff x="0" y="0"/>
          <a:chExt cx="0" cy="0"/>
        </a:xfrm>
      </p:grpSpPr>
      <p:sp>
        <p:nvSpPr>
          <p:cNvPr id="4350" name="Google Shape;4350;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51" name="Google Shape;4351;p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2" name="Google Shape;4352;p7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3" name="Shape 4373"/>
        <p:cNvGrpSpPr/>
        <p:nvPr/>
      </p:nvGrpSpPr>
      <p:grpSpPr>
        <a:xfrm>
          <a:off x="0" y="0"/>
          <a:ext cx="0" cy="0"/>
          <a:chOff x="0" y="0"/>
          <a:chExt cx="0" cy="0"/>
        </a:xfrm>
      </p:grpSpPr>
      <p:sp>
        <p:nvSpPr>
          <p:cNvPr id="4374" name="Google Shape;4374;p7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75" name="Google Shape;4375;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76" name="Google Shape;4376;p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2" name="Shape 4382"/>
        <p:cNvGrpSpPr/>
        <p:nvPr/>
      </p:nvGrpSpPr>
      <p:grpSpPr>
        <a:xfrm>
          <a:off x="0" y="0"/>
          <a:ext cx="0" cy="0"/>
          <a:chOff x="0" y="0"/>
          <a:chExt cx="0" cy="0"/>
        </a:xfrm>
      </p:grpSpPr>
      <p:sp>
        <p:nvSpPr>
          <p:cNvPr id="4383" name="Google Shape;4383;p7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84" name="Google Shape;4384;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85" name="Google Shape;4385;p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1" name="Shape 4391"/>
        <p:cNvGrpSpPr/>
        <p:nvPr/>
      </p:nvGrpSpPr>
      <p:grpSpPr>
        <a:xfrm>
          <a:off x="0" y="0"/>
          <a:ext cx="0" cy="0"/>
          <a:chOff x="0" y="0"/>
          <a:chExt cx="0" cy="0"/>
        </a:xfrm>
      </p:grpSpPr>
      <p:sp>
        <p:nvSpPr>
          <p:cNvPr id="4392" name="Google Shape;4392;p7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93" name="Google Shape;4393;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94" name="Google Shape;4394;p7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1" name="Shape 4401"/>
        <p:cNvGrpSpPr/>
        <p:nvPr/>
      </p:nvGrpSpPr>
      <p:grpSpPr>
        <a:xfrm>
          <a:off x="0" y="0"/>
          <a:ext cx="0" cy="0"/>
          <a:chOff x="0" y="0"/>
          <a:chExt cx="0" cy="0"/>
        </a:xfrm>
      </p:grpSpPr>
      <p:sp>
        <p:nvSpPr>
          <p:cNvPr id="4402" name="Google Shape;4402;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03" name="Google Shape;4403;p7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4" name="Google Shape;4404;p7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8" name="Shape 4568"/>
        <p:cNvGrpSpPr/>
        <p:nvPr/>
      </p:nvGrpSpPr>
      <p:grpSpPr>
        <a:xfrm>
          <a:off x="0" y="0"/>
          <a:ext cx="0" cy="0"/>
          <a:chOff x="0" y="0"/>
          <a:chExt cx="0" cy="0"/>
        </a:xfrm>
      </p:grpSpPr>
      <p:sp>
        <p:nvSpPr>
          <p:cNvPr id="4569" name="Google Shape;4569;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70" name="Google Shape;4570;p7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1" name="Google Shape;4571;p7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2" name="Shape 4722"/>
        <p:cNvGrpSpPr/>
        <p:nvPr/>
      </p:nvGrpSpPr>
      <p:grpSpPr>
        <a:xfrm>
          <a:off x="0" y="0"/>
          <a:ext cx="0" cy="0"/>
          <a:chOff x="0" y="0"/>
          <a:chExt cx="0" cy="0"/>
        </a:xfrm>
      </p:grpSpPr>
      <p:sp>
        <p:nvSpPr>
          <p:cNvPr id="4723" name="Google Shape;4723;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24" name="Google Shape;4724;p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5" name="Google Shape;4725;p7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3" name="Shape 4883"/>
        <p:cNvGrpSpPr/>
        <p:nvPr/>
      </p:nvGrpSpPr>
      <p:grpSpPr>
        <a:xfrm>
          <a:off x="0" y="0"/>
          <a:ext cx="0" cy="0"/>
          <a:chOff x="0" y="0"/>
          <a:chExt cx="0" cy="0"/>
        </a:xfrm>
      </p:grpSpPr>
      <p:sp>
        <p:nvSpPr>
          <p:cNvPr id="4884" name="Google Shape;4884;p7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885" name="Google Shape;4885;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6" name="Google Shape;4886;p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O(nlogn) with Fibonacci heap</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1" name="Shape 5111"/>
        <p:cNvGrpSpPr/>
        <p:nvPr/>
      </p:nvGrpSpPr>
      <p:grpSpPr>
        <a:xfrm>
          <a:off x="0" y="0"/>
          <a:ext cx="0" cy="0"/>
          <a:chOff x="0" y="0"/>
          <a:chExt cx="0" cy="0"/>
        </a:xfrm>
      </p:grpSpPr>
      <p:sp>
        <p:nvSpPr>
          <p:cNvPr id="5112" name="Google Shape;5112;p7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113" name="Google Shape;5113;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4" name="Google Shape;5114;p7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28" name="Google Shape;122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9" name="Google Shape;122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0" name="Shape 5120"/>
        <p:cNvGrpSpPr/>
        <p:nvPr/>
      </p:nvGrpSpPr>
      <p:grpSpPr>
        <a:xfrm>
          <a:off x="0" y="0"/>
          <a:ext cx="0" cy="0"/>
          <a:chOff x="0" y="0"/>
          <a:chExt cx="0" cy="0"/>
        </a:xfrm>
      </p:grpSpPr>
      <p:sp>
        <p:nvSpPr>
          <p:cNvPr id="5121" name="Google Shape;5121;p8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122" name="Google Shape;5122;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23" name="Google Shape;5123;p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9" name="Shape 5129"/>
        <p:cNvGrpSpPr/>
        <p:nvPr/>
      </p:nvGrpSpPr>
      <p:grpSpPr>
        <a:xfrm>
          <a:off x="0" y="0"/>
          <a:ext cx="0" cy="0"/>
          <a:chOff x="0" y="0"/>
          <a:chExt cx="0" cy="0"/>
        </a:xfrm>
      </p:grpSpPr>
      <p:sp>
        <p:nvSpPr>
          <p:cNvPr id="5130" name="Google Shape;5130;p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31" name="Google Shape;5131;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5" name="Shape 5235"/>
        <p:cNvGrpSpPr/>
        <p:nvPr/>
      </p:nvGrpSpPr>
      <p:grpSpPr>
        <a:xfrm>
          <a:off x="0" y="0"/>
          <a:ext cx="0" cy="0"/>
          <a:chOff x="0" y="0"/>
          <a:chExt cx="0" cy="0"/>
        </a:xfrm>
      </p:grpSpPr>
      <p:sp>
        <p:nvSpPr>
          <p:cNvPr id="5236" name="Google Shape;5236;p8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237" name="Google Shape;5237;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38" name="Google Shape;5238;p8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5" name="Shape 5245"/>
        <p:cNvGrpSpPr/>
        <p:nvPr/>
      </p:nvGrpSpPr>
      <p:grpSpPr>
        <a:xfrm>
          <a:off x="0" y="0"/>
          <a:ext cx="0" cy="0"/>
          <a:chOff x="0" y="0"/>
          <a:chExt cx="0" cy="0"/>
        </a:xfrm>
      </p:grpSpPr>
      <p:sp>
        <p:nvSpPr>
          <p:cNvPr id="5246" name="Google Shape;5246;p8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247" name="Google Shape;5247;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48" name="Google Shape;5248;p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9" name="Shape 5259"/>
        <p:cNvGrpSpPr/>
        <p:nvPr/>
      </p:nvGrpSpPr>
      <p:grpSpPr>
        <a:xfrm>
          <a:off x="0" y="0"/>
          <a:ext cx="0" cy="0"/>
          <a:chOff x="0" y="0"/>
          <a:chExt cx="0" cy="0"/>
        </a:xfrm>
      </p:grpSpPr>
      <p:sp>
        <p:nvSpPr>
          <p:cNvPr id="5260" name="Google Shape;5260;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61" name="Google Shape;5261;p8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2" name="Google Shape;5262;p8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9" name="Shape 5509"/>
        <p:cNvGrpSpPr/>
        <p:nvPr/>
      </p:nvGrpSpPr>
      <p:grpSpPr>
        <a:xfrm>
          <a:off x="0" y="0"/>
          <a:ext cx="0" cy="0"/>
          <a:chOff x="0" y="0"/>
          <a:chExt cx="0" cy="0"/>
        </a:xfrm>
      </p:grpSpPr>
      <p:sp>
        <p:nvSpPr>
          <p:cNvPr id="5510" name="Google Shape;5510;p8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511" name="Google Shape;5511;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12" name="Google Shape;5512;p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8" name="Shape 5668"/>
        <p:cNvGrpSpPr/>
        <p:nvPr/>
      </p:nvGrpSpPr>
      <p:grpSpPr>
        <a:xfrm>
          <a:off x="0" y="0"/>
          <a:ext cx="0" cy="0"/>
          <a:chOff x="0" y="0"/>
          <a:chExt cx="0" cy="0"/>
        </a:xfrm>
      </p:grpSpPr>
      <p:sp>
        <p:nvSpPr>
          <p:cNvPr id="5669" name="Google Shape;5669;p8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670" name="Google Shape;5670;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71" name="Google Shape;5671;p8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4" name="Shape 5714"/>
        <p:cNvGrpSpPr/>
        <p:nvPr/>
      </p:nvGrpSpPr>
      <p:grpSpPr>
        <a:xfrm>
          <a:off x="0" y="0"/>
          <a:ext cx="0" cy="0"/>
          <a:chOff x="0" y="0"/>
          <a:chExt cx="0" cy="0"/>
        </a:xfrm>
      </p:grpSpPr>
      <p:sp>
        <p:nvSpPr>
          <p:cNvPr id="5715" name="Google Shape;5715;p8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16" name="Google Shape;5716;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17" name="Google Shape;5717;p8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8" name="Shape 5758"/>
        <p:cNvGrpSpPr/>
        <p:nvPr/>
      </p:nvGrpSpPr>
      <p:grpSpPr>
        <a:xfrm>
          <a:off x="0" y="0"/>
          <a:ext cx="0" cy="0"/>
          <a:chOff x="0" y="0"/>
          <a:chExt cx="0" cy="0"/>
        </a:xfrm>
      </p:grpSpPr>
      <p:sp>
        <p:nvSpPr>
          <p:cNvPr id="5759" name="Google Shape;5759;p8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60" name="Google Shape;5760;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61" name="Google Shape;5761;p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7" name="Shape 5767"/>
        <p:cNvGrpSpPr/>
        <p:nvPr/>
      </p:nvGrpSpPr>
      <p:grpSpPr>
        <a:xfrm>
          <a:off x="0" y="0"/>
          <a:ext cx="0" cy="0"/>
          <a:chOff x="0" y="0"/>
          <a:chExt cx="0" cy="0"/>
        </a:xfrm>
      </p:grpSpPr>
      <p:sp>
        <p:nvSpPr>
          <p:cNvPr id="5768" name="Google Shape;5768;p8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69" name="Google Shape;5769;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70" name="Google Shape;5770;p8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8" name="Google Shape;123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9" name="Google Shape;1239;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6" name="Shape 5776"/>
        <p:cNvGrpSpPr/>
        <p:nvPr/>
      </p:nvGrpSpPr>
      <p:grpSpPr>
        <a:xfrm>
          <a:off x="0" y="0"/>
          <a:ext cx="0" cy="0"/>
          <a:chOff x="0" y="0"/>
          <a:chExt cx="0" cy="0"/>
        </a:xfrm>
      </p:grpSpPr>
      <p:sp>
        <p:nvSpPr>
          <p:cNvPr id="5777" name="Google Shape;5777;p9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78" name="Google Shape;5778;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79" name="Google Shape;5779;p9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6" name="Shape 5786"/>
        <p:cNvGrpSpPr/>
        <p:nvPr/>
      </p:nvGrpSpPr>
      <p:grpSpPr>
        <a:xfrm>
          <a:off x="0" y="0"/>
          <a:ext cx="0" cy="0"/>
          <a:chOff x="0" y="0"/>
          <a:chExt cx="0" cy="0"/>
        </a:xfrm>
      </p:grpSpPr>
      <p:sp>
        <p:nvSpPr>
          <p:cNvPr id="5787" name="Google Shape;5787;p9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88" name="Google Shape;5788;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89" name="Google Shape;5789;p9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5" name="Shape 5795"/>
        <p:cNvGrpSpPr/>
        <p:nvPr/>
      </p:nvGrpSpPr>
      <p:grpSpPr>
        <a:xfrm>
          <a:off x="0" y="0"/>
          <a:ext cx="0" cy="0"/>
          <a:chOff x="0" y="0"/>
          <a:chExt cx="0" cy="0"/>
        </a:xfrm>
      </p:grpSpPr>
      <p:sp>
        <p:nvSpPr>
          <p:cNvPr id="5796" name="Google Shape;5796;p9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97" name="Google Shape;5797;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98" name="Google Shape;5798;p9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4" name="Shape 5924"/>
        <p:cNvGrpSpPr/>
        <p:nvPr/>
      </p:nvGrpSpPr>
      <p:grpSpPr>
        <a:xfrm>
          <a:off x="0" y="0"/>
          <a:ext cx="0" cy="0"/>
          <a:chOff x="0" y="0"/>
          <a:chExt cx="0" cy="0"/>
        </a:xfrm>
      </p:grpSpPr>
      <p:sp>
        <p:nvSpPr>
          <p:cNvPr id="5925" name="Google Shape;5925;p9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926" name="Google Shape;5926;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27" name="Google Shape;5927;p9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3" name="Shape 6043"/>
        <p:cNvGrpSpPr/>
        <p:nvPr/>
      </p:nvGrpSpPr>
      <p:grpSpPr>
        <a:xfrm>
          <a:off x="0" y="0"/>
          <a:ext cx="0" cy="0"/>
          <a:chOff x="0" y="0"/>
          <a:chExt cx="0" cy="0"/>
        </a:xfrm>
      </p:grpSpPr>
      <p:sp>
        <p:nvSpPr>
          <p:cNvPr id="6044" name="Google Shape;6044;p9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045" name="Google Shape;6045;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46" name="Google Shape;6046;p9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1" name="Shape 6051"/>
        <p:cNvGrpSpPr/>
        <p:nvPr/>
      </p:nvGrpSpPr>
      <p:grpSpPr>
        <a:xfrm>
          <a:off x="0" y="0"/>
          <a:ext cx="0" cy="0"/>
          <a:chOff x="0" y="0"/>
          <a:chExt cx="0" cy="0"/>
        </a:xfrm>
      </p:grpSpPr>
      <p:sp>
        <p:nvSpPr>
          <p:cNvPr id="6052" name="Google Shape;6052;p9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053" name="Google Shape;6053;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54" name="Google Shape;6054;p9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2" name="Shape 6072"/>
        <p:cNvGrpSpPr/>
        <p:nvPr/>
      </p:nvGrpSpPr>
      <p:grpSpPr>
        <a:xfrm>
          <a:off x="0" y="0"/>
          <a:ext cx="0" cy="0"/>
          <a:chOff x="0" y="0"/>
          <a:chExt cx="0" cy="0"/>
        </a:xfrm>
      </p:grpSpPr>
      <p:sp>
        <p:nvSpPr>
          <p:cNvPr id="6073" name="Google Shape;6073;p9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074" name="Google Shape;6074;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75" name="Google Shape;6075;p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Autonomous System</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1" name="Shape 6081"/>
        <p:cNvGrpSpPr/>
        <p:nvPr/>
      </p:nvGrpSpPr>
      <p:grpSpPr>
        <a:xfrm>
          <a:off x="0" y="0"/>
          <a:ext cx="0" cy="0"/>
          <a:chOff x="0" y="0"/>
          <a:chExt cx="0" cy="0"/>
        </a:xfrm>
      </p:grpSpPr>
      <p:sp>
        <p:nvSpPr>
          <p:cNvPr id="6082" name="Google Shape;6082;p9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083" name="Google Shape;6083;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84" name="Google Shape;6084;p9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9" name="Shape 6089"/>
        <p:cNvGrpSpPr/>
        <p:nvPr/>
      </p:nvGrpSpPr>
      <p:grpSpPr>
        <a:xfrm>
          <a:off x="0" y="0"/>
          <a:ext cx="0" cy="0"/>
          <a:chOff x="0" y="0"/>
          <a:chExt cx="0" cy="0"/>
        </a:xfrm>
      </p:grpSpPr>
      <p:sp>
        <p:nvSpPr>
          <p:cNvPr id="6090" name="Google Shape;6090;p9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091" name="Google Shape;6091;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92" name="Google Shape;6092;p9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8" name="Shape 6098"/>
        <p:cNvGrpSpPr/>
        <p:nvPr/>
      </p:nvGrpSpPr>
      <p:grpSpPr>
        <a:xfrm>
          <a:off x="0" y="0"/>
          <a:ext cx="0" cy="0"/>
          <a:chOff x="0" y="0"/>
          <a:chExt cx="0" cy="0"/>
        </a:xfrm>
      </p:grpSpPr>
      <p:sp>
        <p:nvSpPr>
          <p:cNvPr id="6099" name="Google Shape;6099;p9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100" name="Google Shape;6100;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01" name="Google Shape;6101;p9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1" name="Shape 21"/>
        <p:cNvGrpSpPr/>
        <p:nvPr/>
      </p:nvGrpSpPr>
      <p:grpSpPr>
        <a:xfrm>
          <a:off x="0" y="0"/>
          <a:ext cx="0" cy="0"/>
          <a:chOff x="0" y="0"/>
          <a:chExt cx="0" cy="0"/>
        </a:xfrm>
      </p:grpSpPr>
      <p:sp>
        <p:nvSpPr>
          <p:cNvPr id="22" name="Google Shape;22;p147"/>
          <p:cNvSpPr/>
          <p:nvPr/>
        </p:nvSpPr>
        <p:spPr>
          <a:xfrm>
            <a:off x="381000" y="0"/>
            <a:ext cx="609600" cy="6858000"/>
          </a:xfrm>
          <a:prstGeom prst="rect">
            <a:avLst/>
          </a:prstGeom>
          <a:solidFill>
            <a:srgbClr val="FEC2AC">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3" name="Google Shape;23;p147"/>
          <p:cNvSpPr/>
          <p:nvPr/>
        </p:nvSpPr>
        <p:spPr>
          <a:xfrm>
            <a:off x="276225" y="0"/>
            <a:ext cx="104775" cy="6858000"/>
          </a:xfrm>
          <a:prstGeom prst="rect">
            <a:avLst/>
          </a:prstGeom>
          <a:solidFill>
            <a:srgbClr val="FFD8CC">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4" name="Google Shape;24;p147"/>
          <p:cNvSpPr/>
          <p:nvPr/>
        </p:nvSpPr>
        <p:spPr>
          <a:xfrm>
            <a:off x="990600" y="0"/>
            <a:ext cx="182563" cy="6858000"/>
          </a:xfrm>
          <a:prstGeom prst="rect">
            <a:avLst/>
          </a:prstGeom>
          <a:solidFill>
            <a:srgbClr val="FFD8CC">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5" name="Google Shape;25;p147"/>
          <p:cNvSpPr/>
          <p:nvPr/>
        </p:nvSpPr>
        <p:spPr>
          <a:xfrm>
            <a:off x="1141413" y="0"/>
            <a:ext cx="230187" cy="6858000"/>
          </a:xfrm>
          <a:prstGeom prst="rect">
            <a:avLst/>
          </a:prstGeom>
          <a:solidFill>
            <a:srgbClr val="FFEDE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cxnSp>
        <p:nvCxnSpPr>
          <p:cNvPr id="26" name="Google Shape;26;p147"/>
          <p:cNvCxnSpPr/>
          <p:nvPr/>
        </p:nvCxnSpPr>
        <p:spPr>
          <a:xfrm>
            <a:off x="106363" y="0"/>
            <a:ext cx="0" cy="6858000"/>
          </a:xfrm>
          <a:prstGeom prst="straightConnector1">
            <a:avLst/>
          </a:prstGeom>
          <a:noFill/>
          <a:ln cap="flat" cmpd="sng" w="57150">
            <a:solidFill>
              <a:srgbClr val="FEC2AC">
                <a:alpha val="72941"/>
              </a:srgbClr>
            </a:solidFill>
            <a:prstDash val="solid"/>
            <a:round/>
            <a:headEnd len="sm" w="sm" type="none"/>
            <a:tailEnd len="sm" w="sm" type="none"/>
          </a:ln>
        </p:spPr>
      </p:cxnSp>
      <p:cxnSp>
        <p:nvCxnSpPr>
          <p:cNvPr id="27" name="Google Shape;27;p147"/>
          <p:cNvCxnSpPr/>
          <p:nvPr/>
        </p:nvCxnSpPr>
        <p:spPr>
          <a:xfrm>
            <a:off x="914400" y="0"/>
            <a:ext cx="0" cy="6858000"/>
          </a:xfrm>
          <a:prstGeom prst="straightConnector1">
            <a:avLst/>
          </a:prstGeom>
          <a:noFill/>
          <a:ln cap="flat" cmpd="sng" w="57150">
            <a:solidFill>
              <a:srgbClr val="FFEDE7">
                <a:alpha val="82745"/>
              </a:srgbClr>
            </a:solidFill>
            <a:prstDash val="solid"/>
            <a:round/>
            <a:headEnd len="sm" w="sm" type="none"/>
            <a:tailEnd len="sm" w="sm" type="none"/>
          </a:ln>
        </p:spPr>
      </p:cxnSp>
      <p:cxnSp>
        <p:nvCxnSpPr>
          <p:cNvPr id="28" name="Google Shape;28;p147"/>
          <p:cNvCxnSpPr/>
          <p:nvPr/>
        </p:nvCxnSpPr>
        <p:spPr>
          <a:xfrm>
            <a:off x="854075" y="0"/>
            <a:ext cx="0" cy="6858000"/>
          </a:xfrm>
          <a:prstGeom prst="straightConnector1">
            <a:avLst/>
          </a:prstGeom>
          <a:noFill/>
          <a:ln cap="flat" cmpd="sng" w="57150">
            <a:solidFill>
              <a:srgbClr val="FEC2AC"/>
            </a:solidFill>
            <a:prstDash val="solid"/>
            <a:round/>
            <a:headEnd len="sm" w="sm" type="none"/>
            <a:tailEnd len="sm" w="sm" type="none"/>
          </a:ln>
        </p:spPr>
      </p:cxnSp>
      <p:cxnSp>
        <p:nvCxnSpPr>
          <p:cNvPr id="29" name="Google Shape;29;p147"/>
          <p:cNvCxnSpPr/>
          <p:nvPr/>
        </p:nvCxnSpPr>
        <p:spPr>
          <a:xfrm>
            <a:off x="1727200" y="0"/>
            <a:ext cx="0" cy="6858000"/>
          </a:xfrm>
          <a:prstGeom prst="straightConnector1">
            <a:avLst/>
          </a:prstGeom>
          <a:noFill/>
          <a:ln cap="flat" cmpd="sng" w="28575">
            <a:solidFill>
              <a:srgbClr val="FEC2AC">
                <a:alpha val="81960"/>
              </a:srgbClr>
            </a:solidFill>
            <a:prstDash val="solid"/>
            <a:round/>
            <a:headEnd len="sm" w="sm" type="none"/>
            <a:tailEnd len="sm" w="sm" type="none"/>
          </a:ln>
        </p:spPr>
      </p:cxnSp>
      <p:cxnSp>
        <p:nvCxnSpPr>
          <p:cNvPr id="30" name="Google Shape;30;p147"/>
          <p:cNvCxnSpPr/>
          <p:nvPr/>
        </p:nvCxnSpPr>
        <p:spPr>
          <a:xfrm>
            <a:off x="1066800" y="0"/>
            <a:ext cx="0" cy="6858000"/>
          </a:xfrm>
          <a:prstGeom prst="straightConnector1">
            <a:avLst/>
          </a:prstGeom>
          <a:noFill/>
          <a:ln cap="flat" cmpd="sng" w="9525">
            <a:solidFill>
              <a:srgbClr val="FEC2AC"/>
            </a:solidFill>
            <a:prstDash val="solid"/>
            <a:round/>
            <a:headEnd len="sm" w="sm" type="none"/>
            <a:tailEnd len="sm" w="sm" type="none"/>
          </a:ln>
        </p:spPr>
      </p:cxnSp>
      <p:cxnSp>
        <p:nvCxnSpPr>
          <p:cNvPr id="31" name="Google Shape;31;p147"/>
          <p:cNvCxnSpPr/>
          <p:nvPr/>
        </p:nvCxnSpPr>
        <p:spPr>
          <a:xfrm>
            <a:off x="9113838" y="0"/>
            <a:ext cx="0" cy="6858000"/>
          </a:xfrm>
          <a:prstGeom prst="straightConnector1">
            <a:avLst/>
          </a:prstGeom>
          <a:noFill/>
          <a:ln cap="flat" cmpd="thickThin" w="57150">
            <a:solidFill>
              <a:srgbClr val="FEC2AC"/>
            </a:solidFill>
            <a:prstDash val="solid"/>
            <a:round/>
            <a:headEnd len="sm" w="sm" type="none"/>
            <a:tailEnd len="sm" w="sm" type="none"/>
          </a:ln>
        </p:spPr>
      </p:cxnSp>
      <p:sp>
        <p:nvSpPr>
          <p:cNvPr id="32" name="Google Shape;32;p147"/>
          <p:cNvSpPr/>
          <p:nvPr/>
        </p:nvSpPr>
        <p:spPr>
          <a:xfrm>
            <a:off x="1219200" y="0"/>
            <a:ext cx="76200" cy="6858000"/>
          </a:xfrm>
          <a:prstGeom prst="rect">
            <a:avLst/>
          </a:prstGeom>
          <a:solidFill>
            <a:srgbClr val="FEC2AC">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3" name="Google Shape;33;p147"/>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4" name="Google Shape;34;p147"/>
          <p:cNvSpPr/>
          <p:nvPr/>
        </p:nvSpPr>
        <p:spPr>
          <a:xfrm>
            <a:off x="1309688" y="4867275"/>
            <a:ext cx="641350" cy="6413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5" name="Google Shape;35;p147"/>
          <p:cNvSpPr/>
          <p:nvPr/>
        </p:nvSpPr>
        <p:spPr>
          <a:xfrm>
            <a:off x="1090613" y="5500688"/>
            <a:ext cx="138112" cy="13652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6" name="Google Shape;36;p147"/>
          <p:cNvSpPr/>
          <p:nvPr/>
        </p:nvSpPr>
        <p:spPr>
          <a:xfrm>
            <a:off x="1663700" y="5788025"/>
            <a:ext cx="274638" cy="27463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7" name="Google Shape;37;p147"/>
          <p:cNvSpPr/>
          <p:nvPr/>
        </p:nvSpPr>
        <p:spPr>
          <a:xfrm>
            <a:off x="1905000" y="4495800"/>
            <a:ext cx="365125" cy="36512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8" name="Google Shape;38;p147"/>
          <p:cNvSpPr txBox="1"/>
          <p:nvPr>
            <p:ph type="ctrTitle"/>
          </p:nvPr>
        </p:nvSpPr>
        <p:spPr>
          <a:xfrm>
            <a:off x="2286000" y="3124200"/>
            <a:ext cx="6172200" cy="189436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7"/>
          <p:cNvSpPr txBox="1"/>
          <p:nvPr>
            <p:ph idx="1" type="subTitle"/>
          </p:nvPr>
        </p:nvSpPr>
        <p:spPr>
          <a:xfrm>
            <a:off x="2286000" y="5003322"/>
            <a:ext cx="6172200" cy="1371600"/>
          </a:xfrm>
          <a:prstGeom prst="rect">
            <a:avLst/>
          </a:prstGeom>
          <a:noFill/>
          <a:ln>
            <a:noFill/>
          </a:ln>
        </p:spPr>
        <p:txBody>
          <a:bodyPr anchorCtr="0" anchor="t" bIns="45700" lIns="91425" spcFirstLastPara="1" rIns="91425" wrap="square" tIns="45700">
            <a:noAutofit/>
          </a:bodyPr>
          <a:lstStyle>
            <a:lvl1pPr lvl="0" algn="l">
              <a:spcBef>
                <a:spcPts val="600"/>
              </a:spcBef>
              <a:spcAft>
                <a:spcPts val="0"/>
              </a:spcAft>
              <a:buSzPts val="1260"/>
              <a:buNone/>
              <a:defRPr b="1" sz="1800">
                <a:solidFill>
                  <a:schemeClr val="dk2"/>
                </a:solidFill>
                <a:latin typeface="Arial"/>
                <a:ea typeface="Arial"/>
                <a:cs typeface="Arial"/>
                <a:sym typeface="Aria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0" name="Google Shape;40;p147"/>
          <p:cNvSpPr txBox="1"/>
          <p:nvPr>
            <p:ph idx="10" type="dt"/>
          </p:nvPr>
        </p:nvSpPr>
        <p:spPr>
          <a:xfrm rot="5400000">
            <a:off x="7764463" y="1174750"/>
            <a:ext cx="2286000" cy="381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7"/>
          <p:cNvSpPr txBox="1"/>
          <p:nvPr>
            <p:ph idx="11" type="ftr"/>
          </p:nvPr>
        </p:nvSpPr>
        <p:spPr>
          <a:xfrm rot="5400000">
            <a:off x="7077076" y="4181475"/>
            <a:ext cx="3657600" cy="384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7"/>
          <p:cNvSpPr txBox="1"/>
          <p:nvPr>
            <p:ph idx="12" type="sldNum"/>
          </p:nvPr>
        </p:nvSpPr>
        <p:spPr>
          <a:xfrm>
            <a:off x="1325563" y="4929188"/>
            <a:ext cx="609600" cy="5175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 name="Shape 124"/>
        <p:cNvGrpSpPr/>
        <p:nvPr/>
      </p:nvGrpSpPr>
      <p:grpSpPr>
        <a:xfrm>
          <a:off x="0" y="0"/>
          <a:ext cx="0" cy="0"/>
          <a:chOff x="0" y="0"/>
          <a:chExt cx="0" cy="0"/>
        </a:xfrm>
      </p:grpSpPr>
      <p:sp>
        <p:nvSpPr>
          <p:cNvPr id="125" name="Google Shape;125;p15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6"/>
          <p:cNvSpPr txBox="1"/>
          <p:nvPr>
            <p:ph idx="1" type="body"/>
          </p:nvPr>
        </p:nvSpPr>
        <p:spPr>
          <a:xfrm rot="5400000">
            <a:off x="1754187" y="303212"/>
            <a:ext cx="4873625" cy="7467600"/>
          </a:xfrm>
          <a:prstGeom prst="rect">
            <a:avLst/>
          </a:prstGeom>
          <a:noFill/>
          <a:ln>
            <a:noFill/>
          </a:ln>
        </p:spPr>
        <p:txBody>
          <a:bodyPr anchorCtr="0" anchor="t" bIns="45700" lIns="91425" spcFirstLastPara="1" rIns="91425" wrap="square" tIns="45700">
            <a:no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7" name="Google Shape;127;p156"/>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56"/>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5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400">
                <a:solidFill>
                  <a:srgbClr val="FFFFFF"/>
                </a:solidFill>
                <a:latin typeface="Times New Roman"/>
                <a:ea typeface="Times New Roman"/>
                <a:cs typeface="Times New Roman"/>
                <a:sym typeface="Times New Roman"/>
              </a:defRPr>
            </a:lvl1pPr>
            <a:lvl2pPr indent="0" lvl="1" marL="0" marR="0" algn="ctr">
              <a:spcBef>
                <a:spcPts val="0"/>
              </a:spcBef>
              <a:spcAft>
                <a:spcPts val="0"/>
              </a:spcAft>
              <a:buNone/>
              <a:defRPr b="1" sz="1400">
                <a:solidFill>
                  <a:srgbClr val="FFFFFF"/>
                </a:solidFill>
                <a:latin typeface="Times New Roman"/>
                <a:ea typeface="Times New Roman"/>
                <a:cs typeface="Times New Roman"/>
                <a:sym typeface="Times New Roman"/>
              </a:defRPr>
            </a:lvl2pPr>
            <a:lvl3pPr indent="0" lvl="2" marL="0" marR="0" algn="ctr">
              <a:spcBef>
                <a:spcPts val="0"/>
              </a:spcBef>
              <a:spcAft>
                <a:spcPts val="0"/>
              </a:spcAft>
              <a:buNone/>
              <a:defRPr b="1" sz="1400">
                <a:solidFill>
                  <a:srgbClr val="FFFFFF"/>
                </a:solidFill>
                <a:latin typeface="Times New Roman"/>
                <a:ea typeface="Times New Roman"/>
                <a:cs typeface="Times New Roman"/>
                <a:sym typeface="Times New Roman"/>
              </a:defRPr>
            </a:lvl3pPr>
            <a:lvl4pPr indent="0" lvl="3" marL="0" marR="0" algn="ctr">
              <a:spcBef>
                <a:spcPts val="0"/>
              </a:spcBef>
              <a:spcAft>
                <a:spcPts val="0"/>
              </a:spcAft>
              <a:buNone/>
              <a:defRPr b="1" sz="1400">
                <a:solidFill>
                  <a:srgbClr val="FFFFFF"/>
                </a:solidFill>
                <a:latin typeface="Times New Roman"/>
                <a:ea typeface="Times New Roman"/>
                <a:cs typeface="Times New Roman"/>
                <a:sym typeface="Times New Roman"/>
              </a:defRPr>
            </a:lvl4pPr>
            <a:lvl5pPr indent="0" lvl="4" marL="0" marR="0" algn="ctr">
              <a:spcBef>
                <a:spcPts val="0"/>
              </a:spcBef>
              <a:spcAft>
                <a:spcPts val="0"/>
              </a:spcAft>
              <a:buNone/>
              <a:defRPr b="1" sz="1400">
                <a:solidFill>
                  <a:srgbClr val="FFFFFF"/>
                </a:solidFill>
                <a:latin typeface="Times New Roman"/>
                <a:ea typeface="Times New Roman"/>
                <a:cs typeface="Times New Roman"/>
                <a:sym typeface="Times New Roman"/>
              </a:defRPr>
            </a:lvl5pPr>
            <a:lvl6pPr indent="0" lvl="5" marL="0" marR="0" algn="ctr">
              <a:spcBef>
                <a:spcPts val="0"/>
              </a:spcBef>
              <a:spcAft>
                <a:spcPts val="0"/>
              </a:spcAft>
              <a:buNone/>
              <a:defRPr b="1" sz="1400">
                <a:solidFill>
                  <a:srgbClr val="FFFFFF"/>
                </a:solidFill>
                <a:latin typeface="Times New Roman"/>
                <a:ea typeface="Times New Roman"/>
                <a:cs typeface="Times New Roman"/>
                <a:sym typeface="Times New Roman"/>
              </a:defRPr>
            </a:lvl6pPr>
            <a:lvl7pPr indent="0" lvl="6" marL="0" marR="0" algn="ctr">
              <a:spcBef>
                <a:spcPts val="0"/>
              </a:spcBef>
              <a:spcAft>
                <a:spcPts val="0"/>
              </a:spcAft>
              <a:buNone/>
              <a:defRPr b="1" sz="1400">
                <a:solidFill>
                  <a:srgbClr val="FFFFFF"/>
                </a:solidFill>
                <a:latin typeface="Times New Roman"/>
                <a:ea typeface="Times New Roman"/>
                <a:cs typeface="Times New Roman"/>
                <a:sym typeface="Times New Roman"/>
              </a:defRPr>
            </a:lvl7pPr>
            <a:lvl8pPr indent="0" lvl="7" marL="0" marR="0" algn="ctr">
              <a:spcBef>
                <a:spcPts val="0"/>
              </a:spcBef>
              <a:spcAft>
                <a:spcPts val="0"/>
              </a:spcAft>
              <a:buNone/>
              <a:defRPr b="1" sz="1400">
                <a:solidFill>
                  <a:srgbClr val="FFFFFF"/>
                </a:solidFill>
                <a:latin typeface="Times New Roman"/>
                <a:ea typeface="Times New Roman"/>
                <a:cs typeface="Times New Roman"/>
                <a:sym typeface="Times New Roman"/>
              </a:defRPr>
            </a:lvl8pPr>
            <a:lvl9pPr indent="0" lvl="8" marL="0" marR="0" algn="ctr">
              <a:spcBef>
                <a:spcPts val="0"/>
              </a:spcBef>
              <a:spcAft>
                <a:spcPts val="0"/>
              </a:spcAft>
              <a:buNone/>
              <a:defRPr b="1" sz="1400">
                <a:solidFill>
                  <a:srgbClr val="FFFFFF"/>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157"/>
          <p:cNvSpPr txBox="1"/>
          <p:nvPr>
            <p:ph type="title"/>
          </p:nvPr>
        </p:nvSpPr>
        <p:spPr>
          <a:xfrm rot="5400000">
            <a:off x="4541837" y="2362202"/>
            <a:ext cx="5851525" cy="1676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5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3" name="Google Shape;133;p157"/>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57"/>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5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400">
                <a:solidFill>
                  <a:srgbClr val="FFFFFF"/>
                </a:solidFill>
                <a:latin typeface="Times New Roman"/>
                <a:ea typeface="Times New Roman"/>
                <a:cs typeface="Times New Roman"/>
                <a:sym typeface="Times New Roman"/>
              </a:defRPr>
            </a:lvl1pPr>
            <a:lvl2pPr indent="0" lvl="1" marL="0" marR="0" algn="ctr">
              <a:spcBef>
                <a:spcPts val="0"/>
              </a:spcBef>
              <a:spcAft>
                <a:spcPts val="0"/>
              </a:spcAft>
              <a:buNone/>
              <a:defRPr b="1" sz="1400">
                <a:solidFill>
                  <a:srgbClr val="FFFFFF"/>
                </a:solidFill>
                <a:latin typeface="Times New Roman"/>
                <a:ea typeface="Times New Roman"/>
                <a:cs typeface="Times New Roman"/>
                <a:sym typeface="Times New Roman"/>
              </a:defRPr>
            </a:lvl2pPr>
            <a:lvl3pPr indent="0" lvl="2" marL="0" marR="0" algn="ctr">
              <a:spcBef>
                <a:spcPts val="0"/>
              </a:spcBef>
              <a:spcAft>
                <a:spcPts val="0"/>
              </a:spcAft>
              <a:buNone/>
              <a:defRPr b="1" sz="1400">
                <a:solidFill>
                  <a:srgbClr val="FFFFFF"/>
                </a:solidFill>
                <a:latin typeface="Times New Roman"/>
                <a:ea typeface="Times New Roman"/>
                <a:cs typeface="Times New Roman"/>
                <a:sym typeface="Times New Roman"/>
              </a:defRPr>
            </a:lvl3pPr>
            <a:lvl4pPr indent="0" lvl="3" marL="0" marR="0" algn="ctr">
              <a:spcBef>
                <a:spcPts val="0"/>
              </a:spcBef>
              <a:spcAft>
                <a:spcPts val="0"/>
              </a:spcAft>
              <a:buNone/>
              <a:defRPr b="1" sz="1400">
                <a:solidFill>
                  <a:srgbClr val="FFFFFF"/>
                </a:solidFill>
                <a:latin typeface="Times New Roman"/>
                <a:ea typeface="Times New Roman"/>
                <a:cs typeface="Times New Roman"/>
                <a:sym typeface="Times New Roman"/>
              </a:defRPr>
            </a:lvl4pPr>
            <a:lvl5pPr indent="0" lvl="4" marL="0" marR="0" algn="ctr">
              <a:spcBef>
                <a:spcPts val="0"/>
              </a:spcBef>
              <a:spcAft>
                <a:spcPts val="0"/>
              </a:spcAft>
              <a:buNone/>
              <a:defRPr b="1" sz="1400">
                <a:solidFill>
                  <a:srgbClr val="FFFFFF"/>
                </a:solidFill>
                <a:latin typeface="Times New Roman"/>
                <a:ea typeface="Times New Roman"/>
                <a:cs typeface="Times New Roman"/>
                <a:sym typeface="Times New Roman"/>
              </a:defRPr>
            </a:lvl5pPr>
            <a:lvl6pPr indent="0" lvl="5" marL="0" marR="0" algn="ctr">
              <a:spcBef>
                <a:spcPts val="0"/>
              </a:spcBef>
              <a:spcAft>
                <a:spcPts val="0"/>
              </a:spcAft>
              <a:buNone/>
              <a:defRPr b="1" sz="1400">
                <a:solidFill>
                  <a:srgbClr val="FFFFFF"/>
                </a:solidFill>
                <a:latin typeface="Times New Roman"/>
                <a:ea typeface="Times New Roman"/>
                <a:cs typeface="Times New Roman"/>
                <a:sym typeface="Times New Roman"/>
              </a:defRPr>
            </a:lvl6pPr>
            <a:lvl7pPr indent="0" lvl="6" marL="0" marR="0" algn="ctr">
              <a:spcBef>
                <a:spcPts val="0"/>
              </a:spcBef>
              <a:spcAft>
                <a:spcPts val="0"/>
              </a:spcAft>
              <a:buNone/>
              <a:defRPr b="1" sz="1400">
                <a:solidFill>
                  <a:srgbClr val="FFFFFF"/>
                </a:solidFill>
                <a:latin typeface="Times New Roman"/>
                <a:ea typeface="Times New Roman"/>
                <a:cs typeface="Times New Roman"/>
                <a:sym typeface="Times New Roman"/>
              </a:defRPr>
            </a:lvl7pPr>
            <a:lvl8pPr indent="0" lvl="7" marL="0" marR="0" algn="ctr">
              <a:spcBef>
                <a:spcPts val="0"/>
              </a:spcBef>
              <a:spcAft>
                <a:spcPts val="0"/>
              </a:spcAft>
              <a:buNone/>
              <a:defRPr b="1" sz="1400">
                <a:solidFill>
                  <a:srgbClr val="FFFFFF"/>
                </a:solidFill>
                <a:latin typeface="Times New Roman"/>
                <a:ea typeface="Times New Roman"/>
                <a:cs typeface="Times New Roman"/>
                <a:sym typeface="Times New Roman"/>
              </a:defRPr>
            </a:lvl8pPr>
            <a:lvl9pPr indent="0" lvl="8" marL="0" marR="0" algn="ctr">
              <a:spcBef>
                <a:spcPts val="0"/>
              </a:spcBef>
              <a:spcAft>
                <a:spcPts val="0"/>
              </a:spcAft>
              <a:buNone/>
              <a:defRPr b="1" sz="1400">
                <a:solidFill>
                  <a:srgbClr val="FFFFFF"/>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148"/>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48"/>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Autofit/>
          </a:bodyPr>
          <a:lstStyle>
            <a:lvl1pPr indent="-335280" lvl="0" marL="457200" algn="l">
              <a:spcBef>
                <a:spcPts val="600"/>
              </a:spcBef>
              <a:spcAft>
                <a:spcPts val="0"/>
              </a:spcAft>
              <a:buSzPts val="1680"/>
              <a:buChar char="🞆"/>
              <a:defRPr>
                <a:latin typeface="Arial"/>
                <a:ea typeface="Arial"/>
                <a:cs typeface="Arial"/>
                <a:sym typeface="Arial"/>
              </a:defRPr>
            </a:lvl1pPr>
            <a:lvl2pPr indent="-335280" lvl="1" marL="914400" algn="l">
              <a:spcBef>
                <a:spcPts val="420"/>
              </a:spcBef>
              <a:spcAft>
                <a:spcPts val="0"/>
              </a:spcAft>
              <a:buSzPts val="1680"/>
              <a:buChar char="⚫"/>
              <a:defRPr>
                <a:latin typeface="Arial"/>
                <a:ea typeface="Arial"/>
                <a:cs typeface="Arial"/>
                <a:sym typeface="Arial"/>
              </a:defRPr>
            </a:lvl2pPr>
            <a:lvl3pPr indent="-297180" lvl="2" marL="1371600" algn="l">
              <a:spcBef>
                <a:spcPts val="360"/>
              </a:spcBef>
              <a:spcAft>
                <a:spcPts val="0"/>
              </a:spcAft>
              <a:buSzPts val="1080"/>
              <a:buChar char="🞆"/>
              <a:defRPr>
                <a:latin typeface="Arial"/>
                <a:ea typeface="Arial"/>
                <a:cs typeface="Arial"/>
                <a:sym typeface="Arial"/>
              </a:defRPr>
            </a:lvl3pPr>
            <a:lvl4pPr indent="-297180" lvl="3" marL="1828800" algn="l">
              <a:spcBef>
                <a:spcPts val="360"/>
              </a:spcBef>
              <a:spcAft>
                <a:spcPts val="0"/>
              </a:spcAft>
              <a:buSzPts val="1080"/>
              <a:buChar char="🞆"/>
              <a:defRPr>
                <a:latin typeface="Arial"/>
                <a:ea typeface="Arial"/>
                <a:cs typeface="Arial"/>
                <a:sym typeface="Arial"/>
              </a:defRPr>
            </a:lvl4pPr>
            <a:lvl5pPr indent="-297688" lvl="4" marL="2286000" algn="l">
              <a:spcBef>
                <a:spcPts val="320"/>
              </a:spcBef>
              <a:spcAft>
                <a:spcPts val="0"/>
              </a:spcAft>
              <a:buSzPts val="1088"/>
              <a:buChar char="⚫"/>
              <a:defRPr>
                <a:latin typeface="Arial"/>
                <a:ea typeface="Arial"/>
                <a:cs typeface="Arial"/>
                <a:sym typeface="Arial"/>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148"/>
          <p:cNvSpPr txBox="1"/>
          <p:nvPr>
            <p:ph idx="2" type="body"/>
          </p:nvPr>
        </p:nvSpPr>
        <p:spPr>
          <a:xfrm>
            <a:off x="4270248" y="1600200"/>
            <a:ext cx="3657600" cy="4572000"/>
          </a:xfrm>
          <a:prstGeom prst="rect">
            <a:avLst/>
          </a:prstGeom>
          <a:noFill/>
          <a:ln>
            <a:noFill/>
          </a:ln>
        </p:spPr>
        <p:txBody>
          <a:bodyPr anchorCtr="0" anchor="t" bIns="45700" lIns="91425" spcFirstLastPara="1" rIns="91425" wrap="square" tIns="45700">
            <a:noAutofit/>
          </a:bodyPr>
          <a:lstStyle>
            <a:lvl1pPr indent="-335280" lvl="0" marL="457200" algn="l">
              <a:spcBef>
                <a:spcPts val="600"/>
              </a:spcBef>
              <a:spcAft>
                <a:spcPts val="0"/>
              </a:spcAft>
              <a:buSzPts val="1680"/>
              <a:buChar char="🞆"/>
              <a:defRPr>
                <a:latin typeface="Arial"/>
                <a:ea typeface="Arial"/>
                <a:cs typeface="Arial"/>
                <a:sym typeface="Arial"/>
              </a:defRPr>
            </a:lvl1pPr>
            <a:lvl2pPr indent="-335280" lvl="1" marL="914400" algn="l">
              <a:spcBef>
                <a:spcPts val="420"/>
              </a:spcBef>
              <a:spcAft>
                <a:spcPts val="0"/>
              </a:spcAft>
              <a:buSzPts val="1680"/>
              <a:buChar char="⚫"/>
              <a:defRPr>
                <a:latin typeface="Arial"/>
                <a:ea typeface="Arial"/>
                <a:cs typeface="Arial"/>
                <a:sym typeface="Arial"/>
              </a:defRPr>
            </a:lvl2pPr>
            <a:lvl3pPr indent="-297180" lvl="2" marL="1371600" algn="l">
              <a:spcBef>
                <a:spcPts val="360"/>
              </a:spcBef>
              <a:spcAft>
                <a:spcPts val="0"/>
              </a:spcAft>
              <a:buSzPts val="1080"/>
              <a:buChar char="🞆"/>
              <a:defRPr>
                <a:latin typeface="Arial"/>
                <a:ea typeface="Arial"/>
                <a:cs typeface="Arial"/>
                <a:sym typeface="Arial"/>
              </a:defRPr>
            </a:lvl3pPr>
            <a:lvl4pPr indent="-297180" lvl="3" marL="1828800" algn="l">
              <a:spcBef>
                <a:spcPts val="360"/>
              </a:spcBef>
              <a:spcAft>
                <a:spcPts val="0"/>
              </a:spcAft>
              <a:buSzPts val="1080"/>
              <a:buChar char="🞆"/>
              <a:defRPr>
                <a:latin typeface="Arial"/>
                <a:ea typeface="Arial"/>
                <a:cs typeface="Arial"/>
                <a:sym typeface="Arial"/>
              </a:defRPr>
            </a:lvl4pPr>
            <a:lvl5pPr indent="-297688" lvl="4" marL="2286000" algn="l">
              <a:spcBef>
                <a:spcPts val="320"/>
              </a:spcBef>
              <a:spcAft>
                <a:spcPts val="0"/>
              </a:spcAft>
              <a:buSzPts val="1088"/>
              <a:buChar char="⚫"/>
              <a:defRPr>
                <a:latin typeface="Arial"/>
                <a:ea typeface="Arial"/>
                <a:cs typeface="Arial"/>
                <a:sym typeface="Arial"/>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148"/>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8"/>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49"/>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9"/>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149"/>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FFFFFF"/>
                </a:solidFill>
                <a:latin typeface="Times New Roman"/>
                <a:ea typeface="Times New Roman"/>
                <a:cs typeface="Times New Roman"/>
                <a:sym typeface="Times New Roman"/>
              </a:defRPr>
            </a:lvl1pPr>
            <a:lvl2pPr indent="0" lvl="1" marL="0" marR="0" algn="ctr">
              <a:spcBef>
                <a:spcPts val="0"/>
              </a:spcBef>
              <a:spcAft>
                <a:spcPts val="0"/>
              </a:spcAft>
              <a:buNone/>
              <a:defRPr b="1" sz="1000">
                <a:solidFill>
                  <a:srgbClr val="FFFFFF"/>
                </a:solidFill>
                <a:latin typeface="Times New Roman"/>
                <a:ea typeface="Times New Roman"/>
                <a:cs typeface="Times New Roman"/>
                <a:sym typeface="Times New Roman"/>
              </a:defRPr>
            </a:lvl2pPr>
            <a:lvl3pPr indent="0" lvl="2" marL="0" marR="0" algn="ctr">
              <a:spcBef>
                <a:spcPts val="0"/>
              </a:spcBef>
              <a:spcAft>
                <a:spcPts val="0"/>
              </a:spcAft>
              <a:buNone/>
              <a:defRPr b="1" sz="1000">
                <a:solidFill>
                  <a:srgbClr val="FFFFFF"/>
                </a:solidFill>
                <a:latin typeface="Times New Roman"/>
                <a:ea typeface="Times New Roman"/>
                <a:cs typeface="Times New Roman"/>
                <a:sym typeface="Times New Roman"/>
              </a:defRPr>
            </a:lvl3pPr>
            <a:lvl4pPr indent="0" lvl="3" marL="0" marR="0" algn="ctr">
              <a:spcBef>
                <a:spcPts val="0"/>
              </a:spcBef>
              <a:spcAft>
                <a:spcPts val="0"/>
              </a:spcAft>
              <a:buNone/>
              <a:defRPr b="1" sz="1000">
                <a:solidFill>
                  <a:srgbClr val="FFFFFF"/>
                </a:solidFill>
                <a:latin typeface="Times New Roman"/>
                <a:ea typeface="Times New Roman"/>
                <a:cs typeface="Times New Roman"/>
                <a:sym typeface="Times New Roman"/>
              </a:defRPr>
            </a:lvl4pPr>
            <a:lvl5pPr indent="0" lvl="4" marL="0" marR="0" algn="ctr">
              <a:spcBef>
                <a:spcPts val="0"/>
              </a:spcBef>
              <a:spcAft>
                <a:spcPts val="0"/>
              </a:spcAft>
              <a:buNone/>
              <a:defRPr b="1" sz="1000">
                <a:solidFill>
                  <a:srgbClr val="FFFFFF"/>
                </a:solidFill>
                <a:latin typeface="Times New Roman"/>
                <a:ea typeface="Times New Roman"/>
                <a:cs typeface="Times New Roman"/>
                <a:sym typeface="Times New Roman"/>
              </a:defRPr>
            </a:lvl5pPr>
            <a:lvl6pPr indent="0" lvl="5" marL="0" marR="0" algn="ctr">
              <a:spcBef>
                <a:spcPts val="0"/>
              </a:spcBef>
              <a:spcAft>
                <a:spcPts val="0"/>
              </a:spcAft>
              <a:buNone/>
              <a:defRPr b="1" sz="1000">
                <a:solidFill>
                  <a:srgbClr val="FFFFFF"/>
                </a:solidFill>
                <a:latin typeface="Times New Roman"/>
                <a:ea typeface="Times New Roman"/>
                <a:cs typeface="Times New Roman"/>
                <a:sym typeface="Times New Roman"/>
              </a:defRPr>
            </a:lvl6pPr>
            <a:lvl7pPr indent="0" lvl="6" marL="0" marR="0" algn="ctr">
              <a:spcBef>
                <a:spcPts val="0"/>
              </a:spcBef>
              <a:spcAft>
                <a:spcPts val="0"/>
              </a:spcAft>
              <a:buNone/>
              <a:defRPr b="1" sz="1000">
                <a:solidFill>
                  <a:srgbClr val="FFFFFF"/>
                </a:solidFill>
                <a:latin typeface="Times New Roman"/>
                <a:ea typeface="Times New Roman"/>
                <a:cs typeface="Times New Roman"/>
                <a:sym typeface="Times New Roman"/>
              </a:defRPr>
            </a:lvl7pPr>
            <a:lvl8pPr indent="0" lvl="7" marL="0" marR="0" algn="ctr">
              <a:spcBef>
                <a:spcPts val="0"/>
              </a:spcBef>
              <a:spcAft>
                <a:spcPts val="0"/>
              </a:spcAft>
              <a:buNone/>
              <a:defRPr b="1" sz="1000">
                <a:solidFill>
                  <a:srgbClr val="FFFFFF"/>
                </a:solidFill>
                <a:latin typeface="Times New Roman"/>
                <a:ea typeface="Times New Roman"/>
                <a:cs typeface="Times New Roman"/>
                <a:sym typeface="Times New Roman"/>
              </a:defRPr>
            </a:lvl8pPr>
            <a:lvl9pPr indent="0" lvl="8" marL="0" marR="0" algn="ctr">
              <a:spcBef>
                <a:spcPts val="0"/>
              </a:spcBef>
              <a:spcAft>
                <a:spcPts val="0"/>
              </a:spcAft>
              <a:buNone/>
              <a:defRPr b="1" sz="1000">
                <a:solidFill>
                  <a:srgbClr val="FFFFFF"/>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US"/>
              <a:t>1-</a:t>
            </a:r>
            <a:fld id="{00000000-1234-1234-1234-123412341234}" type="slidenum">
              <a:rPr lang="en-US"/>
              <a:t>‹#›</a:t>
            </a:fld>
            <a:endParaRPr/>
          </a:p>
        </p:txBody>
      </p:sp>
      <p:sp>
        <p:nvSpPr>
          <p:cNvPr id="55" name="Google Shape;55;p149"/>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50"/>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50"/>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400">
                <a:solidFill>
                  <a:srgbClr val="FFFFFF"/>
                </a:solidFill>
                <a:latin typeface="Arial"/>
                <a:ea typeface="Arial"/>
                <a:cs typeface="Arial"/>
                <a:sym typeface="Arial"/>
              </a:defRPr>
            </a:lvl1pPr>
            <a:lvl2pPr indent="0" lvl="1" marL="0" marR="0" algn="ctr">
              <a:spcBef>
                <a:spcPts val="0"/>
              </a:spcBef>
              <a:spcAft>
                <a:spcPts val="0"/>
              </a:spcAft>
              <a:buNone/>
              <a:defRPr b="1" sz="1400">
                <a:solidFill>
                  <a:srgbClr val="FFFFFF"/>
                </a:solidFill>
                <a:latin typeface="Arial"/>
                <a:ea typeface="Arial"/>
                <a:cs typeface="Arial"/>
                <a:sym typeface="Arial"/>
              </a:defRPr>
            </a:lvl2pPr>
            <a:lvl3pPr indent="0" lvl="2" marL="0" marR="0" algn="ctr">
              <a:spcBef>
                <a:spcPts val="0"/>
              </a:spcBef>
              <a:spcAft>
                <a:spcPts val="0"/>
              </a:spcAft>
              <a:buNone/>
              <a:defRPr b="1" sz="1400">
                <a:solidFill>
                  <a:srgbClr val="FFFFFF"/>
                </a:solidFill>
                <a:latin typeface="Arial"/>
                <a:ea typeface="Arial"/>
                <a:cs typeface="Arial"/>
                <a:sym typeface="Arial"/>
              </a:defRPr>
            </a:lvl3pPr>
            <a:lvl4pPr indent="0" lvl="3" marL="0" marR="0" algn="ctr">
              <a:spcBef>
                <a:spcPts val="0"/>
              </a:spcBef>
              <a:spcAft>
                <a:spcPts val="0"/>
              </a:spcAft>
              <a:buNone/>
              <a:defRPr b="1" sz="1400">
                <a:solidFill>
                  <a:srgbClr val="FFFFFF"/>
                </a:solidFill>
                <a:latin typeface="Arial"/>
                <a:ea typeface="Arial"/>
                <a:cs typeface="Arial"/>
                <a:sym typeface="Arial"/>
              </a:defRPr>
            </a:lvl4pPr>
            <a:lvl5pPr indent="0" lvl="4" marL="0" marR="0" algn="ctr">
              <a:spcBef>
                <a:spcPts val="0"/>
              </a:spcBef>
              <a:spcAft>
                <a:spcPts val="0"/>
              </a:spcAft>
              <a:buNone/>
              <a:defRPr b="1" sz="1400">
                <a:solidFill>
                  <a:srgbClr val="FFFFFF"/>
                </a:solidFill>
                <a:latin typeface="Arial"/>
                <a:ea typeface="Arial"/>
                <a:cs typeface="Arial"/>
                <a:sym typeface="Arial"/>
              </a:defRPr>
            </a:lvl5pPr>
            <a:lvl6pPr indent="0" lvl="5" marL="0" marR="0" algn="ctr">
              <a:spcBef>
                <a:spcPts val="0"/>
              </a:spcBef>
              <a:spcAft>
                <a:spcPts val="0"/>
              </a:spcAft>
              <a:buNone/>
              <a:defRPr b="1" sz="1400">
                <a:solidFill>
                  <a:srgbClr val="FFFFFF"/>
                </a:solidFill>
                <a:latin typeface="Arial"/>
                <a:ea typeface="Arial"/>
                <a:cs typeface="Arial"/>
                <a:sym typeface="Arial"/>
              </a:defRPr>
            </a:lvl6pPr>
            <a:lvl7pPr indent="0" lvl="6" marL="0" marR="0" algn="ctr">
              <a:spcBef>
                <a:spcPts val="0"/>
              </a:spcBef>
              <a:spcAft>
                <a:spcPts val="0"/>
              </a:spcAft>
              <a:buNone/>
              <a:defRPr b="1" sz="1400">
                <a:solidFill>
                  <a:srgbClr val="FFFFFF"/>
                </a:solidFill>
                <a:latin typeface="Arial"/>
                <a:ea typeface="Arial"/>
                <a:cs typeface="Arial"/>
                <a:sym typeface="Arial"/>
              </a:defRPr>
            </a:lvl7pPr>
            <a:lvl8pPr indent="0" lvl="7" marL="0" marR="0" algn="ctr">
              <a:spcBef>
                <a:spcPts val="0"/>
              </a:spcBef>
              <a:spcAft>
                <a:spcPts val="0"/>
              </a:spcAft>
              <a:buNone/>
              <a:defRPr b="1" sz="1400">
                <a:solidFill>
                  <a:srgbClr val="FFFFFF"/>
                </a:solidFill>
                <a:latin typeface="Arial"/>
                <a:ea typeface="Arial"/>
                <a:cs typeface="Arial"/>
                <a:sym typeface="Arial"/>
              </a:defRPr>
            </a:lvl8pPr>
            <a:lvl9pPr indent="0" lvl="8" marL="0" marR="0" algn="ctr">
              <a:spcBef>
                <a:spcPts val="0"/>
              </a:spcBef>
              <a:spcAft>
                <a:spcPts val="0"/>
              </a:spcAft>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r>
              <a:rPr lang="en-US"/>
              <a:t>1-</a:t>
            </a:r>
            <a:fld id="{00000000-1234-1234-1234-123412341234}" type="slidenum">
              <a:rPr lang="en-US"/>
              <a:t>‹#›</a:t>
            </a:fld>
            <a:endParaRPr/>
          </a:p>
        </p:txBody>
      </p:sp>
      <p:sp>
        <p:nvSpPr>
          <p:cNvPr id="60" name="Google Shape;60;p150"/>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51"/>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1"/>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1"/>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400">
                <a:solidFill>
                  <a:srgbClr val="FFFFFF"/>
                </a:solidFill>
                <a:latin typeface="Times New Roman"/>
                <a:ea typeface="Times New Roman"/>
                <a:cs typeface="Times New Roman"/>
                <a:sym typeface="Times New Roman"/>
              </a:defRPr>
            </a:lvl1pPr>
            <a:lvl2pPr indent="0" lvl="1" marL="0" marR="0" algn="ctr">
              <a:spcBef>
                <a:spcPts val="0"/>
              </a:spcBef>
              <a:spcAft>
                <a:spcPts val="0"/>
              </a:spcAft>
              <a:buNone/>
              <a:defRPr b="1" sz="1400">
                <a:solidFill>
                  <a:srgbClr val="FFFFFF"/>
                </a:solidFill>
                <a:latin typeface="Times New Roman"/>
                <a:ea typeface="Times New Roman"/>
                <a:cs typeface="Times New Roman"/>
                <a:sym typeface="Times New Roman"/>
              </a:defRPr>
            </a:lvl2pPr>
            <a:lvl3pPr indent="0" lvl="2" marL="0" marR="0" algn="ctr">
              <a:spcBef>
                <a:spcPts val="0"/>
              </a:spcBef>
              <a:spcAft>
                <a:spcPts val="0"/>
              </a:spcAft>
              <a:buNone/>
              <a:defRPr b="1" sz="1400">
                <a:solidFill>
                  <a:srgbClr val="FFFFFF"/>
                </a:solidFill>
                <a:latin typeface="Times New Roman"/>
                <a:ea typeface="Times New Roman"/>
                <a:cs typeface="Times New Roman"/>
                <a:sym typeface="Times New Roman"/>
              </a:defRPr>
            </a:lvl3pPr>
            <a:lvl4pPr indent="0" lvl="3" marL="0" marR="0" algn="ctr">
              <a:spcBef>
                <a:spcPts val="0"/>
              </a:spcBef>
              <a:spcAft>
                <a:spcPts val="0"/>
              </a:spcAft>
              <a:buNone/>
              <a:defRPr b="1" sz="1400">
                <a:solidFill>
                  <a:srgbClr val="FFFFFF"/>
                </a:solidFill>
                <a:latin typeface="Times New Roman"/>
                <a:ea typeface="Times New Roman"/>
                <a:cs typeface="Times New Roman"/>
                <a:sym typeface="Times New Roman"/>
              </a:defRPr>
            </a:lvl4pPr>
            <a:lvl5pPr indent="0" lvl="4" marL="0" marR="0" algn="ctr">
              <a:spcBef>
                <a:spcPts val="0"/>
              </a:spcBef>
              <a:spcAft>
                <a:spcPts val="0"/>
              </a:spcAft>
              <a:buNone/>
              <a:defRPr b="1" sz="1400">
                <a:solidFill>
                  <a:srgbClr val="FFFFFF"/>
                </a:solidFill>
                <a:latin typeface="Times New Roman"/>
                <a:ea typeface="Times New Roman"/>
                <a:cs typeface="Times New Roman"/>
                <a:sym typeface="Times New Roman"/>
              </a:defRPr>
            </a:lvl5pPr>
            <a:lvl6pPr indent="0" lvl="5" marL="0" marR="0" algn="ctr">
              <a:spcBef>
                <a:spcPts val="0"/>
              </a:spcBef>
              <a:spcAft>
                <a:spcPts val="0"/>
              </a:spcAft>
              <a:buNone/>
              <a:defRPr b="1" sz="1400">
                <a:solidFill>
                  <a:srgbClr val="FFFFFF"/>
                </a:solidFill>
                <a:latin typeface="Times New Roman"/>
                <a:ea typeface="Times New Roman"/>
                <a:cs typeface="Times New Roman"/>
                <a:sym typeface="Times New Roman"/>
              </a:defRPr>
            </a:lvl6pPr>
            <a:lvl7pPr indent="0" lvl="6" marL="0" marR="0" algn="ctr">
              <a:spcBef>
                <a:spcPts val="0"/>
              </a:spcBef>
              <a:spcAft>
                <a:spcPts val="0"/>
              </a:spcAft>
              <a:buNone/>
              <a:defRPr b="1" sz="1400">
                <a:solidFill>
                  <a:srgbClr val="FFFFFF"/>
                </a:solidFill>
                <a:latin typeface="Times New Roman"/>
                <a:ea typeface="Times New Roman"/>
                <a:cs typeface="Times New Roman"/>
                <a:sym typeface="Times New Roman"/>
              </a:defRPr>
            </a:lvl7pPr>
            <a:lvl8pPr indent="0" lvl="7" marL="0" marR="0" algn="ctr">
              <a:spcBef>
                <a:spcPts val="0"/>
              </a:spcBef>
              <a:spcAft>
                <a:spcPts val="0"/>
              </a:spcAft>
              <a:buNone/>
              <a:defRPr b="1" sz="1400">
                <a:solidFill>
                  <a:srgbClr val="FFFFFF"/>
                </a:solidFill>
                <a:latin typeface="Times New Roman"/>
                <a:ea typeface="Times New Roman"/>
                <a:cs typeface="Times New Roman"/>
                <a:sym typeface="Times New Roman"/>
              </a:defRPr>
            </a:lvl8pPr>
            <a:lvl9pPr indent="0" lvl="8" marL="0" marR="0" algn="ctr">
              <a:spcBef>
                <a:spcPts val="0"/>
              </a:spcBef>
              <a:spcAft>
                <a:spcPts val="0"/>
              </a:spcAft>
              <a:buNone/>
              <a:defRPr b="1" sz="1400">
                <a:solidFill>
                  <a:srgbClr val="FFFFFF"/>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65" name="Shape 65"/>
        <p:cNvGrpSpPr/>
        <p:nvPr/>
      </p:nvGrpSpPr>
      <p:grpSpPr>
        <a:xfrm>
          <a:off x="0" y="0"/>
          <a:ext cx="0" cy="0"/>
          <a:chOff x="0" y="0"/>
          <a:chExt cx="0" cy="0"/>
        </a:xfrm>
      </p:grpSpPr>
      <p:sp>
        <p:nvSpPr>
          <p:cNvPr id="66" name="Google Shape;66;p152"/>
          <p:cNvSpPr/>
          <p:nvPr/>
        </p:nvSpPr>
        <p:spPr>
          <a:xfrm>
            <a:off x="381000" y="0"/>
            <a:ext cx="609600" cy="6858000"/>
          </a:xfrm>
          <a:prstGeom prst="rect">
            <a:avLst/>
          </a:prstGeom>
          <a:solidFill>
            <a:srgbClr val="FEC2AC">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7" name="Google Shape;67;p152"/>
          <p:cNvSpPr/>
          <p:nvPr/>
        </p:nvSpPr>
        <p:spPr>
          <a:xfrm>
            <a:off x="276225" y="0"/>
            <a:ext cx="104775" cy="6858000"/>
          </a:xfrm>
          <a:prstGeom prst="rect">
            <a:avLst/>
          </a:prstGeom>
          <a:solidFill>
            <a:srgbClr val="FFD8CC">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8" name="Google Shape;68;p152"/>
          <p:cNvSpPr/>
          <p:nvPr/>
        </p:nvSpPr>
        <p:spPr>
          <a:xfrm>
            <a:off x="990600" y="0"/>
            <a:ext cx="182563" cy="6858000"/>
          </a:xfrm>
          <a:prstGeom prst="rect">
            <a:avLst/>
          </a:prstGeom>
          <a:solidFill>
            <a:srgbClr val="FFD8CC">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9" name="Google Shape;69;p152"/>
          <p:cNvSpPr/>
          <p:nvPr/>
        </p:nvSpPr>
        <p:spPr>
          <a:xfrm>
            <a:off x="1141413" y="0"/>
            <a:ext cx="230187" cy="6858000"/>
          </a:xfrm>
          <a:prstGeom prst="rect">
            <a:avLst/>
          </a:prstGeom>
          <a:solidFill>
            <a:srgbClr val="FFEDE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cxnSp>
        <p:nvCxnSpPr>
          <p:cNvPr id="70" name="Google Shape;70;p152"/>
          <p:cNvCxnSpPr/>
          <p:nvPr/>
        </p:nvCxnSpPr>
        <p:spPr>
          <a:xfrm>
            <a:off x="106363" y="0"/>
            <a:ext cx="0" cy="6858000"/>
          </a:xfrm>
          <a:prstGeom prst="straightConnector1">
            <a:avLst/>
          </a:prstGeom>
          <a:noFill/>
          <a:ln cap="flat" cmpd="sng" w="57150">
            <a:solidFill>
              <a:srgbClr val="FEC2AC">
                <a:alpha val="72941"/>
              </a:srgbClr>
            </a:solidFill>
            <a:prstDash val="solid"/>
            <a:round/>
            <a:headEnd len="sm" w="sm" type="none"/>
            <a:tailEnd len="sm" w="sm" type="none"/>
          </a:ln>
        </p:spPr>
      </p:cxnSp>
      <p:cxnSp>
        <p:nvCxnSpPr>
          <p:cNvPr id="71" name="Google Shape;71;p152"/>
          <p:cNvCxnSpPr/>
          <p:nvPr/>
        </p:nvCxnSpPr>
        <p:spPr>
          <a:xfrm>
            <a:off x="914400" y="0"/>
            <a:ext cx="0" cy="6858000"/>
          </a:xfrm>
          <a:prstGeom prst="straightConnector1">
            <a:avLst/>
          </a:prstGeom>
          <a:noFill/>
          <a:ln cap="flat" cmpd="sng" w="57150">
            <a:solidFill>
              <a:srgbClr val="FFEDE7">
                <a:alpha val="82745"/>
              </a:srgbClr>
            </a:solidFill>
            <a:prstDash val="solid"/>
            <a:round/>
            <a:headEnd len="sm" w="sm" type="none"/>
            <a:tailEnd len="sm" w="sm" type="none"/>
          </a:ln>
        </p:spPr>
      </p:cxnSp>
      <p:cxnSp>
        <p:nvCxnSpPr>
          <p:cNvPr id="72" name="Google Shape;72;p152"/>
          <p:cNvCxnSpPr/>
          <p:nvPr/>
        </p:nvCxnSpPr>
        <p:spPr>
          <a:xfrm>
            <a:off x="854075" y="0"/>
            <a:ext cx="0" cy="6858000"/>
          </a:xfrm>
          <a:prstGeom prst="straightConnector1">
            <a:avLst/>
          </a:prstGeom>
          <a:noFill/>
          <a:ln cap="flat" cmpd="sng" w="57150">
            <a:solidFill>
              <a:srgbClr val="FEC2AC"/>
            </a:solidFill>
            <a:prstDash val="solid"/>
            <a:round/>
            <a:headEnd len="sm" w="sm" type="none"/>
            <a:tailEnd len="sm" w="sm" type="none"/>
          </a:ln>
        </p:spPr>
      </p:cxnSp>
      <p:cxnSp>
        <p:nvCxnSpPr>
          <p:cNvPr id="73" name="Google Shape;73;p152"/>
          <p:cNvCxnSpPr/>
          <p:nvPr/>
        </p:nvCxnSpPr>
        <p:spPr>
          <a:xfrm>
            <a:off x="1727200" y="0"/>
            <a:ext cx="0" cy="6858000"/>
          </a:xfrm>
          <a:prstGeom prst="straightConnector1">
            <a:avLst/>
          </a:prstGeom>
          <a:noFill/>
          <a:ln cap="flat" cmpd="sng" w="28575">
            <a:solidFill>
              <a:srgbClr val="FEC2AC">
                <a:alpha val="81960"/>
              </a:srgbClr>
            </a:solidFill>
            <a:prstDash val="solid"/>
            <a:round/>
            <a:headEnd len="sm" w="sm" type="none"/>
            <a:tailEnd len="sm" w="sm" type="none"/>
          </a:ln>
        </p:spPr>
      </p:cxnSp>
      <p:cxnSp>
        <p:nvCxnSpPr>
          <p:cNvPr id="74" name="Google Shape;74;p152"/>
          <p:cNvCxnSpPr/>
          <p:nvPr/>
        </p:nvCxnSpPr>
        <p:spPr>
          <a:xfrm>
            <a:off x="1066800" y="0"/>
            <a:ext cx="0" cy="6858000"/>
          </a:xfrm>
          <a:prstGeom prst="straightConnector1">
            <a:avLst/>
          </a:prstGeom>
          <a:noFill/>
          <a:ln cap="flat" cmpd="sng" w="9525">
            <a:solidFill>
              <a:srgbClr val="FEC2AC"/>
            </a:solidFill>
            <a:prstDash val="solid"/>
            <a:round/>
            <a:headEnd len="sm" w="sm" type="none"/>
            <a:tailEnd len="sm" w="sm" type="none"/>
          </a:ln>
        </p:spPr>
      </p:cxnSp>
      <p:sp>
        <p:nvSpPr>
          <p:cNvPr id="75" name="Google Shape;75;p152"/>
          <p:cNvSpPr/>
          <p:nvPr/>
        </p:nvSpPr>
        <p:spPr>
          <a:xfrm>
            <a:off x="1219200" y="0"/>
            <a:ext cx="76200" cy="6858000"/>
          </a:xfrm>
          <a:prstGeom prst="rect">
            <a:avLst/>
          </a:prstGeom>
          <a:solidFill>
            <a:srgbClr val="FEC2AC">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76" name="Google Shape;76;p152"/>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77" name="Google Shape;77;p152"/>
          <p:cNvSpPr/>
          <p:nvPr/>
        </p:nvSpPr>
        <p:spPr>
          <a:xfrm>
            <a:off x="1323975" y="4867275"/>
            <a:ext cx="642938" cy="6413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78" name="Google Shape;78;p152"/>
          <p:cNvSpPr/>
          <p:nvPr/>
        </p:nvSpPr>
        <p:spPr>
          <a:xfrm>
            <a:off x="1090613" y="5500688"/>
            <a:ext cx="138112" cy="13652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79" name="Google Shape;79;p152"/>
          <p:cNvSpPr/>
          <p:nvPr/>
        </p:nvSpPr>
        <p:spPr>
          <a:xfrm>
            <a:off x="1663700" y="5791200"/>
            <a:ext cx="274638" cy="27463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80" name="Google Shape;80;p152"/>
          <p:cNvSpPr/>
          <p:nvPr/>
        </p:nvSpPr>
        <p:spPr>
          <a:xfrm>
            <a:off x="1879600" y="4479925"/>
            <a:ext cx="365125" cy="36512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cxnSp>
        <p:nvCxnSpPr>
          <p:cNvPr id="81" name="Google Shape;81;p152"/>
          <p:cNvCxnSpPr/>
          <p:nvPr/>
        </p:nvCxnSpPr>
        <p:spPr>
          <a:xfrm>
            <a:off x="9097963" y="0"/>
            <a:ext cx="0" cy="6858000"/>
          </a:xfrm>
          <a:prstGeom prst="straightConnector1">
            <a:avLst/>
          </a:prstGeom>
          <a:noFill/>
          <a:ln cap="flat" cmpd="thickThin" w="57150">
            <a:solidFill>
              <a:srgbClr val="FEC2AC"/>
            </a:solidFill>
            <a:prstDash val="solid"/>
            <a:round/>
            <a:headEnd len="sm" w="sm" type="none"/>
            <a:tailEnd len="sm" w="sm" type="none"/>
          </a:ln>
        </p:spPr>
      </p:cxnSp>
      <p:sp>
        <p:nvSpPr>
          <p:cNvPr id="82" name="Google Shape;82;p152"/>
          <p:cNvSpPr txBox="1"/>
          <p:nvPr>
            <p:ph type="title"/>
          </p:nvPr>
        </p:nvSpPr>
        <p:spPr>
          <a:xfrm>
            <a:off x="2286000" y="2895600"/>
            <a:ext cx="6172200" cy="205359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000"/>
              <a:buFont typeface="Arial"/>
              <a:buNone/>
              <a:defRPr b="1" sz="3000" cap="sma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52"/>
          <p:cNvSpPr txBox="1"/>
          <p:nvPr>
            <p:ph idx="1" type="body"/>
          </p:nvPr>
        </p:nvSpPr>
        <p:spPr>
          <a:xfrm>
            <a:off x="2286000" y="5010150"/>
            <a:ext cx="6172200" cy="13716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260"/>
              <a:buNone/>
              <a:defRPr b="1" sz="1800">
                <a:solidFill>
                  <a:schemeClr val="lt2"/>
                </a:solidFill>
                <a:latin typeface="Arial"/>
                <a:ea typeface="Arial"/>
                <a:cs typeface="Arial"/>
                <a:sym typeface="Arial"/>
              </a:defRPr>
            </a:lvl1pPr>
            <a:lvl2pPr indent="-228600" lvl="1" marL="914400" algn="l">
              <a:spcBef>
                <a:spcPts val="360"/>
              </a:spcBef>
              <a:spcAft>
                <a:spcPts val="0"/>
              </a:spcAft>
              <a:buSzPts val="1440"/>
              <a:buNone/>
              <a:defRPr sz="1800">
                <a:solidFill>
                  <a:schemeClr val="lt1"/>
                </a:solidFill>
              </a:defRPr>
            </a:lvl2pPr>
            <a:lvl3pPr indent="-228600" lvl="2" marL="1371600" algn="l">
              <a:spcBef>
                <a:spcPts val="320"/>
              </a:spcBef>
              <a:spcAft>
                <a:spcPts val="0"/>
              </a:spcAft>
              <a:buSzPts val="960"/>
              <a:buNone/>
              <a:defRPr sz="1600">
                <a:solidFill>
                  <a:schemeClr val="lt1"/>
                </a:solidFill>
              </a:defRPr>
            </a:lvl3pPr>
            <a:lvl4pPr indent="-228600" lvl="3" marL="1828800" algn="l">
              <a:spcBef>
                <a:spcPts val="280"/>
              </a:spcBef>
              <a:spcAft>
                <a:spcPts val="0"/>
              </a:spcAft>
              <a:buSzPts val="840"/>
              <a:buNone/>
              <a:defRPr sz="1400">
                <a:solidFill>
                  <a:schemeClr val="lt1"/>
                </a:solidFill>
              </a:defRPr>
            </a:lvl4pPr>
            <a:lvl5pPr indent="-228600" lvl="4" marL="2286000" algn="l">
              <a:spcBef>
                <a:spcPts val="280"/>
              </a:spcBef>
              <a:spcAft>
                <a:spcPts val="0"/>
              </a:spcAft>
              <a:buSzPts val="952"/>
              <a:buNone/>
              <a:defRPr sz="1400">
                <a:solidFill>
                  <a:schemeClr val="lt1"/>
                </a:solidFill>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52"/>
          <p:cNvSpPr txBox="1"/>
          <p:nvPr>
            <p:ph idx="10" type="dt"/>
          </p:nvPr>
        </p:nvSpPr>
        <p:spPr>
          <a:xfrm rot="5400000">
            <a:off x="7762875" y="1169988"/>
            <a:ext cx="2286000" cy="381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52"/>
          <p:cNvSpPr txBox="1"/>
          <p:nvPr>
            <p:ph idx="11" type="ftr"/>
          </p:nvPr>
        </p:nvSpPr>
        <p:spPr>
          <a:xfrm rot="5400000">
            <a:off x="7077076" y="4178300"/>
            <a:ext cx="3657600" cy="384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52"/>
          <p:cNvSpPr txBox="1"/>
          <p:nvPr>
            <p:ph idx="12" type="sldNum"/>
          </p:nvPr>
        </p:nvSpPr>
        <p:spPr>
          <a:xfrm>
            <a:off x="1339850" y="4929188"/>
            <a:ext cx="609600" cy="5175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400">
                <a:solidFill>
                  <a:srgbClr val="FFFFFF"/>
                </a:solidFill>
                <a:latin typeface="Arial"/>
                <a:ea typeface="Arial"/>
                <a:cs typeface="Arial"/>
                <a:sym typeface="Arial"/>
              </a:defRPr>
            </a:lvl1pPr>
            <a:lvl2pPr indent="0" lvl="1" marL="0" marR="0" algn="ctr">
              <a:spcBef>
                <a:spcPts val="0"/>
              </a:spcBef>
              <a:spcAft>
                <a:spcPts val="0"/>
              </a:spcAft>
              <a:buNone/>
              <a:defRPr b="1" sz="1400">
                <a:solidFill>
                  <a:srgbClr val="FFFFFF"/>
                </a:solidFill>
                <a:latin typeface="Arial"/>
                <a:ea typeface="Arial"/>
                <a:cs typeface="Arial"/>
                <a:sym typeface="Arial"/>
              </a:defRPr>
            </a:lvl2pPr>
            <a:lvl3pPr indent="0" lvl="2" marL="0" marR="0" algn="ctr">
              <a:spcBef>
                <a:spcPts val="0"/>
              </a:spcBef>
              <a:spcAft>
                <a:spcPts val="0"/>
              </a:spcAft>
              <a:buNone/>
              <a:defRPr b="1" sz="1400">
                <a:solidFill>
                  <a:srgbClr val="FFFFFF"/>
                </a:solidFill>
                <a:latin typeface="Arial"/>
                <a:ea typeface="Arial"/>
                <a:cs typeface="Arial"/>
                <a:sym typeface="Arial"/>
              </a:defRPr>
            </a:lvl3pPr>
            <a:lvl4pPr indent="0" lvl="3" marL="0" marR="0" algn="ctr">
              <a:spcBef>
                <a:spcPts val="0"/>
              </a:spcBef>
              <a:spcAft>
                <a:spcPts val="0"/>
              </a:spcAft>
              <a:buNone/>
              <a:defRPr b="1" sz="1400">
                <a:solidFill>
                  <a:srgbClr val="FFFFFF"/>
                </a:solidFill>
                <a:latin typeface="Arial"/>
                <a:ea typeface="Arial"/>
                <a:cs typeface="Arial"/>
                <a:sym typeface="Arial"/>
              </a:defRPr>
            </a:lvl4pPr>
            <a:lvl5pPr indent="0" lvl="4" marL="0" marR="0" algn="ctr">
              <a:spcBef>
                <a:spcPts val="0"/>
              </a:spcBef>
              <a:spcAft>
                <a:spcPts val="0"/>
              </a:spcAft>
              <a:buNone/>
              <a:defRPr b="1" sz="1400">
                <a:solidFill>
                  <a:srgbClr val="FFFFFF"/>
                </a:solidFill>
                <a:latin typeface="Arial"/>
                <a:ea typeface="Arial"/>
                <a:cs typeface="Arial"/>
                <a:sym typeface="Arial"/>
              </a:defRPr>
            </a:lvl5pPr>
            <a:lvl6pPr indent="0" lvl="5" marL="0" marR="0" algn="ctr">
              <a:spcBef>
                <a:spcPts val="0"/>
              </a:spcBef>
              <a:spcAft>
                <a:spcPts val="0"/>
              </a:spcAft>
              <a:buNone/>
              <a:defRPr b="1" sz="1400">
                <a:solidFill>
                  <a:srgbClr val="FFFFFF"/>
                </a:solidFill>
                <a:latin typeface="Arial"/>
                <a:ea typeface="Arial"/>
                <a:cs typeface="Arial"/>
                <a:sym typeface="Arial"/>
              </a:defRPr>
            </a:lvl6pPr>
            <a:lvl7pPr indent="0" lvl="6" marL="0" marR="0" algn="ctr">
              <a:spcBef>
                <a:spcPts val="0"/>
              </a:spcBef>
              <a:spcAft>
                <a:spcPts val="0"/>
              </a:spcAft>
              <a:buNone/>
              <a:defRPr b="1" sz="1400">
                <a:solidFill>
                  <a:srgbClr val="FFFFFF"/>
                </a:solidFill>
                <a:latin typeface="Arial"/>
                <a:ea typeface="Arial"/>
                <a:cs typeface="Arial"/>
                <a:sym typeface="Arial"/>
              </a:defRPr>
            </a:lvl7pPr>
            <a:lvl8pPr indent="0" lvl="7" marL="0" marR="0" algn="ctr">
              <a:spcBef>
                <a:spcPts val="0"/>
              </a:spcBef>
              <a:spcAft>
                <a:spcPts val="0"/>
              </a:spcAft>
              <a:buNone/>
              <a:defRPr b="1" sz="1400">
                <a:solidFill>
                  <a:srgbClr val="FFFFFF"/>
                </a:solidFill>
                <a:latin typeface="Arial"/>
                <a:ea typeface="Arial"/>
                <a:cs typeface="Arial"/>
                <a:sym typeface="Arial"/>
              </a:defRPr>
            </a:lvl8pPr>
            <a:lvl9pPr indent="0" lvl="8" marL="0" marR="0" algn="ctr">
              <a:spcBef>
                <a:spcPts val="0"/>
              </a:spcBef>
              <a:spcAft>
                <a:spcPts val="0"/>
              </a:spcAft>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 name="Shape 87"/>
        <p:cNvGrpSpPr/>
        <p:nvPr/>
      </p:nvGrpSpPr>
      <p:grpSpPr>
        <a:xfrm>
          <a:off x="0" y="0"/>
          <a:ext cx="0" cy="0"/>
          <a:chOff x="0" y="0"/>
          <a:chExt cx="0" cy="0"/>
        </a:xfrm>
      </p:grpSpPr>
      <p:sp>
        <p:nvSpPr>
          <p:cNvPr id="88" name="Google Shape;88;p153"/>
          <p:cNvSpPr txBox="1"/>
          <p:nvPr>
            <p:ph type="title"/>
          </p:nvPr>
        </p:nvSpPr>
        <p:spPr>
          <a:xfrm>
            <a:off x="457200" y="273050"/>
            <a:ext cx="7543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53"/>
          <p:cNvSpPr txBox="1"/>
          <p:nvPr>
            <p:ph idx="1" type="body"/>
          </p:nvPr>
        </p:nvSpPr>
        <p:spPr>
          <a:xfrm>
            <a:off x="457200" y="2362200"/>
            <a:ext cx="3657600" cy="3886200"/>
          </a:xfrm>
          <a:prstGeom prst="rect">
            <a:avLst/>
          </a:prstGeom>
          <a:noFill/>
          <a:ln>
            <a:noFill/>
          </a:ln>
        </p:spPr>
        <p:txBody>
          <a:bodyPr anchorCtr="0" anchor="t" bIns="45700" lIns="91425" spcFirstLastPara="1" rIns="91425" wrap="square" tIns="45700">
            <a:noAutofit/>
          </a:bodyPr>
          <a:lstStyle>
            <a:lvl1pPr indent="-335280" lvl="0" marL="457200" algn="l">
              <a:spcBef>
                <a:spcPts val="600"/>
              </a:spcBef>
              <a:spcAft>
                <a:spcPts val="0"/>
              </a:spcAft>
              <a:buSzPts val="1680"/>
              <a:buChar char="🞆"/>
              <a:defRPr>
                <a:latin typeface="Arial"/>
                <a:ea typeface="Arial"/>
                <a:cs typeface="Arial"/>
                <a:sym typeface="Arial"/>
              </a:defRPr>
            </a:lvl1pPr>
            <a:lvl2pPr indent="-335280" lvl="1" marL="914400" algn="l">
              <a:spcBef>
                <a:spcPts val="420"/>
              </a:spcBef>
              <a:spcAft>
                <a:spcPts val="0"/>
              </a:spcAft>
              <a:buSzPts val="1680"/>
              <a:buChar char="⚫"/>
              <a:defRPr>
                <a:latin typeface="Arial"/>
                <a:ea typeface="Arial"/>
                <a:cs typeface="Arial"/>
                <a:sym typeface="Arial"/>
              </a:defRPr>
            </a:lvl2pPr>
            <a:lvl3pPr indent="-297180" lvl="2" marL="1371600" algn="l">
              <a:spcBef>
                <a:spcPts val="360"/>
              </a:spcBef>
              <a:spcAft>
                <a:spcPts val="0"/>
              </a:spcAft>
              <a:buSzPts val="1080"/>
              <a:buChar char="🞆"/>
              <a:defRPr>
                <a:latin typeface="Arial"/>
                <a:ea typeface="Arial"/>
                <a:cs typeface="Arial"/>
                <a:sym typeface="Arial"/>
              </a:defRPr>
            </a:lvl3pPr>
            <a:lvl4pPr indent="-297180" lvl="3" marL="1828800" algn="l">
              <a:spcBef>
                <a:spcPts val="360"/>
              </a:spcBef>
              <a:spcAft>
                <a:spcPts val="0"/>
              </a:spcAft>
              <a:buSzPts val="1080"/>
              <a:buChar char="🞆"/>
              <a:defRPr>
                <a:latin typeface="Arial"/>
                <a:ea typeface="Arial"/>
                <a:cs typeface="Arial"/>
                <a:sym typeface="Arial"/>
              </a:defRPr>
            </a:lvl4pPr>
            <a:lvl5pPr indent="-297688" lvl="4" marL="2286000" algn="l">
              <a:spcBef>
                <a:spcPts val="320"/>
              </a:spcBef>
              <a:spcAft>
                <a:spcPts val="0"/>
              </a:spcAft>
              <a:buSzPts val="1088"/>
              <a:buChar char="⚫"/>
              <a:defRPr>
                <a:latin typeface="Arial"/>
                <a:ea typeface="Arial"/>
                <a:cs typeface="Arial"/>
                <a:sym typeface="Arial"/>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153"/>
          <p:cNvSpPr txBox="1"/>
          <p:nvPr>
            <p:ph idx="2" type="body"/>
          </p:nvPr>
        </p:nvSpPr>
        <p:spPr>
          <a:xfrm>
            <a:off x="4371975" y="2362200"/>
            <a:ext cx="3657600" cy="3886200"/>
          </a:xfrm>
          <a:prstGeom prst="rect">
            <a:avLst/>
          </a:prstGeom>
          <a:noFill/>
          <a:ln>
            <a:noFill/>
          </a:ln>
        </p:spPr>
        <p:txBody>
          <a:bodyPr anchorCtr="0" anchor="t" bIns="45700" lIns="91425" spcFirstLastPara="1" rIns="91425" wrap="square" tIns="45700">
            <a:noAutofit/>
          </a:bodyPr>
          <a:lstStyle>
            <a:lvl1pPr indent="-335280" lvl="0" marL="457200" algn="l">
              <a:spcBef>
                <a:spcPts val="600"/>
              </a:spcBef>
              <a:spcAft>
                <a:spcPts val="0"/>
              </a:spcAft>
              <a:buSzPts val="1680"/>
              <a:buChar char="🞆"/>
              <a:defRPr>
                <a:latin typeface="Arial"/>
                <a:ea typeface="Arial"/>
                <a:cs typeface="Arial"/>
                <a:sym typeface="Arial"/>
              </a:defRPr>
            </a:lvl1pPr>
            <a:lvl2pPr indent="-335280" lvl="1" marL="914400" algn="l">
              <a:spcBef>
                <a:spcPts val="420"/>
              </a:spcBef>
              <a:spcAft>
                <a:spcPts val="0"/>
              </a:spcAft>
              <a:buSzPts val="1680"/>
              <a:buChar char="⚫"/>
              <a:defRPr>
                <a:latin typeface="Arial"/>
                <a:ea typeface="Arial"/>
                <a:cs typeface="Arial"/>
                <a:sym typeface="Arial"/>
              </a:defRPr>
            </a:lvl2pPr>
            <a:lvl3pPr indent="-297180" lvl="2" marL="1371600" algn="l">
              <a:spcBef>
                <a:spcPts val="360"/>
              </a:spcBef>
              <a:spcAft>
                <a:spcPts val="0"/>
              </a:spcAft>
              <a:buSzPts val="1080"/>
              <a:buChar char="🞆"/>
              <a:defRPr>
                <a:latin typeface="Arial"/>
                <a:ea typeface="Arial"/>
                <a:cs typeface="Arial"/>
                <a:sym typeface="Arial"/>
              </a:defRPr>
            </a:lvl3pPr>
            <a:lvl4pPr indent="-297180" lvl="3" marL="1828800" algn="l">
              <a:spcBef>
                <a:spcPts val="360"/>
              </a:spcBef>
              <a:spcAft>
                <a:spcPts val="0"/>
              </a:spcAft>
              <a:buSzPts val="1080"/>
              <a:buChar char="🞆"/>
              <a:defRPr>
                <a:latin typeface="Arial"/>
                <a:ea typeface="Arial"/>
                <a:cs typeface="Arial"/>
                <a:sym typeface="Arial"/>
              </a:defRPr>
            </a:lvl4pPr>
            <a:lvl5pPr indent="-297688" lvl="4" marL="2286000" algn="l">
              <a:spcBef>
                <a:spcPts val="320"/>
              </a:spcBef>
              <a:spcAft>
                <a:spcPts val="0"/>
              </a:spcAft>
              <a:buSzPts val="1088"/>
              <a:buChar char="⚫"/>
              <a:defRPr>
                <a:latin typeface="Arial"/>
                <a:ea typeface="Arial"/>
                <a:cs typeface="Arial"/>
                <a:sym typeface="Arial"/>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1" name="Google Shape;91;p153"/>
          <p:cNvSpPr/>
          <p:nvPr>
            <p:ph idx="3" type="body"/>
          </p:nvPr>
        </p:nvSpPr>
        <p:spPr>
          <a:xfrm>
            <a:off x="457200" y="1569720"/>
            <a:ext cx="3657600" cy="658368"/>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lvl1pPr indent="-228600" lvl="0" marL="457200" algn="l">
              <a:spcBef>
                <a:spcPts val="600"/>
              </a:spcBef>
              <a:spcAft>
                <a:spcPts val="0"/>
              </a:spcAft>
              <a:buSzPts val="1400"/>
              <a:buFont typeface="Arial"/>
              <a:buNone/>
              <a:defRPr b="1" sz="2000">
                <a:solidFill>
                  <a:srgbClr val="FFFFFF"/>
                </a:solidFill>
                <a:latin typeface="Arial"/>
                <a:ea typeface="Arial"/>
                <a:cs typeface="Arial"/>
                <a:sym typeface="Arial"/>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2" name="Google Shape;92;p153"/>
          <p:cNvSpPr/>
          <p:nvPr>
            <p:ph idx="4" type="body"/>
          </p:nvPr>
        </p:nvSpPr>
        <p:spPr>
          <a:xfrm>
            <a:off x="4343400" y="1569720"/>
            <a:ext cx="3657600" cy="658368"/>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lvl1pPr indent="-228600" lvl="0" marL="457200" algn="l">
              <a:spcBef>
                <a:spcPts val="600"/>
              </a:spcBef>
              <a:spcAft>
                <a:spcPts val="0"/>
              </a:spcAft>
              <a:buSzPts val="1400"/>
              <a:buFont typeface="Arial"/>
              <a:buNone/>
              <a:defRPr b="1" sz="2000">
                <a:solidFill>
                  <a:srgbClr val="FFFFFF"/>
                </a:solidFill>
                <a:latin typeface="Arial"/>
                <a:ea typeface="Arial"/>
                <a:cs typeface="Arial"/>
                <a:sym typeface="Arial"/>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3" name="Google Shape;93;p153"/>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3"/>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400">
                <a:solidFill>
                  <a:srgbClr val="FFFFFF"/>
                </a:solidFill>
                <a:latin typeface="Arial"/>
                <a:ea typeface="Arial"/>
                <a:cs typeface="Arial"/>
                <a:sym typeface="Arial"/>
              </a:defRPr>
            </a:lvl1pPr>
            <a:lvl2pPr indent="0" lvl="1" marL="0" marR="0" algn="ctr">
              <a:spcBef>
                <a:spcPts val="0"/>
              </a:spcBef>
              <a:spcAft>
                <a:spcPts val="0"/>
              </a:spcAft>
              <a:buNone/>
              <a:defRPr b="1" sz="1400">
                <a:solidFill>
                  <a:srgbClr val="FFFFFF"/>
                </a:solidFill>
                <a:latin typeface="Arial"/>
                <a:ea typeface="Arial"/>
                <a:cs typeface="Arial"/>
                <a:sym typeface="Arial"/>
              </a:defRPr>
            </a:lvl2pPr>
            <a:lvl3pPr indent="0" lvl="2" marL="0" marR="0" algn="ctr">
              <a:spcBef>
                <a:spcPts val="0"/>
              </a:spcBef>
              <a:spcAft>
                <a:spcPts val="0"/>
              </a:spcAft>
              <a:buNone/>
              <a:defRPr b="1" sz="1400">
                <a:solidFill>
                  <a:srgbClr val="FFFFFF"/>
                </a:solidFill>
                <a:latin typeface="Arial"/>
                <a:ea typeface="Arial"/>
                <a:cs typeface="Arial"/>
                <a:sym typeface="Arial"/>
              </a:defRPr>
            </a:lvl3pPr>
            <a:lvl4pPr indent="0" lvl="3" marL="0" marR="0" algn="ctr">
              <a:spcBef>
                <a:spcPts val="0"/>
              </a:spcBef>
              <a:spcAft>
                <a:spcPts val="0"/>
              </a:spcAft>
              <a:buNone/>
              <a:defRPr b="1" sz="1400">
                <a:solidFill>
                  <a:srgbClr val="FFFFFF"/>
                </a:solidFill>
                <a:latin typeface="Arial"/>
                <a:ea typeface="Arial"/>
                <a:cs typeface="Arial"/>
                <a:sym typeface="Arial"/>
              </a:defRPr>
            </a:lvl4pPr>
            <a:lvl5pPr indent="0" lvl="4" marL="0" marR="0" algn="ctr">
              <a:spcBef>
                <a:spcPts val="0"/>
              </a:spcBef>
              <a:spcAft>
                <a:spcPts val="0"/>
              </a:spcAft>
              <a:buNone/>
              <a:defRPr b="1" sz="1400">
                <a:solidFill>
                  <a:srgbClr val="FFFFFF"/>
                </a:solidFill>
                <a:latin typeface="Arial"/>
                <a:ea typeface="Arial"/>
                <a:cs typeface="Arial"/>
                <a:sym typeface="Arial"/>
              </a:defRPr>
            </a:lvl5pPr>
            <a:lvl6pPr indent="0" lvl="5" marL="0" marR="0" algn="ctr">
              <a:spcBef>
                <a:spcPts val="0"/>
              </a:spcBef>
              <a:spcAft>
                <a:spcPts val="0"/>
              </a:spcAft>
              <a:buNone/>
              <a:defRPr b="1" sz="1400">
                <a:solidFill>
                  <a:srgbClr val="FFFFFF"/>
                </a:solidFill>
                <a:latin typeface="Arial"/>
                <a:ea typeface="Arial"/>
                <a:cs typeface="Arial"/>
                <a:sym typeface="Arial"/>
              </a:defRPr>
            </a:lvl6pPr>
            <a:lvl7pPr indent="0" lvl="6" marL="0" marR="0" algn="ctr">
              <a:spcBef>
                <a:spcPts val="0"/>
              </a:spcBef>
              <a:spcAft>
                <a:spcPts val="0"/>
              </a:spcAft>
              <a:buNone/>
              <a:defRPr b="1" sz="1400">
                <a:solidFill>
                  <a:srgbClr val="FFFFFF"/>
                </a:solidFill>
                <a:latin typeface="Arial"/>
                <a:ea typeface="Arial"/>
                <a:cs typeface="Arial"/>
                <a:sym typeface="Arial"/>
              </a:defRPr>
            </a:lvl7pPr>
            <a:lvl8pPr indent="0" lvl="7" marL="0" marR="0" algn="ctr">
              <a:spcBef>
                <a:spcPts val="0"/>
              </a:spcBef>
              <a:spcAft>
                <a:spcPts val="0"/>
              </a:spcAft>
              <a:buNone/>
              <a:defRPr b="1" sz="1400">
                <a:solidFill>
                  <a:srgbClr val="FFFFFF"/>
                </a:solidFill>
                <a:latin typeface="Arial"/>
                <a:ea typeface="Arial"/>
                <a:cs typeface="Arial"/>
                <a:sym typeface="Arial"/>
              </a:defRPr>
            </a:lvl8pPr>
            <a:lvl9pPr indent="0" lvl="8" marL="0" marR="0" algn="ctr">
              <a:spcBef>
                <a:spcPts val="0"/>
              </a:spcBef>
              <a:spcAft>
                <a:spcPts val="0"/>
              </a:spcAft>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96" name="Shape 96"/>
        <p:cNvGrpSpPr/>
        <p:nvPr/>
      </p:nvGrpSpPr>
      <p:grpSpPr>
        <a:xfrm>
          <a:off x="0" y="0"/>
          <a:ext cx="0" cy="0"/>
          <a:chOff x="0" y="0"/>
          <a:chExt cx="0" cy="0"/>
        </a:xfrm>
      </p:grpSpPr>
      <p:cxnSp>
        <p:nvCxnSpPr>
          <p:cNvPr id="97" name="Google Shape;97;p154"/>
          <p:cNvCxnSpPr/>
          <p:nvPr/>
        </p:nvCxnSpPr>
        <p:spPr>
          <a:xfrm>
            <a:off x="8763000" y="0"/>
            <a:ext cx="0" cy="6858000"/>
          </a:xfrm>
          <a:prstGeom prst="straightConnector1">
            <a:avLst/>
          </a:prstGeom>
          <a:noFill/>
          <a:ln cap="flat" cmpd="sng" w="38100">
            <a:solidFill>
              <a:srgbClr val="FEC2AC">
                <a:alpha val="92941"/>
              </a:srgbClr>
            </a:solidFill>
            <a:prstDash val="solid"/>
            <a:round/>
            <a:headEnd len="sm" w="sm" type="none"/>
            <a:tailEnd len="sm" w="sm" type="none"/>
          </a:ln>
        </p:spPr>
      </p:cxnSp>
      <p:cxnSp>
        <p:nvCxnSpPr>
          <p:cNvPr id="98" name="Google Shape;98;p154"/>
          <p:cNvCxnSpPr/>
          <p:nvPr/>
        </p:nvCxnSpPr>
        <p:spPr>
          <a:xfrm>
            <a:off x="6248400" y="0"/>
            <a:ext cx="0" cy="6858000"/>
          </a:xfrm>
          <a:prstGeom prst="straightConnector1">
            <a:avLst/>
          </a:prstGeom>
          <a:noFill/>
          <a:ln cap="flat" cmpd="sng" w="38100">
            <a:solidFill>
              <a:srgbClr val="FEC2AC"/>
            </a:solidFill>
            <a:prstDash val="solid"/>
            <a:round/>
            <a:headEnd len="sm" w="sm" type="none"/>
            <a:tailEnd len="sm" w="sm" type="none"/>
          </a:ln>
        </p:spPr>
      </p:cxnSp>
      <p:cxnSp>
        <p:nvCxnSpPr>
          <p:cNvPr id="99" name="Google Shape;99;p154"/>
          <p:cNvCxnSpPr/>
          <p:nvPr/>
        </p:nvCxnSpPr>
        <p:spPr>
          <a:xfrm>
            <a:off x="6192838" y="0"/>
            <a:ext cx="0" cy="6858000"/>
          </a:xfrm>
          <a:prstGeom prst="straightConnector1">
            <a:avLst/>
          </a:prstGeom>
          <a:noFill/>
          <a:ln cap="flat" cmpd="sng" w="12700">
            <a:solidFill>
              <a:schemeClr val="accent1"/>
            </a:solidFill>
            <a:prstDash val="solid"/>
            <a:round/>
            <a:headEnd len="med" w="med" type="none"/>
            <a:tailEnd len="med" w="med" type="none"/>
          </a:ln>
        </p:spPr>
      </p:cxnSp>
      <p:cxnSp>
        <p:nvCxnSpPr>
          <p:cNvPr id="100" name="Google Shape;100;p154"/>
          <p:cNvCxnSpPr/>
          <p:nvPr/>
        </p:nvCxnSpPr>
        <p:spPr>
          <a:xfrm>
            <a:off x="8991600" y="0"/>
            <a:ext cx="0" cy="6858000"/>
          </a:xfrm>
          <a:prstGeom prst="straightConnector1">
            <a:avLst/>
          </a:prstGeom>
          <a:noFill/>
          <a:ln cap="flat" cmpd="sng" w="19050">
            <a:solidFill>
              <a:schemeClr val="accent1"/>
            </a:solidFill>
            <a:prstDash val="solid"/>
            <a:round/>
            <a:headEnd len="med" w="med" type="none"/>
            <a:tailEnd len="med" w="med" type="none"/>
          </a:ln>
        </p:spPr>
      </p:cxnSp>
      <p:sp>
        <p:nvSpPr>
          <p:cNvPr id="101" name="Google Shape;101;p154"/>
          <p:cNvSpPr/>
          <p:nvPr/>
        </p:nvSpPr>
        <p:spPr>
          <a:xfrm>
            <a:off x="8839200" y="0"/>
            <a:ext cx="304800" cy="6858000"/>
          </a:xfrm>
          <a:prstGeom prst="rect">
            <a:avLst/>
          </a:prstGeom>
          <a:solidFill>
            <a:srgbClr val="FEC2AC">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cxnSp>
        <p:nvCxnSpPr>
          <p:cNvPr id="102" name="Google Shape;102;p154"/>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sp>
        <p:nvSpPr>
          <p:cNvPr id="103" name="Google Shape;103;p154"/>
          <p:cNvSpPr/>
          <p:nvPr/>
        </p:nvSpPr>
        <p:spPr>
          <a:xfrm>
            <a:off x="8156575" y="5715000"/>
            <a:ext cx="549275" cy="5492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04" name="Google Shape;104;p154"/>
          <p:cNvSpPr txBox="1"/>
          <p:nvPr>
            <p:ph type="title"/>
          </p:nvPr>
        </p:nvSpPr>
        <p:spPr>
          <a:xfrm rot="5400000">
            <a:off x="3371850" y="3200400"/>
            <a:ext cx="6309360" cy="457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Arial"/>
              <a:buNone/>
              <a:defRPr b="1" sz="2000"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4"/>
          <p:cNvSpPr txBox="1"/>
          <p:nvPr>
            <p:ph idx="1" type="body"/>
          </p:nvPr>
        </p:nvSpPr>
        <p:spPr>
          <a:xfrm>
            <a:off x="6812280" y="274320"/>
            <a:ext cx="1527048" cy="4983480"/>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840"/>
              <a:buNone/>
              <a:defRPr sz="1200"/>
            </a:lvl1pPr>
            <a:lvl2pPr indent="-228600" lvl="1" marL="914400" algn="l">
              <a:spcBef>
                <a:spcPts val="1000"/>
              </a:spcBef>
              <a:spcAft>
                <a:spcPts val="0"/>
              </a:spcAft>
              <a:buSzPts val="960"/>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540"/>
              <a:buNone/>
              <a:defRPr sz="900"/>
            </a:lvl4pPr>
            <a:lvl5pPr indent="-228600" lvl="4" marL="2286000" algn="l">
              <a:spcBef>
                <a:spcPts val="180"/>
              </a:spcBef>
              <a:spcAft>
                <a:spcPts val="0"/>
              </a:spcAft>
              <a:buSzPts val="612"/>
              <a:buNone/>
              <a:defRPr sz="900"/>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6" name="Google Shape;106;p154"/>
          <p:cNvSpPr txBox="1"/>
          <p:nvPr>
            <p:ph idx="2" type="body"/>
          </p:nvPr>
        </p:nvSpPr>
        <p:spPr>
          <a:xfrm>
            <a:off x="304800" y="274320"/>
            <a:ext cx="5638800" cy="6327648"/>
          </a:xfrm>
          <a:prstGeom prst="rect">
            <a:avLst/>
          </a:prstGeom>
          <a:noFill/>
          <a:ln>
            <a:noFill/>
          </a:ln>
        </p:spPr>
        <p:txBody>
          <a:bodyPr anchorCtr="0" anchor="t" bIns="45700" lIns="91425" spcFirstLastPara="1" rIns="91425" wrap="square" tIns="45700">
            <a:no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154"/>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5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400">
                <a:solidFill>
                  <a:srgbClr val="FFFFFF"/>
                </a:solidFill>
                <a:latin typeface="Times New Roman"/>
                <a:ea typeface="Times New Roman"/>
                <a:cs typeface="Times New Roman"/>
                <a:sym typeface="Times New Roman"/>
              </a:defRPr>
            </a:lvl1pPr>
            <a:lvl2pPr indent="0" lvl="1" marL="0" marR="0" algn="ctr">
              <a:spcBef>
                <a:spcPts val="0"/>
              </a:spcBef>
              <a:spcAft>
                <a:spcPts val="0"/>
              </a:spcAft>
              <a:buNone/>
              <a:defRPr b="1" sz="1400">
                <a:solidFill>
                  <a:srgbClr val="FFFFFF"/>
                </a:solidFill>
                <a:latin typeface="Times New Roman"/>
                <a:ea typeface="Times New Roman"/>
                <a:cs typeface="Times New Roman"/>
                <a:sym typeface="Times New Roman"/>
              </a:defRPr>
            </a:lvl2pPr>
            <a:lvl3pPr indent="0" lvl="2" marL="0" marR="0" algn="ctr">
              <a:spcBef>
                <a:spcPts val="0"/>
              </a:spcBef>
              <a:spcAft>
                <a:spcPts val="0"/>
              </a:spcAft>
              <a:buNone/>
              <a:defRPr b="1" sz="1400">
                <a:solidFill>
                  <a:srgbClr val="FFFFFF"/>
                </a:solidFill>
                <a:latin typeface="Times New Roman"/>
                <a:ea typeface="Times New Roman"/>
                <a:cs typeface="Times New Roman"/>
                <a:sym typeface="Times New Roman"/>
              </a:defRPr>
            </a:lvl3pPr>
            <a:lvl4pPr indent="0" lvl="3" marL="0" marR="0" algn="ctr">
              <a:spcBef>
                <a:spcPts val="0"/>
              </a:spcBef>
              <a:spcAft>
                <a:spcPts val="0"/>
              </a:spcAft>
              <a:buNone/>
              <a:defRPr b="1" sz="1400">
                <a:solidFill>
                  <a:srgbClr val="FFFFFF"/>
                </a:solidFill>
                <a:latin typeface="Times New Roman"/>
                <a:ea typeface="Times New Roman"/>
                <a:cs typeface="Times New Roman"/>
                <a:sym typeface="Times New Roman"/>
              </a:defRPr>
            </a:lvl4pPr>
            <a:lvl5pPr indent="0" lvl="4" marL="0" marR="0" algn="ctr">
              <a:spcBef>
                <a:spcPts val="0"/>
              </a:spcBef>
              <a:spcAft>
                <a:spcPts val="0"/>
              </a:spcAft>
              <a:buNone/>
              <a:defRPr b="1" sz="1400">
                <a:solidFill>
                  <a:srgbClr val="FFFFFF"/>
                </a:solidFill>
                <a:latin typeface="Times New Roman"/>
                <a:ea typeface="Times New Roman"/>
                <a:cs typeface="Times New Roman"/>
                <a:sym typeface="Times New Roman"/>
              </a:defRPr>
            </a:lvl5pPr>
            <a:lvl6pPr indent="0" lvl="5" marL="0" marR="0" algn="ctr">
              <a:spcBef>
                <a:spcPts val="0"/>
              </a:spcBef>
              <a:spcAft>
                <a:spcPts val="0"/>
              </a:spcAft>
              <a:buNone/>
              <a:defRPr b="1" sz="1400">
                <a:solidFill>
                  <a:srgbClr val="FFFFFF"/>
                </a:solidFill>
                <a:latin typeface="Times New Roman"/>
                <a:ea typeface="Times New Roman"/>
                <a:cs typeface="Times New Roman"/>
                <a:sym typeface="Times New Roman"/>
              </a:defRPr>
            </a:lvl6pPr>
            <a:lvl7pPr indent="0" lvl="6" marL="0" marR="0" algn="ctr">
              <a:spcBef>
                <a:spcPts val="0"/>
              </a:spcBef>
              <a:spcAft>
                <a:spcPts val="0"/>
              </a:spcAft>
              <a:buNone/>
              <a:defRPr b="1" sz="1400">
                <a:solidFill>
                  <a:srgbClr val="FFFFFF"/>
                </a:solidFill>
                <a:latin typeface="Times New Roman"/>
                <a:ea typeface="Times New Roman"/>
                <a:cs typeface="Times New Roman"/>
                <a:sym typeface="Times New Roman"/>
              </a:defRPr>
            </a:lvl7pPr>
            <a:lvl8pPr indent="0" lvl="7" marL="0" marR="0" algn="ctr">
              <a:spcBef>
                <a:spcPts val="0"/>
              </a:spcBef>
              <a:spcAft>
                <a:spcPts val="0"/>
              </a:spcAft>
              <a:buNone/>
              <a:defRPr b="1" sz="1400">
                <a:solidFill>
                  <a:srgbClr val="FFFFFF"/>
                </a:solidFill>
                <a:latin typeface="Times New Roman"/>
                <a:ea typeface="Times New Roman"/>
                <a:cs typeface="Times New Roman"/>
                <a:sym typeface="Times New Roman"/>
              </a:defRPr>
            </a:lvl8pPr>
            <a:lvl9pPr indent="0" lvl="8" marL="0" marR="0" algn="ctr">
              <a:spcBef>
                <a:spcPts val="0"/>
              </a:spcBef>
              <a:spcAft>
                <a:spcPts val="0"/>
              </a:spcAft>
              <a:buNone/>
              <a:defRPr b="1" sz="1400">
                <a:solidFill>
                  <a:srgbClr val="FFFFFF"/>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US"/>
              <a:t>1-</a:t>
            </a:r>
            <a:fld id="{00000000-1234-1234-1234-123412341234}" type="slidenum">
              <a:rPr lang="en-US"/>
              <a:t>‹#›</a:t>
            </a:fld>
            <a:endParaRPr/>
          </a:p>
        </p:txBody>
      </p:sp>
      <p:sp>
        <p:nvSpPr>
          <p:cNvPr id="109" name="Google Shape;109;p154"/>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0" name="Shape 110"/>
        <p:cNvGrpSpPr/>
        <p:nvPr/>
      </p:nvGrpSpPr>
      <p:grpSpPr>
        <a:xfrm>
          <a:off x="0" y="0"/>
          <a:ext cx="0" cy="0"/>
          <a:chOff x="0" y="0"/>
          <a:chExt cx="0" cy="0"/>
        </a:xfrm>
      </p:grpSpPr>
      <p:cxnSp>
        <p:nvCxnSpPr>
          <p:cNvPr id="111" name="Google Shape;111;p155"/>
          <p:cNvCxnSpPr/>
          <p:nvPr/>
        </p:nvCxnSpPr>
        <p:spPr>
          <a:xfrm>
            <a:off x="8763000" y="0"/>
            <a:ext cx="0" cy="6858000"/>
          </a:xfrm>
          <a:prstGeom prst="straightConnector1">
            <a:avLst/>
          </a:prstGeom>
          <a:noFill/>
          <a:ln cap="flat" cmpd="sng" w="38100">
            <a:solidFill>
              <a:srgbClr val="FEC2AC"/>
            </a:solidFill>
            <a:prstDash val="solid"/>
            <a:round/>
            <a:headEnd len="sm" w="sm" type="none"/>
            <a:tailEnd len="sm" w="sm" type="none"/>
          </a:ln>
        </p:spPr>
      </p:cxnSp>
      <p:sp>
        <p:nvSpPr>
          <p:cNvPr id="112" name="Google Shape;112;p155"/>
          <p:cNvSpPr/>
          <p:nvPr/>
        </p:nvSpPr>
        <p:spPr>
          <a:xfrm>
            <a:off x="8156575" y="5715000"/>
            <a:ext cx="549275" cy="5492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cxnSp>
        <p:nvCxnSpPr>
          <p:cNvPr id="113" name="Google Shape;113;p155"/>
          <p:cNvCxnSpPr/>
          <p:nvPr/>
        </p:nvCxnSpPr>
        <p:spPr>
          <a:xfrm>
            <a:off x="8991600" y="0"/>
            <a:ext cx="0" cy="6858000"/>
          </a:xfrm>
          <a:prstGeom prst="straightConnector1">
            <a:avLst/>
          </a:prstGeom>
          <a:noFill/>
          <a:ln cap="flat" cmpd="sng" w="9525">
            <a:solidFill>
              <a:schemeClr val="dk1"/>
            </a:solidFill>
            <a:prstDash val="solid"/>
            <a:round/>
            <a:headEnd len="med" w="med" type="none"/>
            <a:tailEnd len="med" w="med" type="none"/>
          </a:ln>
        </p:spPr>
      </p:cxnSp>
      <p:sp>
        <p:nvSpPr>
          <p:cNvPr id="114" name="Google Shape;114;p155"/>
          <p:cNvSpPr/>
          <p:nvPr/>
        </p:nvSpPr>
        <p:spPr>
          <a:xfrm>
            <a:off x="8839200" y="0"/>
            <a:ext cx="304800" cy="6858000"/>
          </a:xfrm>
          <a:prstGeom prst="rect">
            <a:avLst/>
          </a:prstGeom>
          <a:solidFill>
            <a:srgbClr val="FEC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cxnSp>
        <p:nvCxnSpPr>
          <p:cNvPr id="115" name="Google Shape;115;p155"/>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cxnSp>
        <p:nvCxnSpPr>
          <p:cNvPr id="116" name="Google Shape;116;p155"/>
          <p:cNvCxnSpPr/>
          <p:nvPr/>
        </p:nvCxnSpPr>
        <p:spPr>
          <a:xfrm>
            <a:off x="6248400" y="0"/>
            <a:ext cx="0" cy="6858000"/>
          </a:xfrm>
          <a:prstGeom prst="straightConnector1">
            <a:avLst/>
          </a:prstGeom>
          <a:noFill/>
          <a:ln cap="flat" cmpd="sng" w="38100">
            <a:solidFill>
              <a:srgbClr val="FEC2AC"/>
            </a:solidFill>
            <a:prstDash val="solid"/>
            <a:round/>
            <a:headEnd len="sm" w="sm" type="none"/>
            <a:tailEnd len="sm" w="sm" type="none"/>
          </a:ln>
        </p:spPr>
      </p:cxnSp>
      <p:cxnSp>
        <p:nvCxnSpPr>
          <p:cNvPr id="117" name="Google Shape;117;p155"/>
          <p:cNvCxnSpPr/>
          <p:nvPr/>
        </p:nvCxnSpPr>
        <p:spPr>
          <a:xfrm>
            <a:off x="6192838" y="0"/>
            <a:ext cx="0" cy="6858000"/>
          </a:xfrm>
          <a:prstGeom prst="straightConnector1">
            <a:avLst/>
          </a:prstGeom>
          <a:noFill/>
          <a:ln cap="flat" cmpd="sng" w="12700">
            <a:solidFill>
              <a:schemeClr val="accent1"/>
            </a:solidFill>
            <a:prstDash val="solid"/>
            <a:round/>
            <a:headEnd len="med" w="med" type="none"/>
            <a:tailEnd len="med" w="med" type="none"/>
          </a:ln>
        </p:spPr>
      </p:cxnSp>
      <p:sp>
        <p:nvSpPr>
          <p:cNvPr id="118" name="Google Shape;118;p155"/>
          <p:cNvSpPr txBox="1"/>
          <p:nvPr>
            <p:ph type="title"/>
          </p:nvPr>
        </p:nvSpPr>
        <p:spPr>
          <a:xfrm rot="5400000">
            <a:off x="3350133" y="3200400"/>
            <a:ext cx="6309360" cy="457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Arial"/>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55"/>
          <p:cNvSpPr/>
          <p:nvPr>
            <p:ph idx="2" type="pic"/>
          </p:nvPr>
        </p:nvSpPr>
        <p:spPr>
          <a:xfrm>
            <a:off x="0" y="0"/>
            <a:ext cx="6172200" cy="6858000"/>
          </a:xfrm>
          <a:prstGeom prst="rect">
            <a:avLst/>
          </a:prstGeom>
          <a:solidFill>
            <a:schemeClr val="lt2"/>
          </a:solidFill>
          <a:ln>
            <a:noFill/>
          </a:ln>
        </p:spPr>
        <p:txBody>
          <a:bodyPr anchorCtr="0" anchor="t" bIns="45700" lIns="91425" spcFirstLastPara="1" rIns="91425" wrap="square" tIns="45700">
            <a:normAutofit/>
          </a:bodyPr>
          <a:lstStyle>
            <a:lvl1pPr lvl="0" marR="0" rtl="0" algn="l">
              <a:spcBef>
                <a:spcPts val="600"/>
              </a:spcBef>
              <a:spcAft>
                <a:spcPts val="0"/>
              </a:spcAft>
              <a:buClr>
                <a:schemeClr val="accent1"/>
              </a:buClr>
              <a:buSzPts val="2240"/>
              <a:buFont typeface="Noto Sans Symbols"/>
              <a:buNone/>
              <a:defRPr b="0" i="0" sz="3200" u="none" cap="none" strike="noStrike">
                <a:solidFill>
                  <a:schemeClr val="dk1"/>
                </a:solidFill>
                <a:latin typeface="Arial"/>
                <a:ea typeface="Arial"/>
                <a:cs typeface="Arial"/>
                <a:sym typeface="Arial"/>
              </a:defRPr>
            </a:lvl1pPr>
            <a:lvl2pPr lvl="1"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Arial"/>
                <a:ea typeface="Arial"/>
                <a:cs typeface="Arial"/>
                <a:sym typeface="Arial"/>
              </a:defRPr>
            </a:lvl2pPr>
            <a:lvl3pPr lvl="2" marR="0" rtl="0" algn="l">
              <a:spcBef>
                <a:spcPts val="360"/>
              </a:spcBef>
              <a:spcAft>
                <a:spcPts val="0"/>
              </a:spcAft>
              <a:buClr>
                <a:srgbClr val="E0752F"/>
              </a:buClr>
              <a:buSzPts val="1080"/>
              <a:buFont typeface="Noto Sans Symbols"/>
              <a:buChar char="🞆"/>
              <a:defRPr b="0" i="0" sz="1800" u="none" cap="none" strike="noStrike">
                <a:solidFill>
                  <a:schemeClr val="dk1"/>
                </a:solidFill>
                <a:latin typeface="Arial"/>
                <a:ea typeface="Arial"/>
                <a:cs typeface="Arial"/>
                <a:sym typeface="Arial"/>
              </a:defRPr>
            </a:lvl3pPr>
            <a:lvl4pPr lvl="3" marR="0" rtl="0" algn="l">
              <a:spcBef>
                <a:spcPts val="360"/>
              </a:spcBef>
              <a:spcAft>
                <a:spcPts val="0"/>
              </a:spcAft>
              <a:buClr>
                <a:srgbClr val="FEC3AE"/>
              </a:buClr>
              <a:buSzPts val="1080"/>
              <a:buFont typeface="Noto Sans Symbols"/>
              <a:buChar char="🞆"/>
              <a:defRPr b="0" i="0" sz="1800" u="none" cap="none" strike="noStrike">
                <a:solidFill>
                  <a:schemeClr val="dk1"/>
                </a:solidFill>
                <a:latin typeface="Arial"/>
                <a:ea typeface="Arial"/>
                <a:cs typeface="Arial"/>
                <a:sym typeface="Arial"/>
              </a:defRPr>
            </a:lvl4pPr>
            <a:lvl5pPr lvl="4" marR="0" rtl="0" algn="l">
              <a:spcBef>
                <a:spcPts val="320"/>
              </a:spcBef>
              <a:spcAft>
                <a:spcPts val="0"/>
              </a:spcAft>
              <a:buClr>
                <a:srgbClr val="BDCAE9"/>
              </a:buClr>
              <a:buSzPts val="1088"/>
              <a:buFont typeface="Noto Sans Symbols"/>
              <a:buChar char="⚫"/>
              <a:defRPr b="0" i="0" sz="1600" u="none" cap="none" strike="noStrike">
                <a:solidFill>
                  <a:schemeClr val="dk1"/>
                </a:solidFill>
                <a:latin typeface="Arial"/>
                <a:ea typeface="Arial"/>
                <a:cs typeface="Arial"/>
                <a:sym typeface="Arial"/>
              </a:defRPr>
            </a:lvl5pPr>
            <a:lvl6pPr lvl="5" marR="0" rtl="0" algn="l">
              <a:spcBef>
                <a:spcPts val="320"/>
              </a:spcBef>
              <a:spcAft>
                <a:spcPts val="0"/>
              </a:spcAft>
              <a:buClr>
                <a:schemeClr val="accent1"/>
              </a:buClr>
              <a:buSzPts val="1600"/>
              <a:buFont typeface="Arial"/>
              <a:buChar char="•"/>
              <a:defRPr b="0" i="0" sz="1600" u="none" cap="none" strike="noStrike">
                <a:solidFill>
                  <a:schemeClr val="dk2"/>
                </a:solidFill>
                <a:latin typeface="Arial"/>
                <a:ea typeface="Arial"/>
                <a:cs typeface="Arial"/>
                <a:sym typeface="Arial"/>
              </a:defRPr>
            </a:lvl6pPr>
            <a:lvl7pPr lvl="6" marR="0" rtl="0" algn="l">
              <a:spcBef>
                <a:spcPts val="280"/>
              </a:spcBef>
              <a:spcAft>
                <a:spcPts val="0"/>
              </a:spcAft>
              <a:buClr>
                <a:srgbClr val="FEC2AC"/>
              </a:buClr>
              <a:buSzPts val="840"/>
              <a:buFont typeface="Noto Sans Symbols"/>
              <a:buChar char="⚪"/>
              <a:defRPr b="0" i="0" sz="1400" u="none" cap="none" strike="noStrike">
                <a:solidFill>
                  <a:schemeClr val="dk2"/>
                </a:solidFill>
                <a:latin typeface="Arial"/>
                <a:ea typeface="Arial"/>
                <a:cs typeface="Arial"/>
                <a:sym typeface="Arial"/>
              </a:defRPr>
            </a:lvl7pPr>
            <a:lvl8pPr lvl="7" marR="0" rtl="0" algn="l">
              <a:spcBef>
                <a:spcPts val="280"/>
              </a:spcBef>
              <a:spcAft>
                <a:spcPts val="0"/>
              </a:spcAft>
              <a:buClr>
                <a:schemeClr val="accent2"/>
              </a:buClr>
              <a:buSzPts val="1400"/>
              <a:buFont typeface="Arial"/>
              <a:buChar char="•"/>
              <a:defRPr b="0" i="0" sz="1400" u="none" cap="small" strike="noStrike">
                <a:solidFill>
                  <a:schemeClr val="dk2"/>
                </a:solidFill>
                <a:latin typeface="Arial"/>
                <a:ea typeface="Arial"/>
                <a:cs typeface="Arial"/>
                <a:sym typeface="Arial"/>
              </a:defRPr>
            </a:lvl8pPr>
            <a:lvl9pPr lvl="8" marR="0" rtl="0" algn="l">
              <a:spcBef>
                <a:spcPts val="280"/>
              </a:spcBef>
              <a:spcAft>
                <a:spcPts val="0"/>
              </a:spcAft>
              <a:buClr>
                <a:srgbClr val="DE7530"/>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0" name="Google Shape;120;p155"/>
          <p:cNvSpPr txBox="1"/>
          <p:nvPr>
            <p:ph idx="1" type="body"/>
          </p:nvPr>
        </p:nvSpPr>
        <p:spPr>
          <a:xfrm>
            <a:off x="6765798" y="264795"/>
            <a:ext cx="1524000" cy="4956048"/>
          </a:xfrm>
          <a:prstGeom prst="rect">
            <a:avLst/>
          </a:prstGeom>
          <a:noFill/>
          <a:ln>
            <a:noFill/>
          </a:ln>
        </p:spPr>
        <p:txBody>
          <a:bodyPr anchorCtr="0" anchor="t" bIns="45700" lIns="91425" spcFirstLastPara="1" rIns="91425" wrap="square" tIns="45700">
            <a:normAutofit/>
          </a:bodyPr>
          <a:lstStyle>
            <a:lvl1pPr indent="-228600" lvl="0" marL="457200" algn="l">
              <a:spcBef>
                <a:spcPts val="100"/>
              </a:spcBef>
              <a:spcAft>
                <a:spcPts val="0"/>
              </a:spcAft>
              <a:buSzPts val="840"/>
              <a:buFont typeface="Arial"/>
              <a:buNone/>
              <a:defRPr sz="1200"/>
            </a:lvl1pPr>
            <a:lvl2pPr indent="-289560" lvl="1" marL="914400" algn="l">
              <a:spcBef>
                <a:spcPts val="400"/>
              </a:spcBef>
              <a:spcAft>
                <a:spcPts val="0"/>
              </a:spcAft>
              <a:buSzPts val="960"/>
              <a:buChar char="⚫"/>
              <a:defRPr sz="1200"/>
            </a:lvl2pPr>
            <a:lvl3pPr indent="-266700" lvl="2" marL="1371600" algn="l">
              <a:spcBef>
                <a:spcPts val="200"/>
              </a:spcBef>
              <a:spcAft>
                <a:spcPts val="0"/>
              </a:spcAft>
              <a:buSzPts val="600"/>
              <a:buChar char="🞆"/>
              <a:defRPr sz="1000"/>
            </a:lvl3pPr>
            <a:lvl4pPr indent="-262889" lvl="3" marL="1828800" algn="l">
              <a:spcBef>
                <a:spcPts val="180"/>
              </a:spcBef>
              <a:spcAft>
                <a:spcPts val="0"/>
              </a:spcAft>
              <a:buSzPts val="540"/>
              <a:buChar char="🞆"/>
              <a:defRPr sz="900"/>
            </a:lvl4pPr>
            <a:lvl5pPr indent="-267461" lvl="4" marL="2286000" algn="l">
              <a:spcBef>
                <a:spcPts val="180"/>
              </a:spcBef>
              <a:spcAft>
                <a:spcPts val="0"/>
              </a:spcAft>
              <a:buSzPts val="612"/>
              <a:buChar char="⚫"/>
              <a:defRPr sz="900"/>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1" name="Google Shape;121;p155"/>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400">
                <a:solidFill>
                  <a:srgbClr val="FFFFFF"/>
                </a:solidFill>
                <a:latin typeface="Times New Roman"/>
                <a:ea typeface="Times New Roman"/>
                <a:cs typeface="Times New Roman"/>
                <a:sym typeface="Times New Roman"/>
              </a:defRPr>
            </a:lvl1pPr>
            <a:lvl2pPr indent="0" lvl="1" marL="0" marR="0" algn="ctr">
              <a:spcBef>
                <a:spcPts val="0"/>
              </a:spcBef>
              <a:spcAft>
                <a:spcPts val="0"/>
              </a:spcAft>
              <a:buNone/>
              <a:defRPr b="1" sz="1400">
                <a:solidFill>
                  <a:srgbClr val="FFFFFF"/>
                </a:solidFill>
                <a:latin typeface="Times New Roman"/>
                <a:ea typeface="Times New Roman"/>
                <a:cs typeface="Times New Roman"/>
                <a:sym typeface="Times New Roman"/>
              </a:defRPr>
            </a:lvl2pPr>
            <a:lvl3pPr indent="0" lvl="2" marL="0" marR="0" algn="ctr">
              <a:spcBef>
                <a:spcPts val="0"/>
              </a:spcBef>
              <a:spcAft>
                <a:spcPts val="0"/>
              </a:spcAft>
              <a:buNone/>
              <a:defRPr b="1" sz="1400">
                <a:solidFill>
                  <a:srgbClr val="FFFFFF"/>
                </a:solidFill>
                <a:latin typeface="Times New Roman"/>
                <a:ea typeface="Times New Roman"/>
                <a:cs typeface="Times New Roman"/>
                <a:sym typeface="Times New Roman"/>
              </a:defRPr>
            </a:lvl3pPr>
            <a:lvl4pPr indent="0" lvl="3" marL="0" marR="0" algn="ctr">
              <a:spcBef>
                <a:spcPts val="0"/>
              </a:spcBef>
              <a:spcAft>
                <a:spcPts val="0"/>
              </a:spcAft>
              <a:buNone/>
              <a:defRPr b="1" sz="1400">
                <a:solidFill>
                  <a:srgbClr val="FFFFFF"/>
                </a:solidFill>
                <a:latin typeface="Times New Roman"/>
                <a:ea typeface="Times New Roman"/>
                <a:cs typeface="Times New Roman"/>
                <a:sym typeface="Times New Roman"/>
              </a:defRPr>
            </a:lvl4pPr>
            <a:lvl5pPr indent="0" lvl="4" marL="0" marR="0" algn="ctr">
              <a:spcBef>
                <a:spcPts val="0"/>
              </a:spcBef>
              <a:spcAft>
                <a:spcPts val="0"/>
              </a:spcAft>
              <a:buNone/>
              <a:defRPr b="1" sz="1400">
                <a:solidFill>
                  <a:srgbClr val="FFFFFF"/>
                </a:solidFill>
                <a:latin typeface="Times New Roman"/>
                <a:ea typeface="Times New Roman"/>
                <a:cs typeface="Times New Roman"/>
                <a:sym typeface="Times New Roman"/>
              </a:defRPr>
            </a:lvl5pPr>
            <a:lvl6pPr indent="0" lvl="5" marL="0" marR="0" algn="ctr">
              <a:spcBef>
                <a:spcPts val="0"/>
              </a:spcBef>
              <a:spcAft>
                <a:spcPts val="0"/>
              </a:spcAft>
              <a:buNone/>
              <a:defRPr b="1" sz="1400">
                <a:solidFill>
                  <a:srgbClr val="FFFFFF"/>
                </a:solidFill>
                <a:latin typeface="Times New Roman"/>
                <a:ea typeface="Times New Roman"/>
                <a:cs typeface="Times New Roman"/>
                <a:sym typeface="Times New Roman"/>
              </a:defRPr>
            </a:lvl6pPr>
            <a:lvl7pPr indent="0" lvl="6" marL="0" marR="0" algn="ctr">
              <a:spcBef>
                <a:spcPts val="0"/>
              </a:spcBef>
              <a:spcAft>
                <a:spcPts val="0"/>
              </a:spcAft>
              <a:buNone/>
              <a:defRPr b="1" sz="1400">
                <a:solidFill>
                  <a:srgbClr val="FFFFFF"/>
                </a:solidFill>
                <a:latin typeface="Times New Roman"/>
                <a:ea typeface="Times New Roman"/>
                <a:cs typeface="Times New Roman"/>
                <a:sym typeface="Times New Roman"/>
              </a:defRPr>
            </a:lvl7pPr>
            <a:lvl8pPr indent="0" lvl="7" marL="0" marR="0" algn="ctr">
              <a:spcBef>
                <a:spcPts val="0"/>
              </a:spcBef>
              <a:spcAft>
                <a:spcPts val="0"/>
              </a:spcAft>
              <a:buNone/>
              <a:defRPr b="1" sz="1400">
                <a:solidFill>
                  <a:srgbClr val="FFFFFF"/>
                </a:solidFill>
                <a:latin typeface="Times New Roman"/>
                <a:ea typeface="Times New Roman"/>
                <a:cs typeface="Times New Roman"/>
                <a:sym typeface="Times New Roman"/>
              </a:defRPr>
            </a:lvl8pPr>
            <a:lvl9pPr indent="0" lvl="8" marL="0" marR="0" algn="ctr">
              <a:spcBef>
                <a:spcPts val="0"/>
              </a:spcBef>
              <a:spcAft>
                <a:spcPts val="0"/>
              </a:spcAft>
              <a:buNone/>
              <a:defRPr b="1" sz="1400">
                <a:solidFill>
                  <a:srgbClr val="FFFFFF"/>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US"/>
              <a:t>1-</a:t>
            </a:r>
            <a:fld id="{00000000-1234-1234-1234-123412341234}" type="slidenum">
              <a:rPr lang="en-US"/>
              <a:t>‹#›</a:t>
            </a:fld>
            <a:endParaRPr/>
          </a:p>
        </p:txBody>
      </p:sp>
      <p:sp>
        <p:nvSpPr>
          <p:cNvPr id="123" name="Google Shape;123;p155"/>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46"/>
          <p:cNvCxnSpPr/>
          <p:nvPr/>
        </p:nvCxnSpPr>
        <p:spPr>
          <a:xfrm>
            <a:off x="8763000" y="0"/>
            <a:ext cx="0" cy="6858000"/>
          </a:xfrm>
          <a:prstGeom prst="straightConnector1">
            <a:avLst/>
          </a:prstGeom>
          <a:noFill/>
          <a:ln cap="flat" cmpd="sng" w="38100">
            <a:solidFill>
              <a:srgbClr val="FEC2AC">
                <a:alpha val="92941"/>
              </a:srgbClr>
            </a:solidFill>
            <a:prstDash val="solid"/>
            <a:round/>
            <a:headEnd len="sm" w="sm" type="none"/>
            <a:tailEnd len="sm" w="sm" type="none"/>
          </a:ln>
        </p:spPr>
      </p:cxnSp>
      <p:sp>
        <p:nvSpPr>
          <p:cNvPr id="11" name="Google Shape;11;p14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SzPts val="1400"/>
              <a:buNone/>
              <a:defRPr b="0" i="0" sz="3000" u="none" cap="small"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000" u="none" cap="none" strike="noStrike">
                <a:solidFill>
                  <a:schemeClr val="dk2"/>
                </a:solidFill>
                <a:latin typeface="Arial"/>
                <a:ea typeface="Arial"/>
                <a:cs typeface="Arial"/>
                <a:sym typeface="Arial"/>
              </a:defRPr>
            </a:lvl9pPr>
          </a:lstStyle>
          <a:p/>
        </p:txBody>
      </p:sp>
      <p:sp>
        <p:nvSpPr>
          <p:cNvPr id="12" name="Google Shape;12;p146"/>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Arial"/>
                <a:ea typeface="Arial"/>
                <a:cs typeface="Arial"/>
                <a:sym typeface="Arial"/>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Arial"/>
                <a:ea typeface="Arial"/>
                <a:cs typeface="Arial"/>
                <a:sym typeface="Arial"/>
              </a:defRPr>
            </a:lvl2pPr>
            <a:lvl3pPr indent="-297180" lvl="2" marL="1371600" marR="0" rtl="0" algn="l">
              <a:spcBef>
                <a:spcPts val="360"/>
              </a:spcBef>
              <a:spcAft>
                <a:spcPts val="0"/>
              </a:spcAft>
              <a:buClr>
                <a:srgbClr val="E0752F"/>
              </a:buClr>
              <a:buSzPts val="1080"/>
              <a:buFont typeface="Noto Sans Symbols"/>
              <a:buChar char="🞆"/>
              <a:defRPr b="0" i="0" sz="1800" u="none" cap="none" strike="noStrike">
                <a:solidFill>
                  <a:schemeClr val="dk1"/>
                </a:solidFill>
                <a:latin typeface="Arial"/>
                <a:ea typeface="Arial"/>
                <a:cs typeface="Arial"/>
                <a:sym typeface="Arial"/>
              </a:defRPr>
            </a:lvl3pPr>
            <a:lvl4pPr indent="-297180" lvl="3" marL="1828800" marR="0" rtl="0" algn="l">
              <a:spcBef>
                <a:spcPts val="360"/>
              </a:spcBef>
              <a:spcAft>
                <a:spcPts val="0"/>
              </a:spcAft>
              <a:buClr>
                <a:srgbClr val="FEC3AE"/>
              </a:buClr>
              <a:buSzPts val="1080"/>
              <a:buFont typeface="Noto Sans Symbols"/>
              <a:buChar char="🞆"/>
              <a:defRPr b="0" i="0" sz="1800" u="none" cap="none" strike="noStrike">
                <a:solidFill>
                  <a:schemeClr val="dk1"/>
                </a:solidFill>
                <a:latin typeface="Arial"/>
                <a:ea typeface="Arial"/>
                <a:cs typeface="Arial"/>
                <a:sym typeface="Arial"/>
              </a:defRPr>
            </a:lvl4pPr>
            <a:lvl5pPr indent="-297688" lvl="4" marL="2286000" marR="0" rtl="0" algn="l">
              <a:spcBef>
                <a:spcPts val="320"/>
              </a:spcBef>
              <a:spcAft>
                <a:spcPts val="0"/>
              </a:spcAft>
              <a:buClr>
                <a:srgbClr val="BDCAE9"/>
              </a:buClr>
              <a:buSzPts val="1088"/>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2"/>
                </a:solidFill>
                <a:latin typeface="Arial"/>
                <a:ea typeface="Arial"/>
                <a:cs typeface="Arial"/>
                <a:sym typeface="Arial"/>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Arial"/>
                <a:ea typeface="Arial"/>
                <a:cs typeface="Arial"/>
                <a:sym typeface="Arial"/>
              </a:defRPr>
            </a:lvl7pPr>
            <a:lvl8pPr indent="-317500" lvl="7" marL="3657600" marR="0" rtl="0" algn="l">
              <a:spcBef>
                <a:spcPts val="280"/>
              </a:spcBef>
              <a:spcAft>
                <a:spcPts val="0"/>
              </a:spcAft>
              <a:buClr>
                <a:schemeClr val="accent2"/>
              </a:buClr>
              <a:buSzPts val="1400"/>
              <a:buFont typeface="Arial"/>
              <a:buChar char="•"/>
              <a:defRPr b="0" i="0" sz="1400" u="none" cap="small" strike="noStrike">
                <a:solidFill>
                  <a:schemeClr val="dk2"/>
                </a:solidFill>
                <a:latin typeface="Arial"/>
                <a:ea typeface="Arial"/>
                <a:cs typeface="Arial"/>
                <a:sym typeface="Arial"/>
              </a:defRPr>
            </a:lvl8pPr>
            <a:lvl9pPr indent="-317500" lvl="8" marL="4114800" marR="0" rtl="0" algn="l">
              <a:spcBef>
                <a:spcPts val="280"/>
              </a:spcBef>
              <a:spcAft>
                <a:spcPts val="0"/>
              </a:spcAft>
              <a:buClr>
                <a:srgbClr val="DE7530"/>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3" name="Google Shape;13;p146"/>
          <p:cNvSpPr txBox="1"/>
          <p:nvPr>
            <p:ph idx="10" type="dt"/>
          </p:nvPr>
        </p:nvSpPr>
        <p:spPr>
          <a:xfrm rot="5400000">
            <a:off x="7589045" y="1081881"/>
            <a:ext cx="2011362" cy="38417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46"/>
          <p:cNvSpPr txBox="1"/>
          <p:nvPr>
            <p:ph idx="11" type="ftr"/>
          </p:nvPr>
        </p:nvSpPr>
        <p:spPr>
          <a:xfrm rot="5400000">
            <a:off x="6989763" y="3736975"/>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cxnSp>
        <p:nvCxnSpPr>
          <p:cNvPr id="15" name="Google Shape;15;p146"/>
          <p:cNvCxnSpPr/>
          <p:nvPr/>
        </p:nvCxnSpPr>
        <p:spPr>
          <a:xfrm>
            <a:off x="76200" y="0"/>
            <a:ext cx="0" cy="6858000"/>
          </a:xfrm>
          <a:prstGeom prst="straightConnector1">
            <a:avLst/>
          </a:prstGeom>
          <a:noFill/>
          <a:ln cap="flat" cmpd="thickThin" w="57150">
            <a:solidFill>
              <a:srgbClr val="FEC2AC"/>
            </a:solidFill>
            <a:prstDash val="solid"/>
            <a:round/>
            <a:headEnd len="sm" w="sm" type="none"/>
            <a:tailEnd len="sm" w="sm" type="none"/>
          </a:ln>
        </p:spPr>
      </p:cxnSp>
      <p:cxnSp>
        <p:nvCxnSpPr>
          <p:cNvPr id="16" name="Google Shape;16;p146"/>
          <p:cNvCxnSpPr/>
          <p:nvPr/>
        </p:nvCxnSpPr>
        <p:spPr>
          <a:xfrm>
            <a:off x="8991600" y="0"/>
            <a:ext cx="0" cy="6858000"/>
          </a:xfrm>
          <a:prstGeom prst="straightConnector1">
            <a:avLst/>
          </a:prstGeom>
          <a:noFill/>
          <a:ln cap="flat" cmpd="sng" w="19050">
            <a:solidFill>
              <a:schemeClr val="accent1"/>
            </a:solidFill>
            <a:prstDash val="solid"/>
            <a:round/>
            <a:headEnd len="med" w="med" type="none"/>
            <a:tailEnd len="med" w="med" type="none"/>
          </a:ln>
        </p:spPr>
      </p:cxnSp>
      <p:sp>
        <p:nvSpPr>
          <p:cNvPr id="17" name="Google Shape;17;p146"/>
          <p:cNvSpPr/>
          <p:nvPr/>
        </p:nvSpPr>
        <p:spPr>
          <a:xfrm>
            <a:off x="8839200" y="0"/>
            <a:ext cx="304800" cy="6858000"/>
          </a:xfrm>
          <a:prstGeom prst="rect">
            <a:avLst/>
          </a:prstGeom>
          <a:solidFill>
            <a:srgbClr val="FEC2AC">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cxnSp>
        <p:nvCxnSpPr>
          <p:cNvPr id="18" name="Google Shape;18;p146"/>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sp>
        <p:nvSpPr>
          <p:cNvPr id="19" name="Google Shape;19;p146"/>
          <p:cNvSpPr/>
          <p:nvPr/>
        </p:nvSpPr>
        <p:spPr>
          <a:xfrm>
            <a:off x="8156575" y="5715000"/>
            <a:ext cx="549275" cy="5492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0" name="Google Shape;20;p14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1pPr>
            <a:lvl2pPr indent="0" lvl="1"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2pPr>
            <a:lvl3pPr indent="0" lvl="2"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3pPr>
            <a:lvl4pPr indent="0" lvl="3"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4pPr>
            <a:lvl5pPr indent="0" lvl="4"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5pPr>
            <a:lvl6pPr indent="0" lvl="5"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6pPr>
            <a:lvl7pPr indent="0" lvl="6"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7pPr>
            <a:lvl8pPr indent="0" lvl="7"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8pPr>
            <a:lvl9pPr indent="0" lvl="8" marL="0" marR="0" rtl="0" algn="ctr">
              <a:spcBef>
                <a:spcPts val="0"/>
              </a:spcBef>
              <a:spcAft>
                <a:spcPts val="0"/>
              </a:spcAft>
              <a:buNone/>
              <a:defRPr b="1" i="0" sz="1400" u="none" cap="none" strike="noStrike">
                <a:solidFill>
                  <a:srgbClr val="FFFFFF"/>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US"/>
              <a:t>1-</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54.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vmlDrawing" Target="../drawings/vmlDrawing12.vml"/><Relationship Id="rId4" Type="http://schemas.openxmlformats.org/officeDocument/2006/relationships/oleObject" Target="../embeddings/oleObject60.bin"/><Relationship Id="rId5" Type="http://schemas.openxmlformats.org/officeDocument/2006/relationships/oleObject" Target="../embeddings/oleObject60.bin"/><Relationship Id="rId6" Type="http://schemas.openxmlformats.org/officeDocument/2006/relationships/image" Target="../media/image58.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vmlDrawing" Target="../drawings/vmlDrawing13.vml"/><Relationship Id="rId4" Type="http://schemas.openxmlformats.org/officeDocument/2006/relationships/oleObject" Target="../embeddings/oleObject61.bin"/><Relationship Id="rId5" Type="http://schemas.openxmlformats.org/officeDocument/2006/relationships/oleObject" Target="../embeddings/oleObject61.bin"/><Relationship Id="rId6"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image" Target="../media/image5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vmlDrawing" Target="../drawings/vmlDrawing2.vml"/><Relationship Id="rId4" Type="http://schemas.openxmlformats.org/officeDocument/2006/relationships/oleObject" Target="../embeddings/oleObject16.bin"/><Relationship Id="rId5" Type="http://schemas.openxmlformats.org/officeDocument/2006/relationships/oleObject" Target="../embeddings/oleObject16.bin"/><Relationship Id="rId6" Type="http://schemas.openxmlformats.org/officeDocument/2006/relationships/image" Target="../media/image13.png"/><Relationship Id="rId7" Type="http://schemas.openxmlformats.org/officeDocument/2006/relationships/oleObject" Target="../embeddings/oleObject17.bin"/><Relationship Id="rId8" Type="http://schemas.openxmlformats.org/officeDocument/2006/relationships/oleObject" Target="../embeddings/oleObject17.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vmlDrawing" Target="../drawings/vmlDrawing3.vml"/><Relationship Id="rId4" Type="http://schemas.openxmlformats.org/officeDocument/2006/relationships/oleObject" Target="../embeddings/oleObject18.bin"/><Relationship Id="rId5" Type="http://schemas.openxmlformats.org/officeDocument/2006/relationships/oleObject" Target="../embeddings/oleObject18.bin"/><Relationship Id="rId6" Type="http://schemas.openxmlformats.org/officeDocument/2006/relationships/image" Target="../media/image13.png"/><Relationship Id="rId7" Type="http://schemas.openxmlformats.org/officeDocument/2006/relationships/oleObject" Target="../embeddings/oleObject19.bin"/><Relationship Id="rId8"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vmlDrawing" Target="../drawings/vmlDrawing4.vml"/><Relationship Id="rId4" Type="http://schemas.openxmlformats.org/officeDocument/2006/relationships/oleObject" Target="../embeddings/oleObject20.bin"/><Relationship Id="rId5" Type="http://schemas.openxmlformats.org/officeDocument/2006/relationships/oleObject" Target="../embeddings/oleObject20.bin"/><Relationship Id="rId6" Type="http://schemas.openxmlformats.org/officeDocument/2006/relationships/image" Target="../media/image13.png"/><Relationship Id="rId7" Type="http://schemas.openxmlformats.org/officeDocument/2006/relationships/oleObject" Target="../embeddings/oleObject21.bin"/><Relationship Id="rId8"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40" Type="http://schemas.openxmlformats.org/officeDocument/2006/relationships/oleObject" Target="../embeddings/oleObject15.bin"/><Relationship Id="rId20" Type="http://schemas.openxmlformats.org/officeDocument/2006/relationships/image" Target="../media/image7.png"/><Relationship Id="rId41" Type="http://schemas.openxmlformats.org/officeDocument/2006/relationships/oleObject" Target="../embeddings/oleObject15.bin"/><Relationship Id="rId22" Type="http://schemas.openxmlformats.org/officeDocument/2006/relationships/oleObject" Target="../embeddings/oleObject8.bin"/><Relationship Id="rId21" Type="http://schemas.openxmlformats.org/officeDocument/2006/relationships/oleObject" Target="../embeddings/oleObject8.bin"/><Relationship Id="rId24" Type="http://schemas.openxmlformats.org/officeDocument/2006/relationships/oleObject" Target="../embeddings/oleObject9.bin"/><Relationship Id="rId23"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1.png"/><Relationship Id="rId26" Type="http://schemas.openxmlformats.org/officeDocument/2006/relationships/image" Target="../media/image3.png"/><Relationship Id="rId25" Type="http://schemas.openxmlformats.org/officeDocument/2006/relationships/oleObject" Target="../embeddings/oleObject9.bin"/><Relationship Id="rId28" Type="http://schemas.openxmlformats.org/officeDocument/2006/relationships/oleObject" Target="../embeddings/oleObject10.bin"/><Relationship Id="rId27" Type="http://schemas.openxmlformats.org/officeDocument/2006/relationships/oleObject" Target="../embeddings/oleObject10.bin"/><Relationship Id="rId5" Type="http://schemas.openxmlformats.org/officeDocument/2006/relationships/oleObject" Target="../embeddings/oleObject1.bin"/><Relationship Id="rId6" Type="http://schemas.openxmlformats.org/officeDocument/2006/relationships/image" Target="../media/image9.png"/><Relationship Id="rId29" Type="http://schemas.openxmlformats.org/officeDocument/2006/relationships/image" Target="../media/image6.png"/><Relationship Id="rId7" Type="http://schemas.openxmlformats.org/officeDocument/2006/relationships/oleObject" Target="../embeddings/oleObject2.bin"/><Relationship Id="rId8" Type="http://schemas.openxmlformats.org/officeDocument/2006/relationships/oleObject" Target="../embeddings/oleObject2.bin"/><Relationship Id="rId31" Type="http://schemas.openxmlformats.org/officeDocument/2006/relationships/oleObject" Target="../embeddings/oleObject11.bin"/><Relationship Id="rId30" Type="http://schemas.openxmlformats.org/officeDocument/2006/relationships/oleObject" Target="../embeddings/oleObject11.bin"/><Relationship Id="rId11" Type="http://schemas.openxmlformats.org/officeDocument/2006/relationships/oleObject" Target="../embeddings/oleObject3.bin"/><Relationship Id="rId33" Type="http://schemas.openxmlformats.org/officeDocument/2006/relationships/oleObject" Target="../embeddings/oleObject12.bin"/><Relationship Id="rId10" Type="http://schemas.openxmlformats.org/officeDocument/2006/relationships/oleObject" Target="../embeddings/oleObject3.bin"/><Relationship Id="rId32" Type="http://schemas.openxmlformats.org/officeDocument/2006/relationships/image" Target="../media/image2.png"/><Relationship Id="rId13" Type="http://schemas.openxmlformats.org/officeDocument/2006/relationships/oleObject" Target="../embeddings/oleObject4.bin"/><Relationship Id="rId35" Type="http://schemas.openxmlformats.org/officeDocument/2006/relationships/image" Target="../media/image10.png"/><Relationship Id="rId12" Type="http://schemas.openxmlformats.org/officeDocument/2006/relationships/oleObject" Target="../embeddings/oleObject4.bin"/><Relationship Id="rId34" Type="http://schemas.openxmlformats.org/officeDocument/2006/relationships/oleObject" Target="../embeddings/oleObject12.bin"/><Relationship Id="rId15" Type="http://schemas.openxmlformats.org/officeDocument/2006/relationships/oleObject" Target="../embeddings/oleObject5.bin"/><Relationship Id="rId37" Type="http://schemas.openxmlformats.org/officeDocument/2006/relationships/oleObject" Target="../embeddings/oleObject13.bin"/><Relationship Id="rId14" Type="http://schemas.openxmlformats.org/officeDocument/2006/relationships/oleObject" Target="../embeddings/oleObject5.bin"/><Relationship Id="rId36" Type="http://schemas.openxmlformats.org/officeDocument/2006/relationships/oleObject" Target="../embeddings/oleObject13.bin"/><Relationship Id="rId17" Type="http://schemas.openxmlformats.org/officeDocument/2006/relationships/oleObject" Target="../embeddings/oleObject6.bin"/><Relationship Id="rId39" Type="http://schemas.openxmlformats.org/officeDocument/2006/relationships/oleObject" Target="../embeddings/oleObject14.bin"/><Relationship Id="rId16" Type="http://schemas.openxmlformats.org/officeDocument/2006/relationships/oleObject" Target="../embeddings/oleObject6.bin"/><Relationship Id="rId38" Type="http://schemas.openxmlformats.org/officeDocument/2006/relationships/oleObject" Target="../embeddings/oleObject14.bin"/><Relationship Id="rId19" Type="http://schemas.openxmlformats.org/officeDocument/2006/relationships/oleObject" Target="../embeddings/oleObject7.bin"/><Relationship Id="rId18"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vmlDrawing" Target="../drawings/vmlDrawing5.vml"/><Relationship Id="rId4" Type="http://schemas.openxmlformats.org/officeDocument/2006/relationships/oleObject" Target="../embeddings/oleObject22.bin"/><Relationship Id="rId9" Type="http://schemas.openxmlformats.org/officeDocument/2006/relationships/oleObject" Target="../embeddings/oleObject24.bin"/><Relationship Id="rId5" Type="http://schemas.openxmlformats.org/officeDocument/2006/relationships/oleObject" Target="../embeddings/oleObject22.bin"/><Relationship Id="rId6" Type="http://schemas.openxmlformats.org/officeDocument/2006/relationships/image" Target="../media/image9.png"/><Relationship Id="rId7" Type="http://schemas.openxmlformats.org/officeDocument/2006/relationships/oleObject" Target="../embeddings/oleObject23.bin"/><Relationship Id="rId8" Type="http://schemas.openxmlformats.org/officeDocument/2006/relationships/oleObject" Target="../embeddings/oleObject23.bin"/><Relationship Id="rId11" Type="http://schemas.openxmlformats.org/officeDocument/2006/relationships/image" Target="../media/image13.png"/><Relationship Id="rId10" Type="http://schemas.openxmlformats.org/officeDocument/2006/relationships/oleObject" Target="../embeddings/oleObject24.bin"/><Relationship Id="rId13" Type="http://schemas.openxmlformats.org/officeDocument/2006/relationships/oleObject" Target="../embeddings/oleObject25.bin"/><Relationship Id="rId12"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vmlDrawing" Target="../drawings/vmlDrawing6.vml"/><Relationship Id="rId4" Type="http://schemas.openxmlformats.org/officeDocument/2006/relationships/oleObject" Target="../embeddings/oleObject26.bin"/><Relationship Id="rId9" Type="http://schemas.openxmlformats.org/officeDocument/2006/relationships/oleObject" Target="../embeddings/oleObject28.bin"/><Relationship Id="rId5" Type="http://schemas.openxmlformats.org/officeDocument/2006/relationships/oleObject" Target="../embeddings/oleObject26.bin"/><Relationship Id="rId6" Type="http://schemas.openxmlformats.org/officeDocument/2006/relationships/image" Target="../media/image4.png"/><Relationship Id="rId7" Type="http://schemas.openxmlformats.org/officeDocument/2006/relationships/oleObject" Target="../embeddings/oleObject27.bin"/><Relationship Id="rId8" Type="http://schemas.openxmlformats.org/officeDocument/2006/relationships/oleObject" Target="../embeddings/oleObject27.bin"/><Relationship Id="rId11" Type="http://schemas.openxmlformats.org/officeDocument/2006/relationships/oleObject" Target="../embeddings/oleObject29.bin"/><Relationship Id="rId10" Type="http://schemas.openxmlformats.org/officeDocument/2006/relationships/oleObject" Target="../embeddings/oleObject28.bin"/><Relationship Id="rId13" Type="http://schemas.openxmlformats.org/officeDocument/2006/relationships/oleObject" Target="../embeddings/oleObject30.bin"/><Relationship Id="rId12" Type="http://schemas.openxmlformats.org/officeDocument/2006/relationships/oleObject" Target="../embeddings/oleObject29.bin"/><Relationship Id="rId15" Type="http://schemas.openxmlformats.org/officeDocument/2006/relationships/oleObject" Target="../embeddings/oleObject31.bin"/><Relationship Id="rId14" Type="http://schemas.openxmlformats.org/officeDocument/2006/relationships/oleObject" Target="../embeddings/oleObject30.bin"/><Relationship Id="rId17" Type="http://schemas.openxmlformats.org/officeDocument/2006/relationships/oleObject" Target="../embeddings/oleObject32.bin"/><Relationship Id="rId16" Type="http://schemas.openxmlformats.org/officeDocument/2006/relationships/oleObject" Target="../embeddings/oleObject31.bin"/><Relationship Id="rId18"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vmlDrawing" Target="../drawings/vmlDrawing7.vml"/><Relationship Id="rId4" Type="http://schemas.openxmlformats.org/officeDocument/2006/relationships/oleObject" Target="../embeddings/oleObject33.bin"/><Relationship Id="rId9" Type="http://schemas.openxmlformats.org/officeDocument/2006/relationships/oleObject" Target="../embeddings/oleObject35.bin"/><Relationship Id="rId5" Type="http://schemas.openxmlformats.org/officeDocument/2006/relationships/oleObject" Target="../embeddings/oleObject33.bin"/><Relationship Id="rId6" Type="http://schemas.openxmlformats.org/officeDocument/2006/relationships/image" Target="../media/image4.png"/><Relationship Id="rId7" Type="http://schemas.openxmlformats.org/officeDocument/2006/relationships/oleObject" Target="../embeddings/oleObject34.bin"/><Relationship Id="rId8" Type="http://schemas.openxmlformats.org/officeDocument/2006/relationships/oleObject" Target="../embeddings/oleObject34.bin"/><Relationship Id="rId11" Type="http://schemas.openxmlformats.org/officeDocument/2006/relationships/oleObject" Target="../embeddings/oleObject36.bin"/><Relationship Id="rId10" Type="http://schemas.openxmlformats.org/officeDocument/2006/relationships/oleObject" Target="../embeddings/oleObject35.bin"/><Relationship Id="rId13" Type="http://schemas.openxmlformats.org/officeDocument/2006/relationships/oleObject" Target="../embeddings/oleObject37.bin"/><Relationship Id="rId12" Type="http://schemas.openxmlformats.org/officeDocument/2006/relationships/oleObject" Target="../embeddings/oleObject36.bin"/><Relationship Id="rId15" Type="http://schemas.openxmlformats.org/officeDocument/2006/relationships/oleObject" Target="../embeddings/oleObject38.bin"/><Relationship Id="rId14" Type="http://schemas.openxmlformats.org/officeDocument/2006/relationships/oleObject" Target="../embeddings/oleObject37.bin"/><Relationship Id="rId17" Type="http://schemas.openxmlformats.org/officeDocument/2006/relationships/oleObject" Target="../embeddings/oleObject39.bin"/><Relationship Id="rId16" Type="http://schemas.openxmlformats.org/officeDocument/2006/relationships/oleObject" Target="../embeddings/oleObject38.bin"/><Relationship Id="rId18" Type="http://schemas.openxmlformats.org/officeDocument/2006/relationships/oleObject" Target="../embeddings/oleObject39.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vmlDrawing" Target="../drawings/vmlDrawing8.vml"/><Relationship Id="rId4" Type="http://schemas.openxmlformats.org/officeDocument/2006/relationships/oleObject" Target="../embeddings/oleObject40.bin"/><Relationship Id="rId9" Type="http://schemas.openxmlformats.org/officeDocument/2006/relationships/oleObject" Target="../embeddings/oleObject42.bin"/><Relationship Id="rId5" Type="http://schemas.openxmlformats.org/officeDocument/2006/relationships/oleObject" Target="../embeddings/oleObject40.bin"/><Relationship Id="rId6" Type="http://schemas.openxmlformats.org/officeDocument/2006/relationships/image" Target="../media/image4.png"/><Relationship Id="rId7" Type="http://schemas.openxmlformats.org/officeDocument/2006/relationships/oleObject" Target="../embeddings/oleObject41.bin"/><Relationship Id="rId8" Type="http://schemas.openxmlformats.org/officeDocument/2006/relationships/oleObject" Target="../embeddings/oleObject41.bin"/><Relationship Id="rId11" Type="http://schemas.openxmlformats.org/officeDocument/2006/relationships/oleObject" Target="../embeddings/oleObject43.bin"/><Relationship Id="rId10" Type="http://schemas.openxmlformats.org/officeDocument/2006/relationships/oleObject" Target="../embeddings/oleObject42.bin"/><Relationship Id="rId13" Type="http://schemas.openxmlformats.org/officeDocument/2006/relationships/oleObject" Target="../embeddings/oleObject44.bin"/><Relationship Id="rId12" Type="http://schemas.openxmlformats.org/officeDocument/2006/relationships/oleObject" Target="../embeddings/oleObject43.bin"/><Relationship Id="rId15" Type="http://schemas.openxmlformats.org/officeDocument/2006/relationships/oleObject" Target="../embeddings/oleObject45.bin"/><Relationship Id="rId14" Type="http://schemas.openxmlformats.org/officeDocument/2006/relationships/oleObject" Target="../embeddings/oleObject44.bin"/><Relationship Id="rId17" Type="http://schemas.openxmlformats.org/officeDocument/2006/relationships/oleObject" Target="../embeddings/oleObject46.bin"/><Relationship Id="rId16" Type="http://schemas.openxmlformats.org/officeDocument/2006/relationships/oleObject" Target="../embeddings/oleObject45.bin"/><Relationship Id="rId18" Type="http://schemas.openxmlformats.org/officeDocument/2006/relationships/oleObject" Target="../embeddings/oleObject46.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vmlDrawing" Target="../drawings/vmlDrawing9.vml"/><Relationship Id="rId4" Type="http://schemas.openxmlformats.org/officeDocument/2006/relationships/oleObject" Target="../embeddings/oleObject47.bin"/><Relationship Id="rId9" Type="http://schemas.openxmlformats.org/officeDocument/2006/relationships/oleObject" Target="../embeddings/oleObject49.bin"/><Relationship Id="rId5" Type="http://schemas.openxmlformats.org/officeDocument/2006/relationships/oleObject" Target="../embeddings/oleObject47.bin"/><Relationship Id="rId6" Type="http://schemas.openxmlformats.org/officeDocument/2006/relationships/image" Target="../media/image4.png"/><Relationship Id="rId7" Type="http://schemas.openxmlformats.org/officeDocument/2006/relationships/oleObject" Target="../embeddings/oleObject48.bin"/><Relationship Id="rId8" Type="http://schemas.openxmlformats.org/officeDocument/2006/relationships/oleObject" Target="../embeddings/oleObject48.bin"/><Relationship Id="rId11" Type="http://schemas.openxmlformats.org/officeDocument/2006/relationships/oleObject" Target="../embeddings/oleObject50.bin"/><Relationship Id="rId10" Type="http://schemas.openxmlformats.org/officeDocument/2006/relationships/oleObject" Target="../embeddings/oleObject49.bin"/><Relationship Id="rId13" Type="http://schemas.openxmlformats.org/officeDocument/2006/relationships/oleObject" Target="../embeddings/oleObject51.bin"/><Relationship Id="rId12" Type="http://schemas.openxmlformats.org/officeDocument/2006/relationships/oleObject" Target="../embeddings/oleObject50.bin"/><Relationship Id="rId15" Type="http://schemas.openxmlformats.org/officeDocument/2006/relationships/oleObject" Target="../embeddings/oleObject52.bin"/><Relationship Id="rId14" Type="http://schemas.openxmlformats.org/officeDocument/2006/relationships/oleObject" Target="../embeddings/oleObject51.bin"/><Relationship Id="rId17" Type="http://schemas.openxmlformats.org/officeDocument/2006/relationships/oleObject" Target="../embeddings/oleObject53.bin"/><Relationship Id="rId16" Type="http://schemas.openxmlformats.org/officeDocument/2006/relationships/oleObject" Target="../embeddings/oleObject52.bin"/><Relationship Id="rId18" Type="http://schemas.openxmlformats.org/officeDocument/2006/relationships/oleObject" Target="../embeddings/oleObject5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vmlDrawing" Target="../drawings/vmlDrawing10.vml"/><Relationship Id="rId4" Type="http://schemas.openxmlformats.org/officeDocument/2006/relationships/oleObject" Target="../embeddings/oleObject54.bin"/><Relationship Id="rId9" Type="http://schemas.openxmlformats.org/officeDocument/2006/relationships/image" Target="../media/image25.png"/><Relationship Id="rId5" Type="http://schemas.openxmlformats.org/officeDocument/2006/relationships/oleObject" Target="../embeddings/oleObject54.bin"/><Relationship Id="rId6" Type="http://schemas.openxmlformats.org/officeDocument/2006/relationships/image" Target="../media/image31.png"/><Relationship Id="rId7" Type="http://schemas.openxmlformats.org/officeDocument/2006/relationships/oleObject" Target="../embeddings/oleObject55.bin"/><Relationship Id="rId8" Type="http://schemas.openxmlformats.org/officeDocument/2006/relationships/oleObject" Target="../embeddings/oleObject55.bin"/><Relationship Id="rId11" Type="http://schemas.openxmlformats.org/officeDocument/2006/relationships/oleObject" Target="../embeddings/oleObject56.bin"/><Relationship Id="rId10" Type="http://schemas.openxmlformats.org/officeDocument/2006/relationships/oleObject" Target="../embeddings/oleObject5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vmlDrawing" Target="../drawings/vmlDrawing11.vml"/><Relationship Id="rId4" Type="http://schemas.openxmlformats.org/officeDocument/2006/relationships/oleObject" Target="../embeddings/oleObject57.bin"/><Relationship Id="rId9" Type="http://schemas.openxmlformats.org/officeDocument/2006/relationships/image" Target="../media/image25.png"/><Relationship Id="rId5" Type="http://schemas.openxmlformats.org/officeDocument/2006/relationships/oleObject" Target="../embeddings/oleObject57.bin"/><Relationship Id="rId6" Type="http://schemas.openxmlformats.org/officeDocument/2006/relationships/image" Target="../media/image22.png"/><Relationship Id="rId7" Type="http://schemas.openxmlformats.org/officeDocument/2006/relationships/oleObject" Target="../embeddings/oleObject58.bin"/><Relationship Id="rId8" Type="http://schemas.openxmlformats.org/officeDocument/2006/relationships/oleObject" Target="../embeddings/oleObject58.bin"/><Relationship Id="rId11" Type="http://schemas.openxmlformats.org/officeDocument/2006/relationships/oleObject" Target="../embeddings/oleObject59.bin"/><Relationship Id="rId10" Type="http://schemas.openxmlformats.org/officeDocument/2006/relationships/oleObject" Target="../embeddings/oleObject59.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20" Type="http://schemas.openxmlformats.org/officeDocument/2006/relationships/image" Target="../media/image45.png"/><Relationship Id="rId22" Type="http://schemas.openxmlformats.org/officeDocument/2006/relationships/image" Target="../media/image46.png"/><Relationship Id="rId21" Type="http://schemas.openxmlformats.org/officeDocument/2006/relationships/image" Target="../media/image48.png"/><Relationship Id="rId24" Type="http://schemas.openxmlformats.org/officeDocument/2006/relationships/image" Target="../media/image55.png"/><Relationship Id="rId23"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44.png"/><Relationship Id="rId26" Type="http://schemas.openxmlformats.org/officeDocument/2006/relationships/image" Target="../media/image51.png"/><Relationship Id="rId25" Type="http://schemas.openxmlformats.org/officeDocument/2006/relationships/image" Target="../media/image53.png"/><Relationship Id="rId28" Type="http://schemas.openxmlformats.org/officeDocument/2006/relationships/image" Target="../media/image50.png"/><Relationship Id="rId27" Type="http://schemas.openxmlformats.org/officeDocument/2006/relationships/image" Target="../media/image49.png"/><Relationship Id="rId5" Type="http://schemas.openxmlformats.org/officeDocument/2006/relationships/image" Target="../media/image27.png"/><Relationship Id="rId6" Type="http://schemas.openxmlformats.org/officeDocument/2006/relationships/image" Target="../media/image29.png"/><Relationship Id="rId29" Type="http://schemas.openxmlformats.org/officeDocument/2006/relationships/image" Target="../media/image56.png"/><Relationship Id="rId7" Type="http://schemas.openxmlformats.org/officeDocument/2006/relationships/image" Target="../media/image40.png"/><Relationship Id="rId8" Type="http://schemas.openxmlformats.org/officeDocument/2006/relationships/image" Target="../media/image32.png"/><Relationship Id="rId11" Type="http://schemas.openxmlformats.org/officeDocument/2006/relationships/image" Target="../media/image41.png"/><Relationship Id="rId10" Type="http://schemas.openxmlformats.org/officeDocument/2006/relationships/image" Target="../media/image38.png"/><Relationship Id="rId13" Type="http://schemas.openxmlformats.org/officeDocument/2006/relationships/image" Target="../media/image36.png"/><Relationship Id="rId12" Type="http://schemas.openxmlformats.org/officeDocument/2006/relationships/image" Target="../media/image34.png"/><Relationship Id="rId15" Type="http://schemas.openxmlformats.org/officeDocument/2006/relationships/image" Target="../media/image47.png"/><Relationship Id="rId14" Type="http://schemas.openxmlformats.org/officeDocument/2006/relationships/image" Target="../media/image35.png"/><Relationship Id="rId17" Type="http://schemas.openxmlformats.org/officeDocument/2006/relationships/image" Target="../media/image39.png"/><Relationship Id="rId16" Type="http://schemas.openxmlformats.org/officeDocument/2006/relationships/image" Target="../media/image37.png"/><Relationship Id="rId19" Type="http://schemas.openxmlformats.org/officeDocument/2006/relationships/image" Target="../media/image43.png"/><Relationship Id="rId18"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2286000" y="3124200"/>
            <a:ext cx="6172200" cy="1893888"/>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None/>
            </a:pPr>
            <a:r>
              <a:rPr lang="en-US" sz="5400"/>
              <a:t>Mạng máy tính</a:t>
            </a:r>
            <a:br>
              <a:rPr lang="en-US" sz="5400"/>
            </a:br>
            <a:r>
              <a:rPr lang="en-US" sz="3600"/>
              <a:t>Tầng mạng</a:t>
            </a:r>
            <a:endParaRPr sz="5400"/>
          </a:p>
        </p:txBody>
      </p:sp>
      <p:sp>
        <p:nvSpPr>
          <p:cNvPr id="142" name="Google Shape;142;p1"/>
          <p:cNvSpPr txBox="1"/>
          <p:nvPr>
            <p:ph idx="1" type="subTitle"/>
          </p:nvPr>
        </p:nvSpPr>
        <p:spPr>
          <a:xfrm>
            <a:off x="355600" y="285750"/>
            <a:ext cx="81026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260"/>
              <a:buNone/>
            </a:pPr>
            <a:r>
              <a:rPr lang="en-US"/>
              <a:t>ĐẠI HỌC ĐÀ NẴNG</a:t>
            </a:r>
            <a:br>
              <a:rPr lang="en-US"/>
            </a:br>
            <a:r>
              <a:rPr lang="en-US"/>
              <a:t>TRƯỜNG ĐẠI HỌC CÔNG NGHỆ THÔNG TIN VÀ TRUYỀN THÔNG VIỆT HÀN </a:t>
            </a:r>
            <a:endParaRPr/>
          </a:p>
          <a:p>
            <a:pPr indent="0" lvl="0" marL="0" rtl="0" algn="ctr">
              <a:spcBef>
                <a:spcPts val="600"/>
              </a:spcBef>
              <a:spcAft>
                <a:spcPts val="0"/>
              </a:spcAft>
              <a:buSzPts val="1260"/>
              <a:buNone/>
            </a:pPr>
            <a:r>
              <a:rPr lang="en-US"/>
              <a:t>KHOA KTMT&amp;ĐT</a:t>
            </a:r>
            <a:endParaRPr/>
          </a:p>
        </p:txBody>
      </p:sp>
      <p:sp>
        <p:nvSpPr>
          <p:cNvPr id="143" name="Google Shape;143;p1"/>
          <p:cNvSpPr txBox="1"/>
          <p:nvPr>
            <p:ph idx="12" type="sldNum"/>
          </p:nvPr>
        </p:nvSpPr>
        <p:spPr>
          <a:xfrm>
            <a:off x="1325563" y="4929188"/>
            <a:ext cx="609600" cy="5175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i="0" lang="en-US" sz="1400" u="none" cap="none" strike="noStrike">
                <a:solidFill>
                  <a:schemeClr val="dk1"/>
                </a:solidFill>
                <a:latin typeface="Arial"/>
                <a:ea typeface="Arial"/>
                <a:cs typeface="Arial"/>
                <a:sym typeface="Arial"/>
              </a:rPr>
              <a:t>1-</a:t>
            </a:r>
            <a:fld id="{00000000-1234-1234-1234-123412341234}" type="slidenum">
              <a:rPr b="1" i="0" lang="en-US" sz="1400" u="none" cap="none" strike="noStrike">
                <a:solidFill>
                  <a:schemeClr val="dk1"/>
                </a:solidFill>
                <a:latin typeface="Arial"/>
                <a:ea typeface="Arial"/>
                <a:cs typeface="Arial"/>
                <a:sym typeface="Arial"/>
              </a:rPr>
              <a:t>‹#›</a:t>
            </a:fld>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0"/>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1261" name="Google Shape;1261;p1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262" name="Google Shape;1262;p10"/>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 1 Tổng quan</a:t>
            </a:r>
            <a:endParaRPr/>
          </a:p>
          <a:p>
            <a:pPr indent="-274320" lvl="0" marL="274320" rtl="0" algn="l">
              <a:spcBef>
                <a:spcPts val="600"/>
              </a:spcBef>
              <a:spcAft>
                <a:spcPts val="0"/>
              </a:spcAft>
              <a:buSzPts val="1680"/>
              <a:buFont typeface="Noto Sans Symbols"/>
              <a:buChar char="🞆"/>
            </a:pPr>
            <a:r>
              <a:rPr lang="en-US">
                <a:solidFill>
                  <a:srgbClr val="FF0000"/>
                </a:solidFill>
              </a:rPr>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1263" name="Google Shape;1263;p10"/>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2" name="Shape 6162"/>
        <p:cNvGrpSpPr/>
        <p:nvPr/>
      </p:nvGrpSpPr>
      <p:grpSpPr>
        <a:xfrm>
          <a:off x="0" y="0"/>
          <a:ext cx="0" cy="0"/>
          <a:chOff x="0" y="0"/>
          <a:chExt cx="0" cy="0"/>
        </a:xfrm>
      </p:grpSpPr>
      <p:sp>
        <p:nvSpPr>
          <p:cNvPr id="6163" name="Google Shape;6163;p100"/>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Thông báo của RIP</a:t>
            </a:r>
            <a:endParaRPr/>
          </a:p>
        </p:txBody>
      </p:sp>
      <p:sp>
        <p:nvSpPr>
          <p:cNvPr id="6164" name="Google Shape;6164;p100"/>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Distance vector: trao đổi giữa các hàng xóm mỗi 30s qua Response Message (còn gọi là </a:t>
            </a:r>
            <a:r>
              <a:rPr lang="en-US">
                <a:solidFill>
                  <a:srgbClr val="FF0000"/>
                </a:solidFill>
              </a:rPr>
              <a:t>advertisement – thông báo</a:t>
            </a:r>
            <a:r>
              <a:rPr lang="en-US"/>
              <a:t>)</a:t>
            </a:r>
            <a:endParaRPr/>
          </a:p>
          <a:p>
            <a:pPr indent="-273050" lvl="0" marL="273050" rtl="0" algn="l">
              <a:spcBef>
                <a:spcPts val="600"/>
              </a:spcBef>
              <a:spcAft>
                <a:spcPts val="0"/>
              </a:spcAft>
              <a:buSzPts val="1680"/>
              <a:buChar char="🞆"/>
            </a:pPr>
            <a:r>
              <a:rPr lang="en-US"/>
              <a:t>Mỗi thông báo: danh sách tới 25 mạng đích trong AS</a:t>
            </a:r>
            <a:endParaRPr/>
          </a:p>
        </p:txBody>
      </p:sp>
      <p:sp>
        <p:nvSpPr>
          <p:cNvPr id="6165" name="Google Shape;6165;p10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0" name="Shape 6170"/>
        <p:cNvGrpSpPr/>
        <p:nvPr/>
      </p:nvGrpSpPr>
      <p:grpSpPr>
        <a:xfrm>
          <a:off x="0" y="0"/>
          <a:ext cx="0" cy="0"/>
          <a:chOff x="0" y="0"/>
          <a:chExt cx="0" cy="0"/>
        </a:xfrm>
      </p:grpSpPr>
      <p:sp>
        <p:nvSpPr>
          <p:cNvPr id="6171" name="Google Shape;6171;p101"/>
          <p:cNvSpPr txBox="1"/>
          <p:nvPr>
            <p:ph type="title"/>
          </p:nvPr>
        </p:nvSpPr>
        <p:spPr>
          <a:xfrm>
            <a:off x="522288" y="276225"/>
            <a:ext cx="77724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RIP: Ví dụ</a:t>
            </a:r>
            <a:r>
              <a:rPr lang="en-US" sz="2800"/>
              <a:t> </a:t>
            </a:r>
            <a:endParaRPr/>
          </a:p>
        </p:txBody>
      </p:sp>
      <p:sp>
        <p:nvSpPr>
          <p:cNvPr id="6172" name="Google Shape;6172;p101"/>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173" name="Google Shape;6173;p101"/>
          <p:cNvSpPr/>
          <p:nvPr/>
        </p:nvSpPr>
        <p:spPr>
          <a:xfrm>
            <a:off x="2305050" y="2211388"/>
            <a:ext cx="1277938" cy="1587"/>
          </a:xfrm>
          <a:custGeom>
            <a:rect b="b" l="l" r="r" t="t"/>
            <a:pathLst>
              <a:path extrusionOk="0" h="1" w="805">
                <a:moveTo>
                  <a:pt x="0" y="0"/>
                </a:moveTo>
                <a:lnTo>
                  <a:pt x="805" y="1"/>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74" name="Google Shape;6174;p101"/>
          <p:cNvSpPr txBox="1"/>
          <p:nvPr/>
        </p:nvSpPr>
        <p:spPr>
          <a:xfrm>
            <a:off x="609600" y="3649663"/>
            <a:ext cx="8229600" cy="2098675"/>
          </a:xfrm>
          <a:prstGeom prst="rect">
            <a:avLst/>
          </a:prstGeom>
          <a:noFill/>
          <a:ln cap="flat" cmpd="sng" w="28575">
            <a:solidFill>
              <a:srgbClr val="CC0000"/>
            </a:solidFill>
            <a:prstDash val="solid"/>
            <a:miter lim="800000"/>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000">
                <a:solidFill>
                  <a:schemeClr val="accent2"/>
                </a:solidFill>
                <a:latin typeface="Arial"/>
                <a:ea typeface="Arial"/>
                <a:cs typeface="Arial"/>
                <a:sym typeface="Arial"/>
              </a:rPr>
              <a:t>Mạng đích	                Router tiếp                   Số hop để tới đích</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w</a:t>
            </a:r>
            <a:r>
              <a:rPr b="1" lang="en-US" sz="2400">
                <a:solidFill>
                  <a:schemeClr val="dk1"/>
                </a:solidFill>
                <a:latin typeface="Arial"/>
                <a:ea typeface="Arial"/>
                <a:cs typeface="Arial"/>
                <a:sym typeface="Arial"/>
              </a:rPr>
              <a:t>			A			2</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y</a:t>
            </a:r>
            <a:r>
              <a:rPr b="1" lang="en-US" sz="2400">
                <a:solidFill>
                  <a:schemeClr val="dk1"/>
                </a:solidFill>
                <a:latin typeface="Arial"/>
                <a:ea typeface="Arial"/>
                <a:cs typeface="Arial"/>
                <a:sym typeface="Arial"/>
              </a:rPr>
              <a:t>			B			2</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z</a:t>
            </a:r>
            <a:r>
              <a:rPr b="1" lang="en-US" sz="2400">
                <a:solidFill>
                  <a:schemeClr val="dk1"/>
                </a:solidFill>
                <a:latin typeface="Arial"/>
                <a:ea typeface="Arial"/>
                <a:cs typeface="Arial"/>
                <a:sym typeface="Arial"/>
              </a:rPr>
              <a:t>			B			7</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x</a:t>
            </a:r>
            <a:r>
              <a:rPr b="1" lang="en-US" sz="2400">
                <a:solidFill>
                  <a:schemeClr val="dk1"/>
                </a:solidFill>
                <a:latin typeface="Arial"/>
                <a:ea typeface="Arial"/>
                <a:cs typeface="Arial"/>
                <a:sym typeface="Arial"/>
              </a:rPr>
              <a:t>			--			1</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			….			....</a:t>
            </a:r>
            <a:endParaRPr/>
          </a:p>
        </p:txBody>
      </p:sp>
      <p:sp>
        <p:nvSpPr>
          <p:cNvPr id="6175" name="Google Shape;6175;p101"/>
          <p:cNvSpPr/>
          <p:nvPr/>
        </p:nvSpPr>
        <p:spPr>
          <a:xfrm>
            <a:off x="2306638" y="1974850"/>
            <a:ext cx="1095375" cy="434975"/>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176" name="Google Shape;6176;p101"/>
          <p:cNvGrpSpPr/>
          <p:nvPr/>
        </p:nvGrpSpPr>
        <p:grpSpPr>
          <a:xfrm>
            <a:off x="3440113" y="2028825"/>
            <a:ext cx="679450" cy="314325"/>
            <a:chOff x="3600" y="219"/>
            <a:chExt cx="360" cy="175"/>
          </a:xfrm>
        </p:grpSpPr>
        <p:sp>
          <p:nvSpPr>
            <p:cNvPr id="6177" name="Google Shape;6177;p101"/>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178" name="Google Shape;6178;p101"/>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179" name="Google Shape;6179;p101"/>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180" name="Google Shape;6180;p101"/>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181" name="Google Shape;6181;p101"/>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182" name="Google Shape;6182;p101"/>
            <p:cNvGrpSpPr/>
            <p:nvPr/>
          </p:nvGrpSpPr>
          <p:grpSpPr>
            <a:xfrm>
              <a:off x="3686" y="244"/>
              <a:ext cx="177" cy="66"/>
              <a:chOff x="2848" y="848"/>
              <a:chExt cx="140" cy="98"/>
            </a:xfrm>
          </p:grpSpPr>
          <p:cxnSp>
            <p:nvCxnSpPr>
              <p:cNvPr id="6183" name="Google Shape;6183;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184" name="Google Shape;6184;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185" name="Google Shape;6185;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186" name="Google Shape;6186;p101"/>
            <p:cNvGrpSpPr/>
            <p:nvPr/>
          </p:nvGrpSpPr>
          <p:grpSpPr>
            <a:xfrm flipH="1" rot="10800000">
              <a:off x="3686" y="243"/>
              <a:ext cx="177" cy="66"/>
              <a:chOff x="2848" y="848"/>
              <a:chExt cx="140" cy="98"/>
            </a:xfrm>
          </p:grpSpPr>
          <p:cxnSp>
            <p:nvCxnSpPr>
              <p:cNvPr id="6187" name="Google Shape;6187;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188" name="Google Shape;6188;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189" name="Google Shape;6189;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6190" name="Google Shape;6190;p101"/>
          <p:cNvGrpSpPr/>
          <p:nvPr/>
        </p:nvGrpSpPr>
        <p:grpSpPr>
          <a:xfrm>
            <a:off x="1611313" y="2027238"/>
            <a:ext cx="679450" cy="314325"/>
            <a:chOff x="3600" y="219"/>
            <a:chExt cx="360" cy="175"/>
          </a:xfrm>
        </p:grpSpPr>
        <p:sp>
          <p:nvSpPr>
            <p:cNvPr id="6191" name="Google Shape;6191;p101"/>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192" name="Google Shape;6192;p101"/>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193" name="Google Shape;6193;p101"/>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194" name="Google Shape;6194;p101"/>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195" name="Google Shape;6195;p101"/>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196" name="Google Shape;6196;p101"/>
            <p:cNvGrpSpPr/>
            <p:nvPr/>
          </p:nvGrpSpPr>
          <p:grpSpPr>
            <a:xfrm>
              <a:off x="3686" y="244"/>
              <a:ext cx="177" cy="66"/>
              <a:chOff x="2848" y="848"/>
              <a:chExt cx="140" cy="98"/>
            </a:xfrm>
          </p:grpSpPr>
          <p:cxnSp>
            <p:nvCxnSpPr>
              <p:cNvPr id="6197" name="Google Shape;6197;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198" name="Google Shape;6198;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199" name="Google Shape;6199;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200" name="Google Shape;6200;p101"/>
            <p:cNvGrpSpPr/>
            <p:nvPr/>
          </p:nvGrpSpPr>
          <p:grpSpPr>
            <a:xfrm flipH="1" rot="10800000">
              <a:off x="3686" y="243"/>
              <a:ext cx="177" cy="66"/>
              <a:chOff x="2848" y="848"/>
              <a:chExt cx="140" cy="98"/>
            </a:xfrm>
          </p:grpSpPr>
          <p:cxnSp>
            <p:nvCxnSpPr>
              <p:cNvPr id="6201" name="Google Shape;6201;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02" name="Google Shape;6202;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03" name="Google Shape;6203;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6204" name="Google Shape;6204;p101"/>
          <p:cNvGrpSpPr/>
          <p:nvPr/>
        </p:nvGrpSpPr>
        <p:grpSpPr>
          <a:xfrm>
            <a:off x="3427413" y="2825750"/>
            <a:ext cx="676275" cy="314325"/>
            <a:chOff x="3600" y="219"/>
            <a:chExt cx="360" cy="175"/>
          </a:xfrm>
        </p:grpSpPr>
        <p:sp>
          <p:nvSpPr>
            <p:cNvPr id="6205" name="Google Shape;6205;p101"/>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206" name="Google Shape;6206;p101"/>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207" name="Google Shape;6207;p101"/>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208" name="Google Shape;6208;p101"/>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209" name="Google Shape;6209;p101"/>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210" name="Google Shape;6210;p101"/>
            <p:cNvGrpSpPr/>
            <p:nvPr/>
          </p:nvGrpSpPr>
          <p:grpSpPr>
            <a:xfrm>
              <a:off x="3686" y="244"/>
              <a:ext cx="177" cy="66"/>
              <a:chOff x="2848" y="848"/>
              <a:chExt cx="140" cy="98"/>
            </a:xfrm>
          </p:grpSpPr>
          <p:cxnSp>
            <p:nvCxnSpPr>
              <p:cNvPr id="6211" name="Google Shape;6211;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12" name="Google Shape;6212;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13" name="Google Shape;6213;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214" name="Google Shape;6214;p101"/>
            <p:cNvGrpSpPr/>
            <p:nvPr/>
          </p:nvGrpSpPr>
          <p:grpSpPr>
            <a:xfrm flipH="1" rot="10800000">
              <a:off x="3686" y="243"/>
              <a:ext cx="177" cy="66"/>
              <a:chOff x="2848" y="848"/>
              <a:chExt cx="140" cy="98"/>
            </a:xfrm>
          </p:grpSpPr>
          <p:cxnSp>
            <p:nvCxnSpPr>
              <p:cNvPr id="6215" name="Google Shape;6215;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16" name="Google Shape;6216;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17" name="Google Shape;6217;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6218" name="Google Shape;6218;p101"/>
          <p:cNvSpPr/>
          <p:nvPr/>
        </p:nvSpPr>
        <p:spPr>
          <a:xfrm>
            <a:off x="4151313" y="2211388"/>
            <a:ext cx="1277937" cy="1587"/>
          </a:xfrm>
          <a:custGeom>
            <a:rect b="b" l="l" r="r" t="t"/>
            <a:pathLst>
              <a:path extrusionOk="0" h="1" w="805">
                <a:moveTo>
                  <a:pt x="0" y="0"/>
                </a:moveTo>
                <a:lnTo>
                  <a:pt x="805" y="1"/>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219" name="Google Shape;6219;p101"/>
          <p:cNvGrpSpPr/>
          <p:nvPr/>
        </p:nvGrpSpPr>
        <p:grpSpPr>
          <a:xfrm>
            <a:off x="5286375" y="2028825"/>
            <a:ext cx="679450" cy="314325"/>
            <a:chOff x="3600" y="219"/>
            <a:chExt cx="360" cy="175"/>
          </a:xfrm>
        </p:grpSpPr>
        <p:sp>
          <p:nvSpPr>
            <p:cNvPr id="6220" name="Google Shape;6220;p101"/>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221" name="Google Shape;6221;p101"/>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222" name="Google Shape;6222;p101"/>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223" name="Google Shape;6223;p101"/>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224" name="Google Shape;6224;p101"/>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225" name="Google Shape;6225;p101"/>
            <p:cNvGrpSpPr/>
            <p:nvPr/>
          </p:nvGrpSpPr>
          <p:grpSpPr>
            <a:xfrm>
              <a:off x="3686" y="244"/>
              <a:ext cx="177" cy="66"/>
              <a:chOff x="2848" y="848"/>
              <a:chExt cx="140" cy="98"/>
            </a:xfrm>
          </p:grpSpPr>
          <p:cxnSp>
            <p:nvCxnSpPr>
              <p:cNvPr id="6226" name="Google Shape;6226;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27" name="Google Shape;6227;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28" name="Google Shape;6228;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229" name="Google Shape;6229;p101"/>
            <p:cNvGrpSpPr/>
            <p:nvPr/>
          </p:nvGrpSpPr>
          <p:grpSpPr>
            <a:xfrm flipH="1" rot="10800000">
              <a:off x="3686" y="243"/>
              <a:ext cx="177" cy="66"/>
              <a:chOff x="2848" y="848"/>
              <a:chExt cx="140" cy="98"/>
            </a:xfrm>
          </p:grpSpPr>
          <p:cxnSp>
            <p:nvCxnSpPr>
              <p:cNvPr id="6230" name="Google Shape;6230;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31" name="Google Shape;6231;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32" name="Google Shape;6232;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6233" name="Google Shape;6233;p101"/>
          <p:cNvSpPr/>
          <p:nvPr/>
        </p:nvSpPr>
        <p:spPr>
          <a:xfrm>
            <a:off x="354013" y="2224088"/>
            <a:ext cx="1277937" cy="1587"/>
          </a:xfrm>
          <a:custGeom>
            <a:rect b="b" l="l" r="r" t="t"/>
            <a:pathLst>
              <a:path extrusionOk="0" h="1" w="805">
                <a:moveTo>
                  <a:pt x="0" y="0"/>
                </a:moveTo>
                <a:lnTo>
                  <a:pt x="805" y="1"/>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234" name="Google Shape;6234;p101"/>
          <p:cNvSpPr/>
          <p:nvPr/>
        </p:nvSpPr>
        <p:spPr>
          <a:xfrm>
            <a:off x="5973763" y="2200275"/>
            <a:ext cx="1277937" cy="1588"/>
          </a:xfrm>
          <a:custGeom>
            <a:rect b="b" l="l" r="r" t="t"/>
            <a:pathLst>
              <a:path extrusionOk="0" h="1" w="805">
                <a:moveTo>
                  <a:pt x="0" y="0"/>
                </a:moveTo>
                <a:lnTo>
                  <a:pt x="805" y="1"/>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235" name="Google Shape;6235;p101"/>
          <p:cNvGrpSpPr/>
          <p:nvPr/>
        </p:nvGrpSpPr>
        <p:grpSpPr>
          <a:xfrm>
            <a:off x="7683500" y="2049463"/>
            <a:ext cx="676275" cy="314325"/>
            <a:chOff x="3600" y="219"/>
            <a:chExt cx="360" cy="175"/>
          </a:xfrm>
        </p:grpSpPr>
        <p:sp>
          <p:nvSpPr>
            <p:cNvPr id="6236" name="Google Shape;6236;p101"/>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237" name="Google Shape;6237;p101"/>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238" name="Google Shape;6238;p101"/>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239" name="Google Shape;6239;p101"/>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240" name="Google Shape;6240;p101"/>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241" name="Google Shape;6241;p101"/>
            <p:cNvGrpSpPr/>
            <p:nvPr/>
          </p:nvGrpSpPr>
          <p:grpSpPr>
            <a:xfrm>
              <a:off x="3686" y="244"/>
              <a:ext cx="177" cy="66"/>
              <a:chOff x="2848" y="848"/>
              <a:chExt cx="140" cy="98"/>
            </a:xfrm>
          </p:grpSpPr>
          <p:cxnSp>
            <p:nvCxnSpPr>
              <p:cNvPr id="6242" name="Google Shape;6242;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43" name="Google Shape;6243;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44" name="Google Shape;6244;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245" name="Google Shape;6245;p101"/>
            <p:cNvGrpSpPr/>
            <p:nvPr/>
          </p:nvGrpSpPr>
          <p:grpSpPr>
            <a:xfrm flipH="1" rot="10800000">
              <a:off x="3686" y="243"/>
              <a:ext cx="177" cy="66"/>
              <a:chOff x="2848" y="848"/>
              <a:chExt cx="140" cy="98"/>
            </a:xfrm>
          </p:grpSpPr>
          <p:cxnSp>
            <p:nvCxnSpPr>
              <p:cNvPr id="6246" name="Google Shape;6246;p101"/>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47" name="Google Shape;6247;p101"/>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48" name="Google Shape;6248;p101"/>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6249" name="Google Shape;6249;p101"/>
          <p:cNvCxnSpPr/>
          <p:nvPr/>
        </p:nvCxnSpPr>
        <p:spPr>
          <a:xfrm flipH="1" rot="10800000">
            <a:off x="2128838" y="1611313"/>
            <a:ext cx="622300" cy="400050"/>
          </a:xfrm>
          <a:prstGeom prst="straightConnector1">
            <a:avLst/>
          </a:prstGeom>
          <a:noFill/>
          <a:ln cap="flat" cmpd="sng" w="9525">
            <a:solidFill>
              <a:schemeClr val="dk1"/>
            </a:solidFill>
            <a:prstDash val="solid"/>
            <a:round/>
            <a:headEnd len="med" w="med" type="none"/>
            <a:tailEnd len="med" w="med" type="none"/>
          </a:ln>
        </p:spPr>
      </p:cxnSp>
      <p:cxnSp>
        <p:nvCxnSpPr>
          <p:cNvPr id="6250" name="Google Shape;6250;p101"/>
          <p:cNvCxnSpPr/>
          <p:nvPr/>
        </p:nvCxnSpPr>
        <p:spPr>
          <a:xfrm flipH="1" rot="10800000">
            <a:off x="3963988" y="1646238"/>
            <a:ext cx="622300" cy="400050"/>
          </a:xfrm>
          <a:prstGeom prst="straightConnector1">
            <a:avLst/>
          </a:prstGeom>
          <a:noFill/>
          <a:ln cap="flat" cmpd="sng" w="9525">
            <a:solidFill>
              <a:schemeClr val="dk1"/>
            </a:solidFill>
            <a:prstDash val="solid"/>
            <a:round/>
            <a:headEnd len="med" w="med" type="none"/>
            <a:tailEnd len="med" w="med" type="none"/>
          </a:ln>
        </p:spPr>
      </p:cxnSp>
      <p:cxnSp>
        <p:nvCxnSpPr>
          <p:cNvPr id="6251" name="Google Shape;6251;p101"/>
          <p:cNvCxnSpPr/>
          <p:nvPr/>
        </p:nvCxnSpPr>
        <p:spPr>
          <a:xfrm flipH="1" rot="10800000">
            <a:off x="5799138" y="1681163"/>
            <a:ext cx="622300" cy="400050"/>
          </a:xfrm>
          <a:prstGeom prst="straightConnector1">
            <a:avLst/>
          </a:prstGeom>
          <a:noFill/>
          <a:ln cap="flat" cmpd="sng" w="9525">
            <a:solidFill>
              <a:schemeClr val="dk1"/>
            </a:solidFill>
            <a:prstDash val="solid"/>
            <a:round/>
            <a:headEnd len="med" w="med" type="none"/>
            <a:tailEnd len="med" w="med" type="none"/>
          </a:ln>
        </p:spPr>
      </p:cxnSp>
      <p:cxnSp>
        <p:nvCxnSpPr>
          <p:cNvPr id="6252" name="Google Shape;6252;p101"/>
          <p:cNvCxnSpPr/>
          <p:nvPr/>
        </p:nvCxnSpPr>
        <p:spPr>
          <a:xfrm flipH="1" rot="10800000">
            <a:off x="8164513" y="1635125"/>
            <a:ext cx="622300" cy="400050"/>
          </a:xfrm>
          <a:prstGeom prst="straightConnector1">
            <a:avLst/>
          </a:prstGeom>
          <a:noFill/>
          <a:ln cap="flat" cmpd="sng" w="9525">
            <a:solidFill>
              <a:schemeClr val="dk1"/>
            </a:solidFill>
            <a:prstDash val="solid"/>
            <a:round/>
            <a:headEnd len="med" w="med" type="none"/>
            <a:tailEnd len="med" w="med" type="none"/>
          </a:ln>
        </p:spPr>
      </p:cxnSp>
      <p:cxnSp>
        <p:nvCxnSpPr>
          <p:cNvPr id="6253" name="Google Shape;6253;p101"/>
          <p:cNvCxnSpPr/>
          <p:nvPr/>
        </p:nvCxnSpPr>
        <p:spPr>
          <a:xfrm>
            <a:off x="8174038" y="2386013"/>
            <a:ext cx="622300" cy="400050"/>
          </a:xfrm>
          <a:prstGeom prst="straightConnector1">
            <a:avLst/>
          </a:prstGeom>
          <a:noFill/>
          <a:ln cap="flat" cmpd="sng" w="9525">
            <a:solidFill>
              <a:schemeClr val="dk1"/>
            </a:solidFill>
            <a:prstDash val="solid"/>
            <a:round/>
            <a:headEnd len="med" w="med" type="none"/>
            <a:tailEnd len="med" w="med" type="none"/>
          </a:ln>
        </p:spPr>
      </p:cxnSp>
      <p:cxnSp>
        <p:nvCxnSpPr>
          <p:cNvPr id="6254" name="Google Shape;6254;p101"/>
          <p:cNvCxnSpPr/>
          <p:nvPr/>
        </p:nvCxnSpPr>
        <p:spPr>
          <a:xfrm>
            <a:off x="2139950" y="2352675"/>
            <a:ext cx="1292225" cy="657225"/>
          </a:xfrm>
          <a:prstGeom prst="straightConnector1">
            <a:avLst/>
          </a:prstGeom>
          <a:noFill/>
          <a:ln cap="flat" cmpd="sng" w="9525">
            <a:solidFill>
              <a:schemeClr val="dk1"/>
            </a:solidFill>
            <a:prstDash val="solid"/>
            <a:round/>
            <a:headEnd len="med" w="med" type="none"/>
            <a:tailEnd len="med" w="med" type="none"/>
          </a:ln>
        </p:spPr>
      </p:cxnSp>
      <p:sp>
        <p:nvSpPr>
          <p:cNvPr id="6255" name="Google Shape;6255;p101"/>
          <p:cNvSpPr/>
          <p:nvPr/>
        </p:nvSpPr>
        <p:spPr>
          <a:xfrm rot="1183889">
            <a:off x="2271713" y="2503488"/>
            <a:ext cx="1095375" cy="434975"/>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256" name="Google Shape;6256;p101"/>
          <p:cNvSpPr/>
          <p:nvPr/>
        </p:nvSpPr>
        <p:spPr>
          <a:xfrm>
            <a:off x="355600" y="1987550"/>
            <a:ext cx="1095375" cy="434975"/>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257" name="Google Shape;6257;p101"/>
          <p:cNvSpPr/>
          <p:nvPr/>
        </p:nvSpPr>
        <p:spPr>
          <a:xfrm>
            <a:off x="4152900" y="1974850"/>
            <a:ext cx="1095375" cy="434975"/>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258" name="Google Shape;6258;p101"/>
          <p:cNvSpPr/>
          <p:nvPr/>
        </p:nvSpPr>
        <p:spPr>
          <a:xfrm>
            <a:off x="5975350" y="1963738"/>
            <a:ext cx="1095375" cy="434975"/>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259" name="Google Shape;6259;p101"/>
          <p:cNvSpPr/>
          <p:nvPr/>
        </p:nvSpPr>
        <p:spPr>
          <a:xfrm rot="-2589433">
            <a:off x="8048625" y="1398588"/>
            <a:ext cx="1095375" cy="434975"/>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260" name="Google Shape;6260;p101"/>
          <p:cNvSpPr txBox="1"/>
          <p:nvPr/>
        </p:nvSpPr>
        <p:spPr>
          <a:xfrm>
            <a:off x="649288" y="1928813"/>
            <a:ext cx="404812"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w</a:t>
            </a:r>
            <a:endParaRPr sz="1800">
              <a:solidFill>
                <a:schemeClr val="dk1"/>
              </a:solidFill>
              <a:latin typeface="Arial"/>
              <a:ea typeface="Arial"/>
              <a:cs typeface="Arial"/>
              <a:sym typeface="Arial"/>
            </a:endParaRPr>
          </a:p>
        </p:txBody>
      </p:sp>
      <p:sp>
        <p:nvSpPr>
          <p:cNvPr id="6261" name="Google Shape;6261;p101"/>
          <p:cNvSpPr txBox="1"/>
          <p:nvPr/>
        </p:nvSpPr>
        <p:spPr>
          <a:xfrm>
            <a:off x="2659063" y="1976438"/>
            <a:ext cx="3365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x</a:t>
            </a:r>
            <a:endParaRPr sz="1800">
              <a:solidFill>
                <a:schemeClr val="dk1"/>
              </a:solidFill>
              <a:latin typeface="Arial"/>
              <a:ea typeface="Arial"/>
              <a:cs typeface="Arial"/>
              <a:sym typeface="Arial"/>
            </a:endParaRPr>
          </a:p>
        </p:txBody>
      </p:sp>
      <p:sp>
        <p:nvSpPr>
          <p:cNvPr id="6262" name="Google Shape;6262;p101"/>
          <p:cNvSpPr txBox="1"/>
          <p:nvPr/>
        </p:nvSpPr>
        <p:spPr>
          <a:xfrm>
            <a:off x="6267450" y="1976438"/>
            <a:ext cx="3365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y</a:t>
            </a:r>
            <a:endParaRPr sz="1800">
              <a:solidFill>
                <a:schemeClr val="dk1"/>
              </a:solidFill>
              <a:latin typeface="Arial"/>
              <a:ea typeface="Arial"/>
              <a:cs typeface="Arial"/>
              <a:sym typeface="Arial"/>
            </a:endParaRPr>
          </a:p>
        </p:txBody>
      </p:sp>
      <p:sp>
        <p:nvSpPr>
          <p:cNvPr id="6263" name="Google Shape;6263;p101"/>
          <p:cNvSpPr txBox="1"/>
          <p:nvPr/>
        </p:nvSpPr>
        <p:spPr>
          <a:xfrm>
            <a:off x="8429625" y="1435100"/>
            <a:ext cx="3365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z</a:t>
            </a:r>
            <a:endParaRPr sz="1800">
              <a:solidFill>
                <a:schemeClr val="dk1"/>
              </a:solidFill>
              <a:latin typeface="Arial"/>
              <a:ea typeface="Arial"/>
              <a:cs typeface="Arial"/>
              <a:sym typeface="Arial"/>
            </a:endParaRPr>
          </a:p>
        </p:txBody>
      </p:sp>
      <p:sp>
        <p:nvSpPr>
          <p:cNvPr id="6264" name="Google Shape;6264;p101"/>
          <p:cNvSpPr txBox="1"/>
          <p:nvPr/>
        </p:nvSpPr>
        <p:spPr>
          <a:xfrm>
            <a:off x="1708150" y="2292350"/>
            <a:ext cx="3873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a:t>
            </a:r>
            <a:endParaRPr/>
          </a:p>
        </p:txBody>
      </p:sp>
      <p:sp>
        <p:nvSpPr>
          <p:cNvPr id="6265" name="Google Shape;6265;p101"/>
          <p:cNvSpPr txBox="1"/>
          <p:nvPr/>
        </p:nvSpPr>
        <p:spPr>
          <a:xfrm>
            <a:off x="3565525" y="3092450"/>
            <a:ext cx="404813"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C</a:t>
            </a:r>
            <a:endParaRPr/>
          </a:p>
        </p:txBody>
      </p:sp>
      <p:sp>
        <p:nvSpPr>
          <p:cNvPr id="6266" name="Google Shape;6266;p101"/>
          <p:cNvSpPr txBox="1"/>
          <p:nvPr/>
        </p:nvSpPr>
        <p:spPr>
          <a:xfrm>
            <a:off x="3563938" y="2316163"/>
            <a:ext cx="404812"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D</a:t>
            </a:r>
            <a:endParaRPr/>
          </a:p>
        </p:txBody>
      </p:sp>
      <p:sp>
        <p:nvSpPr>
          <p:cNvPr id="6267" name="Google Shape;6267;p101"/>
          <p:cNvSpPr txBox="1"/>
          <p:nvPr/>
        </p:nvSpPr>
        <p:spPr>
          <a:xfrm>
            <a:off x="5399088" y="2351088"/>
            <a:ext cx="3873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B</a:t>
            </a:r>
            <a:endParaRPr/>
          </a:p>
        </p:txBody>
      </p:sp>
      <p:sp>
        <p:nvSpPr>
          <p:cNvPr id="6268" name="Google Shape;6268;p101"/>
          <p:cNvSpPr txBox="1"/>
          <p:nvPr/>
        </p:nvSpPr>
        <p:spPr>
          <a:xfrm>
            <a:off x="3400425" y="5857875"/>
            <a:ext cx="2720975"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Bảng dẫn đường trong D</a:t>
            </a:r>
            <a:endParaRPr/>
          </a:p>
        </p:txBody>
      </p:sp>
      <p:cxnSp>
        <p:nvCxnSpPr>
          <p:cNvPr id="6269" name="Google Shape;6269;p101"/>
          <p:cNvCxnSpPr/>
          <p:nvPr/>
        </p:nvCxnSpPr>
        <p:spPr>
          <a:xfrm>
            <a:off x="4114800" y="3052763"/>
            <a:ext cx="757238" cy="17145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4" name="Shape 6274"/>
        <p:cNvGrpSpPr/>
        <p:nvPr/>
      </p:nvGrpSpPr>
      <p:grpSpPr>
        <a:xfrm>
          <a:off x="0" y="0"/>
          <a:ext cx="0" cy="0"/>
          <a:chOff x="0" y="0"/>
          <a:chExt cx="0" cy="0"/>
        </a:xfrm>
      </p:grpSpPr>
      <p:sp>
        <p:nvSpPr>
          <p:cNvPr id="6275" name="Google Shape;6275;p102"/>
          <p:cNvSpPr txBox="1"/>
          <p:nvPr>
            <p:ph type="title"/>
          </p:nvPr>
        </p:nvSpPr>
        <p:spPr>
          <a:xfrm>
            <a:off x="498475" y="0"/>
            <a:ext cx="77724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RIP: Ví dụ</a:t>
            </a:r>
            <a:r>
              <a:rPr lang="en-US" sz="2800"/>
              <a:t> </a:t>
            </a:r>
            <a:endParaRPr/>
          </a:p>
        </p:txBody>
      </p:sp>
      <p:sp>
        <p:nvSpPr>
          <p:cNvPr id="6276" name="Google Shape;6276;p10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277" name="Google Shape;6277;p102"/>
          <p:cNvSpPr txBox="1"/>
          <p:nvPr/>
        </p:nvSpPr>
        <p:spPr>
          <a:xfrm>
            <a:off x="536575" y="4162425"/>
            <a:ext cx="8229600" cy="2098675"/>
          </a:xfrm>
          <a:prstGeom prst="rect">
            <a:avLst/>
          </a:prstGeom>
          <a:noFill/>
          <a:ln cap="flat" cmpd="sng" w="28575">
            <a:solidFill>
              <a:srgbClr val="CC0000"/>
            </a:solidFill>
            <a:prstDash val="solid"/>
            <a:miter lim="800000"/>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000">
                <a:solidFill>
                  <a:schemeClr val="accent2"/>
                </a:solidFill>
                <a:latin typeface="Arial"/>
                <a:ea typeface="Arial"/>
                <a:cs typeface="Arial"/>
                <a:sym typeface="Arial"/>
              </a:rPr>
              <a:t>Mạng đích               	  Router tiếp                       Số hop tới đích</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w</a:t>
            </a:r>
            <a:r>
              <a:rPr b="1" lang="en-US" sz="2400">
                <a:solidFill>
                  <a:schemeClr val="dk1"/>
                </a:solidFill>
                <a:latin typeface="Arial"/>
                <a:ea typeface="Arial"/>
                <a:cs typeface="Arial"/>
                <a:sym typeface="Arial"/>
              </a:rPr>
              <a:t>			A			2</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y</a:t>
            </a:r>
            <a:r>
              <a:rPr b="1" lang="en-US" sz="2400">
                <a:solidFill>
                  <a:schemeClr val="dk1"/>
                </a:solidFill>
                <a:latin typeface="Arial"/>
                <a:ea typeface="Arial"/>
                <a:cs typeface="Arial"/>
                <a:sym typeface="Arial"/>
              </a:rPr>
              <a:t>			B			2</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z</a:t>
            </a:r>
            <a:r>
              <a:rPr b="1" lang="en-US" sz="2400">
                <a:solidFill>
                  <a:schemeClr val="dk1"/>
                </a:solidFill>
                <a:latin typeface="Arial"/>
                <a:ea typeface="Arial"/>
                <a:cs typeface="Arial"/>
                <a:sym typeface="Arial"/>
              </a:rPr>
              <a:t>			B A			7 5</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x</a:t>
            </a:r>
            <a:r>
              <a:rPr b="1" lang="en-US" sz="2400">
                <a:solidFill>
                  <a:schemeClr val="dk1"/>
                </a:solidFill>
                <a:latin typeface="Arial"/>
                <a:ea typeface="Arial"/>
                <a:cs typeface="Arial"/>
                <a:sym typeface="Arial"/>
              </a:rPr>
              <a:t>			--			1</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			….			....</a:t>
            </a:r>
            <a:endParaRPr/>
          </a:p>
        </p:txBody>
      </p:sp>
      <p:sp>
        <p:nvSpPr>
          <p:cNvPr id="6278" name="Google Shape;6278;p102"/>
          <p:cNvSpPr txBox="1"/>
          <p:nvPr/>
        </p:nvSpPr>
        <p:spPr>
          <a:xfrm>
            <a:off x="3351213" y="6323013"/>
            <a:ext cx="2720975"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Bảng dẫn đường trong D</a:t>
            </a:r>
            <a:endParaRPr/>
          </a:p>
        </p:txBody>
      </p:sp>
      <p:grpSp>
        <p:nvGrpSpPr>
          <p:cNvPr id="6279" name="Google Shape;6279;p102"/>
          <p:cNvGrpSpPr/>
          <p:nvPr/>
        </p:nvGrpSpPr>
        <p:grpSpPr>
          <a:xfrm>
            <a:off x="354013" y="1741615"/>
            <a:ext cx="8790588" cy="2466848"/>
            <a:chOff x="223" y="682"/>
            <a:chExt cx="5537" cy="1554"/>
          </a:xfrm>
        </p:grpSpPr>
        <p:sp>
          <p:nvSpPr>
            <p:cNvPr id="6280" name="Google Shape;6280;p102"/>
            <p:cNvSpPr/>
            <p:nvPr/>
          </p:nvSpPr>
          <p:spPr>
            <a:xfrm>
              <a:off x="1452" y="1393"/>
              <a:ext cx="805" cy="1"/>
            </a:xfrm>
            <a:custGeom>
              <a:rect b="b" l="l" r="r" t="t"/>
              <a:pathLst>
                <a:path extrusionOk="0" h="1" w="805">
                  <a:moveTo>
                    <a:pt x="0" y="0"/>
                  </a:moveTo>
                  <a:lnTo>
                    <a:pt x="805" y="1"/>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281" name="Google Shape;6281;p102"/>
            <p:cNvSpPr/>
            <p:nvPr/>
          </p:nvSpPr>
          <p:spPr>
            <a:xfrm>
              <a:off x="1453" y="1244"/>
              <a:ext cx="690" cy="274"/>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282" name="Google Shape;6282;p102"/>
            <p:cNvGrpSpPr/>
            <p:nvPr/>
          </p:nvGrpSpPr>
          <p:grpSpPr>
            <a:xfrm>
              <a:off x="2167" y="1278"/>
              <a:ext cx="428" cy="198"/>
              <a:chOff x="3600" y="219"/>
              <a:chExt cx="360" cy="175"/>
            </a:xfrm>
          </p:grpSpPr>
          <p:sp>
            <p:nvSpPr>
              <p:cNvPr id="6283" name="Google Shape;6283;p10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284" name="Google Shape;6284;p10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285" name="Google Shape;6285;p10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286" name="Google Shape;6286;p10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287" name="Google Shape;6287;p10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288" name="Google Shape;6288;p102"/>
              <p:cNvGrpSpPr/>
              <p:nvPr/>
            </p:nvGrpSpPr>
            <p:grpSpPr>
              <a:xfrm>
                <a:off x="3686" y="244"/>
                <a:ext cx="177" cy="66"/>
                <a:chOff x="2848" y="848"/>
                <a:chExt cx="140" cy="98"/>
              </a:xfrm>
            </p:grpSpPr>
            <p:cxnSp>
              <p:nvCxnSpPr>
                <p:cNvPr id="6289" name="Google Shape;6289;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90" name="Google Shape;6290;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91" name="Google Shape;6291;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292" name="Google Shape;6292;p102"/>
              <p:cNvGrpSpPr/>
              <p:nvPr/>
            </p:nvGrpSpPr>
            <p:grpSpPr>
              <a:xfrm flipH="1" rot="10800000">
                <a:off x="3686" y="243"/>
                <a:ext cx="177" cy="66"/>
                <a:chOff x="2848" y="848"/>
                <a:chExt cx="140" cy="98"/>
              </a:xfrm>
            </p:grpSpPr>
            <p:cxnSp>
              <p:nvCxnSpPr>
                <p:cNvPr id="6293" name="Google Shape;6293;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294" name="Google Shape;6294;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295" name="Google Shape;6295;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6296" name="Google Shape;6296;p102"/>
            <p:cNvGrpSpPr/>
            <p:nvPr/>
          </p:nvGrpSpPr>
          <p:grpSpPr>
            <a:xfrm>
              <a:off x="1015" y="1277"/>
              <a:ext cx="428" cy="198"/>
              <a:chOff x="3600" y="219"/>
              <a:chExt cx="360" cy="175"/>
            </a:xfrm>
          </p:grpSpPr>
          <p:sp>
            <p:nvSpPr>
              <p:cNvPr id="6297" name="Google Shape;6297;p10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298" name="Google Shape;6298;p10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299" name="Google Shape;6299;p10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300" name="Google Shape;6300;p10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301" name="Google Shape;6301;p10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302" name="Google Shape;6302;p102"/>
              <p:cNvGrpSpPr/>
              <p:nvPr/>
            </p:nvGrpSpPr>
            <p:grpSpPr>
              <a:xfrm>
                <a:off x="3686" y="244"/>
                <a:ext cx="177" cy="66"/>
                <a:chOff x="2848" y="848"/>
                <a:chExt cx="140" cy="98"/>
              </a:xfrm>
            </p:grpSpPr>
            <p:cxnSp>
              <p:nvCxnSpPr>
                <p:cNvPr id="6303" name="Google Shape;6303;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304" name="Google Shape;6304;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305" name="Google Shape;6305;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306" name="Google Shape;6306;p102"/>
              <p:cNvGrpSpPr/>
              <p:nvPr/>
            </p:nvGrpSpPr>
            <p:grpSpPr>
              <a:xfrm flipH="1" rot="10800000">
                <a:off x="3686" y="243"/>
                <a:ext cx="177" cy="66"/>
                <a:chOff x="2848" y="848"/>
                <a:chExt cx="140" cy="98"/>
              </a:xfrm>
            </p:grpSpPr>
            <p:cxnSp>
              <p:nvCxnSpPr>
                <p:cNvPr id="6307" name="Google Shape;6307;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308" name="Google Shape;6308;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309" name="Google Shape;6309;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6310" name="Google Shape;6310;p102"/>
            <p:cNvGrpSpPr/>
            <p:nvPr/>
          </p:nvGrpSpPr>
          <p:grpSpPr>
            <a:xfrm>
              <a:off x="2159" y="1780"/>
              <a:ext cx="426" cy="198"/>
              <a:chOff x="3600" y="219"/>
              <a:chExt cx="360" cy="175"/>
            </a:xfrm>
          </p:grpSpPr>
          <p:sp>
            <p:nvSpPr>
              <p:cNvPr id="6311" name="Google Shape;6311;p10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312" name="Google Shape;6312;p10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313" name="Google Shape;6313;p10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314" name="Google Shape;6314;p10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315" name="Google Shape;6315;p10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316" name="Google Shape;6316;p102"/>
              <p:cNvGrpSpPr/>
              <p:nvPr/>
            </p:nvGrpSpPr>
            <p:grpSpPr>
              <a:xfrm>
                <a:off x="3686" y="244"/>
                <a:ext cx="177" cy="66"/>
                <a:chOff x="2848" y="848"/>
                <a:chExt cx="140" cy="98"/>
              </a:xfrm>
            </p:grpSpPr>
            <p:cxnSp>
              <p:nvCxnSpPr>
                <p:cNvPr id="6317" name="Google Shape;6317;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318" name="Google Shape;6318;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319" name="Google Shape;6319;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320" name="Google Shape;6320;p102"/>
              <p:cNvGrpSpPr/>
              <p:nvPr/>
            </p:nvGrpSpPr>
            <p:grpSpPr>
              <a:xfrm flipH="1" rot="10800000">
                <a:off x="3686" y="243"/>
                <a:ext cx="177" cy="66"/>
                <a:chOff x="2848" y="848"/>
                <a:chExt cx="140" cy="98"/>
              </a:xfrm>
            </p:grpSpPr>
            <p:cxnSp>
              <p:nvCxnSpPr>
                <p:cNvPr id="6321" name="Google Shape;6321;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322" name="Google Shape;6322;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323" name="Google Shape;6323;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6324" name="Google Shape;6324;p102"/>
            <p:cNvSpPr/>
            <p:nvPr/>
          </p:nvSpPr>
          <p:spPr>
            <a:xfrm>
              <a:off x="2615" y="1393"/>
              <a:ext cx="805" cy="1"/>
            </a:xfrm>
            <a:custGeom>
              <a:rect b="b" l="l" r="r" t="t"/>
              <a:pathLst>
                <a:path extrusionOk="0" h="1" w="805">
                  <a:moveTo>
                    <a:pt x="0" y="0"/>
                  </a:moveTo>
                  <a:lnTo>
                    <a:pt x="805" y="1"/>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325" name="Google Shape;6325;p102"/>
            <p:cNvGrpSpPr/>
            <p:nvPr/>
          </p:nvGrpSpPr>
          <p:grpSpPr>
            <a:xfrm>
              <a:off x="3330" y="1278"/>
              <a:ext cx="428" cy="198"/>
              <a:chOff x="3600" y="219"/>
              <a:chExt cx="360" cy="175"/>
            </a:xfrm>
          </p:grpSpPr>
          <p:sp>
            <p:nvSpPr>
              <p:cNvPr id="6326" name="Google Shape;6326;p10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327" name="Google Shape;6327;p10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328" name="Google Shape;6328;p10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329" name="Google Shape;6329;p10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330" name="Google Shape;6330;p10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331" name="Google Shape;6331;p102"/>
              <p:cNvGrpSpPr/>
              <p:nvPr/>
            </p:nvGrpSpPr>
            <p:grpSpPr>
              <a:xfrm>
                <a:off x="3686" y="244"/>
                <a:ext cx="177" cy="66"/>
                <a:chOff x="2848" y="848"/>
                <a:chExt cx="140" cy="98"/>
              </a:xfrm>
            </p:grpSpPr>
            <p:cxnSp>
              <p:nvCxnSpPr>
                <p:cNvPr id="6332" name="Google Shape;6332;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333" name="Google Shape;6333;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334" name="Google Shape;6334;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335" name="Google Shape;6335;p102"/>
              <p:cNvGrpSpPr/>
              <p:nvPr/>
            </p:nvGrpSpPr>
            <p:grpSpPr>
              <a:xfrm flipH="1" rot="10800000">
                <a:off x="3686" y="243"/>
                <a:ext cx="177" cy="66"/>
                <a:chOff x="2848" y="848"/>
                <a:chExt cx="140" cy="98"/>
              </a:xfrm>
            </p:grpSpPr>
            <p:cxnSp>
              <p:nvCxnSpPr>
                <p:cNvPr id="6336" name="Google Shape;6336;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337" name="Google Shape;6337;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338" name="Google Shape;6338;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6339" name="Google Shape;6339;p102"/>
            <p:cNvSpPr/>
            <p:nvPr/>
          </p:nvSpPr>
          <p:spPr>
            <a:xfrm>
              <a:off x="223" y="1401"/>
              <a:ext cx="805" cy="1"/>
            </a:xfrm>
            <a:custGeom>
              <a:rect b="b" l="l" r="r" t="t"/>
              <a:pathLst>
                <a:path extrusionOk="0" h="1" w="805">
                  <a:moveTo>
                    <a:pt x="0" y="0"/>
                  </a:moveTo>
                  <a:lnTo>
                    <a:pt x="805" y="1"/>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340" name="Google Shape;6340;p102"/>
            <p:cNvSpPr/>
            <p:nvPr/>
          </p:nvSpPr>
          <p:spPr>
            <a:xfrm>
              <a:off x="3763" y="1386"/>
              <a:ext cx="805" cy="1"/>
            </a:xfrm>
            <a:custGeom>
              <a:rect b="b" l="l" r="r" t="t"/>
              <a:pathLst>
                <a:path extrusionOk="0" h="1" w="805">
                  <a:moveTo>
                    <a:pt x="0" y="0"/>
                  </a:moveTo>
                  <a:lnTo>
                    <a:pt x="805" y="1"/>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341" name="Google Shape;6341;p102"/>
            <p:cNvGrpSpPr/>
            <p:nvPr/>
          </p:nvGrpSpPr>
          <p:grpSpPr>
            <a:xfrm>
              <a:off x="4840" y="1291"/>
              <a:ext cx="426" cy="198"/>
              <a:chOff x="3600" y="219"/>
              <a:chExt cx="360" cy="175"/>
            </a:xfrm>
          </p:grpSpPr>
          <p:sp>
            <p:nvSpPr>
              <p:cNvPr id="6342" name="Google Shape;6342;p10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343" name="Google Shape;6343;p10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6344" name="Google Shape;6344;p10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6345" name="Google Shape;6345;p10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346" name="Google Shape;6346;p10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347" name="Google Shape;6347;p102"/>
              <p:cNvGrpSpPr/>
              <p:nvPr/>
            </p:nvGrpSpPr>
            <p:grpSpPr>
              <a:xfrm>
                <a:off x="3686" y="244"/>
                <a:ext cx="177" cy="66"/>
                <a:chOff x="2848" y="848"/>
                <a:chExt cx="140" cy="98"/>
              </a:xfrm>
            </p:grpSpPr>
            <p:cxnSp>
              <p:nvCxnSpPr>
                <p:cNvPr id="6348" name="Google Shape;6348;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349" name="Google Shape;6349;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350" name="Google Shape;6350;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6351" name="Google Shape;6351;p102"/>
              <p:cNvGrpSpPr/>
              <p:nvPr/>
            </p:nvGrpSpPr>
            <p:grpSpPr>
              <a:xfrm flipH="1" rot="10800000">
                <a:off x="3686" y="243"/>
                <a:ext cx="177" cy="66"/>
                <a:chOff x="2848" y="848"/>
                <a:chExt cx="140" cy="98"/>
              </a:xfrm>
            </p:grpSpPr>
            <p:cxnSp>
              <p:nvCxnSpPr>
                <p:cNvPr id="6352" name="Google Shape;6352;p10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6353" name="Google Shape;6353;p10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6354" name="Google Shape;6354;p10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6355" name="Google Shape;6355;p102"/>
            <p:cNvCxnSpPr/>
            <p:nvPr/>
          </p:nvCxnSpPr>
          <p:spPr>
            <a:xfrm flipH="1" rot="10800000">
              <a:off x="1341" y="1015"/>
              <a:ext cx="392" cy="252"/>
            </a:xfrm>
            <a:prstGeom prst="straightConnector1">
              <a:avLst/>
            </a:prstGeom>
            <a:noFill/>
            <a:ln cap="flat" cmpd="sng" w="9525">
              <a:solidFill>
                <a:schemeClr val="dk1"/>
              </a:solidFill>
              <a:prstDash val="solid"/>
              <a:round/>
              <a:headEnd len="med" w="med" type="none"/>
              <a:tailEnd len="med" w="med" type="none"/>
            </a:ln>
          </p:spPr>
        </p:cxnSp>
        <p:cxnSp>
          <p:nvCxnSpPr>
            <p:cNvPr id="6356" name="Google Shape;6356;p102"/>
            <p:cNvCxnSpPr/>
            <p:nvPr/>
          </p:nvCxnSpPr>
          <p:spPr>
            <a:xfrm flipH="1" rot="10800000">
              <a:off x="2497" y="1037"/>
              <a:ext cx="392" cy="252"/>
            </a:xfrm>
            <a:prstGeom prst="straightConnector1">
              <a:avLst/>
            </a:prstGeom>
            <a:noFill/>
            <a:ln cap="flat" cmpd="sng" w="9525">
              <a:solidFill>
                <a:schemeClr val="dk1"/>
              </a:solidFill>
              <a:prstDash val="solid"/>
              <a:round/>
              <a:headEnd len="med" w="med" type="none"/>
              <a:tailEnd len="med" w="med" type="none"/>
            </a:ln>
          </p:spPr>
        </p:cxnSp>
        <p:cxnSp>
          <p:nvCxnSpPr>
            <p:cNvPr id="6357" name="Google Shape;6357;p102"/>
            <p:cNvCxnSpPr/>
            <p:nvPr/>
          </p:nvCxnSpPr>
          <p:spPr>
            <a:xfrm flipH="1" rot="10800000">
              <a:off x="3653" y="1059"/>
              <a:ext cx="392" cy="252"/>
            </a:xfrm>
            <a:prstGeom prst="straightConnector1">
              <a:avLst/>
            </a:prstGeom>
            <a:noFill/>
            <a:ln cap="flat" cmpd="sng" w="9525">
              <a:solidFill>
                <a:schemeClr val="dk1"/>
              </a:solidFill>
              <a:prstDash val="solid"/>
              <a:round/>
              <a:headEnd len="med" w="med" type="none"/>
              <a:tailEnd len="med" w="med" type="none"/>
            </a:ln>
          </p:spPr>
        </p:cxnSp>
        <p:cxnSp>
          <p:nvCxnSpPr>
            <p:cNvPr id="6358" name="Google Shape;6358;p102"/>
            <p:cNvCxnSpPr/>
            <p:nvPr/>
          </p:nvCxnSpPr>
          <p:spPr>
            <a:xfrm flipH="1" rot="10800000">
              <a:off x="5143" y="1030"/>
              <a:ext cx="392" cy="252"/>
            </a:xfrm>
            <a:prstGeom prst="straightConnector1">
              <a:avLst/>
            </a:prstGeom>
            <a:noFill/>
            <a:ln cap="flat" cmpd="sng" w="9525">
              <a:solidFill>
                <a:schemeClr val="dk1"/>
              </a:solidFill>
              <a:prstDash val="solid"/>
              <a:round/>
              <a:headEnd len="med" w="med" type="none"/>
              <a:tailEnd len="med" w="med" type="none"/>
            </a:ln>
          </p:spPr>
        </p:cxnSp>
        <p:cxnSp>
          <p:nvCxnSpPr>
            <p:cNvPr id="6359" name="Google Shape;6359;p102"/>
            <p:cNvCxnSpPr/>
            <p:nvPr/>
          </p:nvCxnSpPr>
          <p:spPr>
            <a:xfrm>
              <a:off x="5149" y="1503"/>
              <a:ext cx="392" cy="252"/>
            </a:xfrm>
            <a:prstGeom prst="straightConnector1">
              <a:avLst/>
            </a:prstGeom>
            <a:noFill/>
            <a:ln cap="flat" cmpd="sng" w="9525">
              <a:solidFill>
                <a:schemeClr val="dk1"/>
              </a:solidFill>
              <a:prstDash val="solid"/>
              <a:round/>
              <a:headEnd len="med" w="med" type="none"/>
              <a:tailEnd len="med" w="med" type="none"/>
            </a:ln>
          </p:spPr>
        </p:cxnSp>
        <p:cxnSp>
          <p:nvCxnSpPr>
            <p:cNvPr id="6360" name="Google Shape;6360;p102"/>
            <p:cNvCxnSpPr/>
            <p:nvPr/>
          </p:nvCxnSpPr>
          <p:spPr>
            <a:xfrm>
              <a:off x="1348" y="1482"/>
              <a:ext cx="814" cy="414"/>
            </a:xfrm>
            <a:prstGeom prst="straightConnector1">
              <a:avLst/>
            </a:prstGeom>
            <a:noFill/>
            <a:ln cap="flat" cmpd="sng" w="9525">
              <a:solidFill>
                <a:schemeClr val="dk1"/>
              </a:solidFill>
              <a:prstDash val="solid"/>
              <a:round/>
              <a:headEnd len="med" w="med" type="none"/>
              <a:tailEnd len="med" w="med" type="none"/>
            </a:ln>
          </p:spPr>
        </p:cxnSp>
        <p:sp>
          <p:nvSpPr>
            <p:cNvPr id="6361" name="Google Shape;6361;p102"/>
            <p:cNvSpPr/>
            <p:nvPr/>
          </p:nvSpPr>
          <p:spPr>
            <a:xfrm rot="1183889">
              <a:off x="1431" y="1577"/>
              <a:ext cx="690" cy="274"/>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362" name="Google Shape;6362;p102"/>
            <p:cNvSpPr/>
            <p:nvPr/>
          </p:nvSpPr>
          <p:spPr>
            <a:xfrm>
              <a:off x="224" y="1252"/>
              <a:ext cx="690" cy="274"/>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363" name="Google Shape;6363;p102"/>
            <p:cNvSpPr/>
            <p:nvPr/>
          </p:nvSpPr>
          <p:spPr>
            <a:xfrm>
              <a:off x="2616" y="1244"/>
              <a:ext cx="690" cy="274"/>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364" name="Google Shape;6364;p102"/>
            <p:cNvSpPr/>
            <p:nvPr/>
          </p:nvSpPr>
          <p:spPr>
            <a:xfrm>
              <a:off x="3764" y="1237"/>
              <a:ext cx="690" cy="274"/>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365" name="Google Shape;6365;p102"/>
            <p:cNvSpPr/>
            <p:nvPr/>
          </p:nvSpPr>
          <p:spPr>
            <a:xfrm rot="-2589433">
              <a:off x="5070" y="881"/>
              <a:ext cx="690" cy="274"/>
            </a:xfrm>
            <a:custGeom>
              <a:rect b="b" l="l" r="r" t="t"/>
              <a:pathLst>
                <a:path extrusionOk="0" h="274" w="690">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366" name="Google Shape;6366;p102"/>
            <p:cNvSpPr txBox="1"/>
            <p:nvPr/>
          </p:nvSpPr>
          <p:spPr>
            <a:xfrm>
              <a:off x="409" y="1215"/>
              <a:ext cx="255"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w</a:t>
              </a:r>
              <a:endParaRPr sz="1800">
                <a:solidFill>
                  <a:schemeClr val="dk1"/>
                </a:solidFill>
                <a:latin typeface="Arial"/>
                <a:ea typeface="Arial"/>
                <a:cs typeface="Arial"/>
                <a:sym typeface="Arial"/>
              </a:endParaRPr>
            </a:p>
          </p:txBody>
        </p:sp>
        <p:sp>
          <p:nvSpPr>
            <p:cNvPr id="6367" name="Google Shape;6367;p102"/>
            <p:cNvSpPr txBox="1"/>
            <p:nvPr/>
          </p:nvSpPr>
          <p:spPr>
            <a:xfrm>
              <a:off x="1675" y="1245"/>
              <a:ext cx="21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x</a:t>
              </a:r>
              <a:endParaRPr sz="1800">
                <a:solidFill>
                  <a:schemeClr val="dk1"/>
                </a:solidFill>
                <a:latin typeface="Arial"/>
                <a:ea typeface="Arial"/>
                <a:cs typeface="Arial"/>
                <a:sym typeface="Arial"/>
              </a:endParaRPr>
            </a:p>
          </p:txBody>
        </p:sp>
        <p:sp>
          <p:nvSpPr>
            <p:cNvPr id="6368" name="Google Shape;6368;p102"/>
            <p:cNvSpPr txBox="1"/>
            <p:nvPr/>
          </p:nvSpPr>
          <p:spPr>
            <a:xfrm>
              <a:off x="3948" y="1245"/>
              <a:ext cx="21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y</a:t>
              </a:r>
              <a:endParaRPr sz="1800">
                <a:solidFill>
                  <a:schemeClr val="dk1"/>
                </a:solidFill>
                <a:latin typeface="Arial"/>
                <a:ea typeface="Arial"/>
                <a:cs typeface="Arial"/>
                <a:sym typeface="Arial"/>
              </a:endParaRPr>
            </a:p>
          </p:txBody>
        </p:sp>
        <p:sp>
          <p:nvSpPr>
            <p:cNvPr id="6369" name="Google Shape;6369;p102"/>
            <p:cNvSpPr txBox="1"/>
            <p:nvPr/>
          </p:nvSpPr>
          <p:spPr>
            <a:xfrm>
              <a:off x="5310" y="904"/>
              <a:ext cx="21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z</a:t>
              </a:r>
              <a:endParaRPr sz="1800">
                <a:solidFill>
                  <a:schemeClr val="dk1"/>
                </a:solidFill>
                <a:latin typeface="Arial"/>
                <a:ea typeface="Arial"/>
                <a:cs typeface="Arial"/>
                <a:sym typeface="Arial"/>
              </a:endParaRPr>
            </a:p>
          </p:txBody>
        </p:sp>
        <p:sp>
          <p:nvSpPr>
            <p:cNvPr id="6370" name="Google Shape;6370;p102"/>
            <p:cNvSpPr txBox="1"/>
            <p:nvPr/>
          </p:nvSpPr>
          <p:spPr>
            <a:xfrm>
              <a:off x="1076" y="1444"/>
              <a:ext cx="24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a:t>
              </a:r>
              <a:endParaRPr/>
            </a:p>
          </p:txBody>
        </p:sp>
        <p:sp>
          <p:nvSpPr>
            <p:cNvPr id="6371" name="Google Shape;6371;p102"/>
            <p:cNvSpPr txBox="1"/>
            <p:nvPr/>
          </p:nvSpPr>
          <p:spPr>
            <a:xfrm>
              <a:off x="2246" y="1948"/>
              <a:ext cx="255"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C</a:t>
              </a:r>
              <a:endParaRPr/>
            </a:p>
          </p:txBody>
        </p:sp>
        <p:sp>
          <p:nvSpPr>
            <p:cNvPr id="6372" name="Google Shape;6372;p102"/>
            <p:cNvSpPr txBox="1"/>
            <p:nvPr/>
          </p:nvSpPr>
          <p:spPr>
            <a:xfrm>
              <a:off x="2245" y="1459"/>
              <a:ext cx="255"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D</a:t>
              </a:r>
              <a:endParaRPr/>
            </a:p>
          </p:txBody>
        </p:sp>
        <p:sp>
          <p:nvSpPr>
            <p:cNvPr id="6373" name="Google Shape;6373;p102"/>
            <p:cNvSpPr txBox="1"/>
            <p:nvPr/>
          </p:nvSpPr>
          <p:spPr>
            <a:xfrm>
              <a:off x="3401" y="1481"/>
              <a:ext cx="24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B</a:t>
              </a:r>
              <a:endParaRPr/>
            </a:p>
          </p:txBody>
        </p:sp>
        <p:cxnSp>
          <p:nvCxnSpPr>
            <p:cNvPr id="6374" name="Google Shape;6374;p102"/>
            <p:cNvCxnSpPr/>
            <p:nvPr/>
          </p:nvCxnSpPr>
          <p:spPr>
            <a:xfrm>
              <a:off x="2592" y="1923"/>
              <a:ext cx="477" cy="108"/>
            </a:xfrm>
            <a:prstGeom prst="straightConnector1">
              <a:avLst/>
            </a:prstGeom>
            <a:noFill/>
            <a:ln cap="flat" cmpd="sng" w="9525">
              <a:solidFill>
                <a:schemeClr val="dk1"/>
              </a:solidFill>
              <a:prstDash val="solid"/>
              <a:round/>
              <a:headEnd len="med" w="med" type="none"/>
              <a:tailEnd len="med" w="med" type="none"/>
            </a:ln>
          </p:spPr>
        </p:cxnSp>
      </p:grpSp>
      <p:sp>
        <p:nvSpPr>
          <p:cNvPr id="6375" name="Google Shape;6375;p102"/>
          <p:cNvSpPr txBox="1"/>
          <p:nvPr/>
        </p:nvSpPr>
        <p:spPr>
          <a:xfrm>
            <a:off x="298450" y="1049338"/>
            <a:ext cx="2308225" cy="1250950"/>
          </a:xfrm>
          <a:prstGeom prst="rect">
            <a:avLst/>
          </a:prstGeom>
          <a:noFill/>
          <a:ln cap="flat" cmpd="sng" w="28575">
            <a:solidFill>
              <a:srgbClr val="CC0000"/>
            </a:solidFill>
            <a:prstDash val="solid"/>
            <a:miter lim="800000"/>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1600">
                <a:solidFill>
                  <a:schemeClr val="accent2"/>
                </a:solidFill>
                <a:latin typeface="Arial"/>
                <a:ea typeface="Arial"/>
                <a:cs typeface="Arial"/>
                <a:sym typeface="Arial"/>
              </a:rPr>
              <a:t> Đích       Tiếp  Hop</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a:t>
            </a:r>
            <a:r>
              <a:rPr b="1" lang="en-US" sz="1600">
                <a:solidFill>
                  <a:srgbClr val="FF0000"/>
                </a:solidFill>
                <a:latin typeface="Arial"/>
                <a:ea typeface="Arial"/>
                <a:cs typeface="Arial"/>
                <a:sym typeface="Arial"/>
              </a:rPr>
              <a:t>w</a:t>
            </a:r>
            <a:r>
              <a:rPr b="1" lang="en-US" sz="1600">
                <a:solidFill>
                  <a:schemeClr val="dk1"/>
                </a:solidFill>
                <a:latin typeface="Arial"/>
                <a:ea typeface="Arial"/>
                <a:cs typeface="Arial"/>
                <a:sym typeface="Arial"/>
              </a:rPr>
              <a:t>	  -     -</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a:t>
            </a:r>
            <a:r>
              <a:rPr b="1" lang="en-US" sz="1600">
                <a:solidFill>
                  <a:srgbClr val="FF0000"/>
                </a:solidFill>
                <a:latin typeface="Arial"/>
                <a:ea typeface="Arial"/>
                <a:cs typeface="Arial"/>
                <a:sym typeface="Arial"/>
              </a:rPr>
              <a:t>x</a:t>
            </a:r>
            <a:r>
              <a:rPr b="1" lang="en-US" sz="1600">
                <a:solidFill>
                  <a:schemeClr val="dk1"/>
                </a:solidFill>
                <a:latin typeface="Arial"/>
                <a:ea typeface="Arial"/>
                <a:cs typeface="Arial"/>
                <a:sym typeface="Arial"/>
              </a:rPr>
              <a:t>	  -     -</a:t>
            </a:r>
            <a:endParaRPr/>
          </a:p>
          <a:p>
            <a:pPr indent="0" lvl="0" marL="0" marR="0" rtl="0" algn="l">
              <a:spcBef>
                <a:spcPts val="0"/>
              </a:spcBef>
              <a:spcAft>
                <a:spcPts val="0"/>
              </a:spcAft>
              <a:buNone/>
            </a:pPr>
            <a:r>
              <a:rPr b="1" lang="en-US" sz="1600">
                <a:solidFill>
                  <a:srgbClr val="FF0000"/>
                </a:solidFill>
                <a:latin typeface="Arial"/>
                <a:ea typeface="Arial"/>
                <a:cs typeface="Arial"/>
                <a:sym typeface="Arial"/>
              </a:rPr>
              <a:t>   z</a:t>
            </a:r>
            <a:r>
              <a:rPr b="1" lang="en-US" sz="1600">
                <a:solidFill>
                  <a:schemeClr val="dk1"/>
                </a:solidFill>
                <a:latin typeface="Arial"/>
                <a:ea typeface="Arial"/>
                <a:cs typeface="Arial"/>
                <a:sym typeface="Arial"/>
              </a:rPr>
              <a:t>	  C     4</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	  …    ...</a:t>
            </a:r>
            <a:endParaRPr/>
          </a:p>
        </p:txBody>
      </p:sp>
      <p:sp>
        <p:nvSpPr>
          <p:cNvPr id="6376" name="Google Shape;6376;p102"/>
          <p:cNvSpPr txBox="1"/>
          <p:nvPr/>
        </p:nvSpPr>
        <p:spPr>
          <a:xfrm>
            <a:off x="3048000" y="1096963"/>
            <a:ext cx="1484313"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2"/>
                </a:solidFill>
                <a:latin typeface="Arial"/>
                <a:ea typeface="Arial"/>
                <a:cs typeface="Arial"/>
                <a:sym typeface="Arial"/>
              </a:rPr>
              <a:t>Thông báo</a:t>
            </a:r>
            <a:endParaRPr/>
          </a:p>
          <a:p>
            <a:pPr indent="0" lvl="0" marL="0" marR="0" rtl="0" algn="l">
              <a:spcBef>
                <a:spcPts val="0"/>
              </a:spcBef>
              <a:spcAft>
                <a:spcPts val="0"/>
              </a:spcAft>
              <a:buNone/>
            </a:pPr>
            <a:r>
              <a:rPr b="1" lang="en-US" sz="2000">
                <a:solidFill>
                  <a:schemeClr val="accent2"/>
                </a:solidFill>
                <a:latin typeface="Arial"/>
                <a:ea typeface="Arial"/>
                <a:cs typeface="Arial"/>
                <a:sym typeface="Arial"/>
              </a:rPr>
              <a:t>từ A tới D</a:t>
            </a:r>
            <a:endParaRPr sz="1800">
              <a:solidFill>
                <a:schemeClr val="dk1"/>
              </a:solidFill>
              <a:latin typeface="Arial"/>
              <a:ea typeface="Arial"/>
              <a:cs typeface="Arial"/>
              <a:sym typeface="Arial"/>
            </a:endParaRPr>
          </a:p>
        </p:txBody>
      </p:sp>
      <p:cxnSp>
        <p:nvCxnSpPr>
          <p:cNvPr id="6377" name="Google Shape;6377;p102"/>
          <p:cNvCxnSpPr/>
          <p:nvPr/>
        </p:nvCxnSpPr>
        <p:spPr>
          <a:xfrm flipH="1">
            <a:off x="2649538" y="1452563"/>
            <a:ext cx="330200" cy="184150"/>
          </a:xfrm>
          <a:prstGeom prst="straightConnector1">
            <a:avLst/>
          </a:prstGeom>
          <a:noFill/>
          <a:ln cap="flat" cmpd="sng" w="9525">
            <a:solidFill>
              <a:schemeClr val="dk1"/>
            </a:solidFill>
            <a:prstDash val="solid"/>
            <a:round/>
            <a:headEnd len="med" w="med" type="none"/>
            <a:tailEnd len="med" w="med" type="triangle"/>
          </a:ln>
        </p:spPr>
      </p:cxnSp>
      <p:cxnSp>
        <p:nvCxnSpPr>
          <p:cNvPr id="6378" name="Google Shape;6378;p102"/>
          <p:cNvCxnSpPr/>
          <p:nvPr/>
        </p:nvCxnSpPr>
        <p:spPr>
          <a:xfrm>
            <a:off x="4140200" y="5249863"/>
            <a:ext cx="354013" cy="244475"/>
          </a:xfrm>
          <a:prstGeom prst="straightConnector1">
            <a:avLst/>
          </a:prstGeom>
          <a:noFill/>
          <a:ln cap="flat" cmpd="sng" w="19050">
            <a:solidFill>
              <a:srgbClr val="FF0000"/>
            </a:solidFill>
            <a:prstDash val="solid"/>
            <a:round/>
            <a:headEnd len="med" w="med" type="none"/>
            <a:tailEnd len="med" w="med" type="none"/>
          </a:ln>
        </p:spPr>
      </p:cxnSp>
      <p:cxnSp>
        <p:nvCxnSpPr>
          <p:cNvPr id="6379" name="Google Shape;6379;p102"/>
          <p:cNvCxnSpPr/>
          <p:nvPr/>
        </p:nvCxnSpPr>
        <p:spPr>
          <a:xfrm flipH="1" rot="10800000">
            <a:off x="4127500" y="5238750"/>
            <a:ext cx="354013" cy="280988"/>
          </a:xfrm>
          <a:prstGeom prst="straightConnector1">
            <a:avLst/>
          </a:prstGeom>
          <a:noFill/>
          <a:ln cap="flat" cmpd="sng" w="19050">
            <a:solidFill>
              <a:srgbClr val="FF0000"/>
            </a:solidFill>
            <a:prstDash val="solid"/>
            <a:round/>
            <a:headEnd len="med" w="med" type="none"/>
            <a:tailEnd len="med" w="med" type="none"/>
          </a:ln>
        </p:spPr>
      </p:cxnSp>
      <p:cxnSp>
        <p:nvCxnSpPr>
          <p:cNvPr id="6380" name="Google Shape;6380;p102"/>
          <p:cNvCxnSpPr/>
          <p:nvPr/>
        </p:nvCxnSpPr>
        <p:spPr>
          <a:xfrm>
            <a:off x="6880225" y="5267325"/>
            <a:ext cx="354013" cy="244475"/>
          </a:xfrm>
          <a:prstGeom prst="straightConnector1">
            <a:avLst/>
          </a:prstGeom>
          <a:noFill/>
          <a:ln cap="flat" cmpd="sng" w="19050">
            <a:solidFill>
              <a:srgbClr val="FF0000"/>
            </a:solidFill>
            <a:prstDash val="solid"/>
            <a:round/>
            <a:headEnd len="med" w="med" type="none"/>
            <a:tailEnd len="med" w="med" type="none"/>
          </a:ln>
        </p:spPr>
      </p:cxnSp>
      <p:cxnSp>
        <p:nvCxnSpPr>
          <p:cNvPr id="6381" name="Google Shape;6381;p102"/>
          <p:cNvCxnSpPr/>
          <p:nvPr/>
        </p:nvCxnSpPr>
        <p:spPr>
          <a:xfrm flipH="1" rot="10800000">
            <a:off x="6880225" y="5219700"/>
            <a:ext cx="354013" cy="280988"/>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6" name="Shape 6386"/>
        <p:cNvGrpSpPr/>
        <p:nvPr/>
      </p:nvGrpSpPr>
      <p:grpSpPr>
        <a:xfrm>
          <a:off x="0" y="0"/>
          <a:ext cx="0" cy="0"/>
          <a:chOff x="0" y="0"/>
          <a:chExt cx="0" cy="0"/>
        </a:xfrm>
      </p:grpSpPr>
      <p:sp>
        <p:nvSpPr>
          <p:cNvPr id="6387" name="Google Shape;6387;p103"/>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RIP: Lỗi liên kết và khôi phục</a:t>
            </a:r>
            <a:r>
              <a:rPr lang="en-US"/>
              <a:t> </a:t>
            </a:r>
            <a:endParaRPr/>
          </a:p>
        </p:txBody>
      </p:sp>
      <p:sp>
        <p:nvSpPr>
          <p:cNvPr id="6388" name="Google Shape;6388;p103"/>
          <p:cNvSpPr txBox="1"/>
          <p:nvPr>
            <p:ph idx="1" type="body"/>
          </p:nvPr>
        </p:nvSpPr>
        <p:spPr>
          <a:xfrm>
            <a:off x="533400" y="1371600"/>
            <a:ext cx="8229600" cy="51816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a:t>Nếu không nghe thấy bản tin thông báo sau 180 giây -&gt; hàng xóm/liên kết đã không hoạt động</a:t>
            </a:r>
            <a:endParaRPr/>
          </a:p>
          <a:p>
            <a:pPr indent="-273049" lvl="1" marL="639763" rtl="0" algn="l">
              <a:spcBef>
                <a:spcPts val="420"/>
              </a:spcBef>
              <a:spcAft>
                <a:spcPts val="0"/>
              </a:spcAft>
              <a:buSzPts val="1680"/>
              <a:buChar char="⚫"/>
            </a:pPr>
            <a:r>
              <a:rPr lang="en-US"/>
              <a:t>Đường qua hàng xóm mất hiệu lực</a:t>
            </a:r>
            <a:endParaRPr/>
          </a:p>
          <a:p>
            <a:pPr indent="-273049" lvl="1" marL="639763" rtl="0" algn="l">
              <a:spcBef>
                <a:spcPts val="420"/>
              </a:spcBef>
              <a:spcAft>
                <a:spcPts val="0"/>
              </a:spcAft>
              <a:buSzPts val="1680"/>
              <a:buChar char="⚫"/>
            </a:pPr>
            <a:r>
              <a:rPr lang="en-US"/>
              <a:t>Không gửi thông báo đến các hàng xóm đó</a:t>
            </a:r>
            <a:endParaRPr/>
          </a:p>
          <a:p>
            <a:pPr indent="-273049" lvl="1" marL="639763" rtl="0" algn="l">
              <a:spcBef>
                <a:spcPts val="420"/>
              </a:spcBef>
              <a:spcAft>
                <a:spcPts val="0"/>
              </a:spcAft>
              <a:buSzPts val="1680"/>
              <a:buChar char="⚫"/>
            </a:pPr>
            <a:r>
              <a:rPr lang="en-US"/>
              <a:t>Các hàng xóm gửi thông báo mới (nếu bảng thay thay đổi)</a:t>
            </a:r>
            <a:endParaRPr/>
          </a:p>
          <a:p>
            <a:pPr indent="-273049" lvl="1" marL="639763" rtl="0" algn="l">
              <a:spcBef>
                <a:spcPts val="420"/>
              </a:spcBef>
              <a:spcAft>
                <a:spcPts val="0"/>
              </a:spcAft>
              <a:buSzPts val="1680"/>
              <a:buChar char="⚫"/>
            </a:pPr>
            <a:r>
              <a:rPr lang="en-US"/>
              <a:t>Thông tin lỗi liên kết nhanh chóng lan truyền toàn mạng</a:t>
            </a:r>
            <a:endParaRPr/>
          </a:p>
          <a:p>
            <a:pPr indent="-273049" lvl="1" marL="639763" rtl="0" algn="l">
              <a:spcBef>
                <a:spcPts val="420"/>
              </a:spcBef>
              <a:spcAft>
                <a:spcPts val="0"/>
              </a:spcAft>
              <a:buSzPts val="1680"/>
              <a:buChar char="⚫"/>
            </a:pPr>
            <a:r>
              <a:rPr lang="en-US"/>
              <a:t>poison reverse sử dụng để ngăn chặn vòng lặp ping-pong (khoảng cách không giới hạn = 16 hops)</a:t>
            </a:r>
            <a:endParaRPr/>
          </a:p>
        </p:txBody>
      </p:sp>
      <p:sp>
        <p:nvSpPr>
          <p:cNvPr id="6389" name="Google Shape;6389;p10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4" name="Shape 6394"/>
        <p:cNvGrpSpPr/>
        <p:nvPr/>
      </p:nvGrpSpPr>
      <p:grpSpPr>
        <a:xfrm>
          <a:off x="0" y="0"/>
          <a:ext cx="0" cy="0"/>
          <a:chOff x="0" y="0"/>
          <a:chExt cx="0" cy="0"/>
        </a:xfrm>
      </p:grpSpPr>
      <p:sp>
        <p:nvSpPr>
          <p:cNvPr id="6395" name="Google Shape;6395;p104"/>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RIP: Xử lý bảng</a:t>
            </a:r>
            <a:endParaRPr/>
          </a:p>
        </p:txBody>
      </p:sp>
      <p:sp>
        <p:nvSpPr>
          <p:cNvPr id="6396" name="Google Shape;6396;p104"/>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Bảng dẫn đường của RIP quản lý bởi tiến trình mới ứng dụng gọi là route-d (daemon)</a:t>
            </a:r>
            <a:endParaRPr/>
          </a:p>
          <a:p>
            <a:pPr indent="-273050" lvl="0" marL="273050" rtl="0" algn="l">
              <a:spcBef>
                <a:spcPts val="600"/>
              </a:spcBef>
              <a:spcAft>
                <a:spcPts val="0"/>
              </a:spcAft>
              <a:buSzPts val="1680"/>
              <a:buChar char="🞆"/>
            </a:pPr>
            <a:r>
              <a:rPr lang="en-US"/>
              <a:t>Các thông báo được gửi trong các gói tin UDP, lặp lại định kỳ</a:t>
            </a:r>
            <a:endParaRPr/>
          </a:p>
        </p:txBody>
      </p:sp>
      <p:sp>
        <p:nvSpPr>
          <p:cNvPr id="6397" name="Google Shape;6397;p10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398" name="Google Shape;6398;p104"/>
          <p:cNvSpPr txBox="1"/>
          <p:nvPr/>
        </p:nvSpPr>
        <p:spPr>
          <a:xfrm>
            <a:off x="1263650" y="5778500"/>
            <a:ext cx="2655888" cy="376238"/>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physical</a:t>
            </a:r>
            <a:endParaRPr/>
          </a:p>
        </p:txBody>
      </p:sp>
      <p:sp>
        <p:nvSpPr>
          <p:cNvPr id="6399" name="Google Shape;6399;p104"/>
          <p:cNvSpPr txBox="1"/>
          <p:nvPr/>
        </p:nvSpPr>
        <p:spPr>
          <a:xfrm>
            <a:off x="1268413" y="5402263"/>
            <a:ext cx="2651125" cy="3762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link</a:t>
            </a:r>
            <a:endParaRPr/>
          </a:p>
        </p:txBody>
      </p:sp>
      <p:sp>
        <p:nvSpPr>
          <p:cNvPr id="6400" name="Google Shape;6400;p104"/>
          <p:cNvSpPr txBox="1"/>
          <p:nvPr/>
        </p:nvSpPr>
        <p:spPr>
          <a:xfrm>
            <a:off x="1268413" y="4751388"/>
            <a:ext cx="2651125" cy="65087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network         bảng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(IP)          chuyển tiếp</a:t>
            </a:r>
            <a:endParaRPr/>
          </a:p>
        </p:txBody>
      </p:sp>
      <p:sp>
        <p:nvSpPr>
          <p:cNvPr id="6401" name="Google Shape;6401;p104"/>
          <p:cNvSpPr/>
          <p:nvPr/>
        </p:nvSpPr>
        <p:spPr>
          <a:xfrm>
            <a:off x="2527300" y="4787900"/>
            <a:ext cx="1233488" cy="574675"/>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402" name="Google Shape;6402;p104"/>
          <p:cNvSpPr txBox="1"/>
          <p:nvPr/>
        </p:nvSpPr>
        <p:spPr>
          <a:xfrm>
            <a:off x="1268413" y="4100513"/>
            <a:ext cx="2651125" cy="65087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Transport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(UDP)</a:t>
            </a:r>
            <a:endParaRPr/>
          </a:p>
        </p:txBody>
      </p:sp>
      <p:grpSp>
        <p:nvGrpSpPr>
          <p:cNvPr id="6403" name="Google Shape;6403;p104"/>
          <p:cNvGrpSpPr/>
          <p:nvPr/>
        </p:nvGrpSpPr>
        <p:grpSpPr>
          <a:xfrm>
            <a:off x="2112963" y="3346450"/>
            <a:ext cx="1258887" cy="560388"/>
            <a:chOff x="1315" y="2154"/>
            <a:chExt cx="793" cy="353"/>
          </a:xfrm>
        </p:grpSpPr>
        <p:sp>
          <p:nvSpPr>
            <p:cNvPr id="6404" name="Google Shape;6404;p104"/>
            <p:cNvSpPr/>
            <p:nvPr/>
          </p:nvSpPr>
          <p:spPr>
            <a:xfrm>
              <a:off x="1315" y="2154"/>
              <a:ext cx="793" cy="353"/>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405" name="Google Shape;6405;p104"/>
            <p:cNvSpPr txBox="1"/>
            <p:nvPr/>
          </p:nvSpPr>
          <p:spPr>
            <a:xfrm>
              <a:off x="1434" y="2208"/>
              <a:ext cx="524"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routed</a:t>
              </a:r>
              <a:endParaRPr/>
            </a:p>
          </p:txBody>
        </p:sp>
      </p:grpSp>
      <p:cxnSp>
        <p:nvCxnSpPr>
          <p:cNvPr id="6406" name="Google Shape;6406;p104"/>
          <p:cNvCxnSpPr/>
          <p:nvPr/>
        </p:nvCxnSpPr>
        <p:spPr>
          <a:xfrm rot="10800000">
            <a:off x="2381250" y="3883025"/>
            <a:ext cx="0" cy="2038350"/>
          </a:xfrm>
          <a:prstGeom prst="straightConnector1">
            <a:avLst/>
          </a:prstGeom>
          <a:noFill/>
          <a:ln cap="flat" cmpd="sng" w="19050">
            <a:solidFill>
              <a:schemeClr val="accent2"/>
            </a:solidFill>
            <a:prstDash val="solid"/>
            <a:round/>
            <a:headEnd len="med" w="med" type="none"/>
            <a:tailEnd len="med" w="med" type="triangle"/>
          </a:ln>
        </p:spPr>
      </p:cxnSp>
      <p:sp>
        <p:nvSpPr>
          <p:cNvPr id="6407" name="Google Shape;6407;p104"/>
          <p:cNvSpPr txBox="1"/>
          <p:nvPr/>
        </p:nvSpPr>
        <p:spPr>
          <a:xfrm>
            <a:off x="5324475" y="5784850"/>
            <a:ext cx="2655888" cy="376238"/>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physical</a:t>
            </a:r>
            <a:endParaRPr/>
          </a:p>
        </p:txBody>
      </p:sp>
      <p:sp>
        <p:nvSpPr>
          <p:cNvPr id="6408" name="Google Shape;6408;p104"/>
          <p:cNvSpPr txBox="1"/>
          <p:nvPr/>
        </p:nvSpPr>
        <p:spPr>
          <a:xfrm>
            <a:off x="5329238" y="5408613"/>
            <a:ext cx="2651125" cy="3762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link</a:t>
            </a:r>
            <a:endParaRPr/>
          </a:p>
        </p:txBody>
      </p:sp>
      <p:sp>
        <p:nvSpPr>
          <p:cNvPr id="6409" name="Google Shape;6409;p104"/>
          <p:cNvSpPr txBox="1"/>
          <p:nvPr/>
        </p:nvSpPr>
        <p:spPr>
          <a:xfrm>
            <a:off x="5329238" y="4757738"/>
            <a:ext cx="2651125" cy="65087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network</a:t>
            </a:r>
            <a:endParaRPr/>
          </a:p>
          <a:p>
            <a:pPr indent="0" lvl="0" marL="0" marR="0" rtl="0" algn="r">
              <a:spcBef>
                <a:spcPts val="0"/>
              </a:spcBef>
              <a:spcAft>
                <a:spcPts val="0"/>
              </a:spcAft>
              <a:buNone/>
            </a:pPr>
            <a:r>
              <a:rPr lang="en-US" sz="1800">
                <a:solidFill>
                  <a:schemeClr val="dk1"/>
                </a:solidFill>
                <a:latin typeface="Arial"/>
                <a:ea typeface="Arial"/>
                <a:cs typeface="Arial"/>
                <a:sym typeface="Arial"/>
              </a:rPr>
              <a:t>   (IP)</a:t>
            </a:r>
            <a:endParaRPr/>
          </a:p>
        </p:txBody>
      </p:sp>
      <p:sp>
        <p:nvSpPr>
          <p:cNvPr id="6410" name="Google Shape;6410;p104"/>
          <p:cNvSpPr txBox="1"/>
          <p:nvPr/>
        </p:nvSpPr>
        <p:spPr>
          <a:xfrm>
            <a:off x="5329238" y="4106863"/>
            <a:ext cx="2651125" cy="65087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Transprt</a:t>
            </a:r>
            <a:endParaRPr/>
          </a:p>
          <a:p>
            <a:pPr indent="0" lvl="0" marL="0" marR="0" rtl="0" algn="r">
              <a:spcBef>
                <a:spcPts val="0"/>
              </a:spcBef>
              <a:spcAft>
                <a:spcPts val="0"/>
              </a:spcAft>
              <a:buNone/>
            </a:pPr>
            <a:r>
              <a:rPr lang="en-US" sz="1800">
                <a:solidFill>
                  <a:schemeClr val="dk1"/>
                </a:solidFill>
                <a:latin typeface="Arial"/>
                <a:ea typeface="Arial"/>
                <a:cs typeface="Arial"/>
                <a:sym typeface="Arial"/>
              </a:rPr>
              <a:t>  (UDP)</a:t>
            </a:r>
            <a:endParaRPr/>
          </a:p>
        </p:txBody>
      </p:sp>
      <p:grpSp>
        <p:nvGrpSpPr>
          <p:cNvPr id="6411" name="Google Shape;6411;p104"/>
          <p:cNvGrpSpPr/>
          <p:nvPr/>
        </p:nvGrpSpPr>
        <p:grpSpPr>
          <a:xfrm>
            <a:off x="5978525" y="3352800"/>
            <a:ext cx="1258888" cy="560388"/>
            <a:chOff x="1315" y="2154"/>
            <a:chExt cx="793" cy="353"/>
          </a:xfrm>
        </p:grpSpPr>
        <p:sp>
          <p:nvSpPr>
            <p:cNvPr id="6412" name="Google Shape;6412;p104"/>
            <p:cNvSpPr/>
            <p:nvPr/>
          </p:nvSpPr>
          <p:spPr>
            <a:xfrm>
              <a:off x="1315" y="2154"/>
              <a:ext cx="793" cy="353"/>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413" name="Google Shape;6413;p104"/>
            <p:cNvSpPr txBox="1"/>
            <p:nvPr/>
          </p:nvSpPr>
          <p:spPr>
            <a:xfrm>
              <a:off x="1434" y="2208"/>
              <a:ext cx="524"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routed</a:t>
              </a:r>
              <a:endParaRPr/>
            </a:p>
          </p:txBody>
        </p:sp>
      </p:grpSp>
      <p:cxnSp>
        <p:nvCxnSpPr>
          <p:cNvPr id="6414" name="Google Shape;6414;p104"/>
          <p:cNvCxnSpPr/>
          <p:nvPr/>
        </p:nvCxnSpPr>
        <p:spPr>
          <a:xfrm rot="10800000">
            <a:off x="6784975" y="3925888"/>
            <a:ext cx="0" cy="2038350"/>
          </a:xfrm>
          <a:prstGeom prst="straightConnector1">
            <a:avLst/>
          </a:prstGeom>
          <a:noFill/>
          <a:ln cap="flat" cmpd="sng" w="19050">
            <a:solidFill>
              <a:schemeClr val="accent2"/>
            </a:solidFill>
            <a:prstDash val="solid"/>
            <a:round/>
            <a:headEnd len="med" w="med" type="none"/>
            <a:tailEnd len="med" w="med" type="triangle"/>
          </a:ln>
        </p:spPr>
      </p:cxnSp>
      <p:sp>
        <p:nvSpPr>
          <p:cNvPr id="6415" name="Google Shape;6415;p104"/>
          <p:cNvSpPr/>
          <p:nvPr/>
        </p:nvSpPr>
        <p:spPr>
          <a:xfrm>
            <a:off x="5364163" y="4794250"/>
            <a:ext cx="1233487" cy="574675"/>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bảng</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chuyển tiếp</a:t>
            </a:r>
            <a:endParaRPr/>
          </a:p>
        </p:txBody>
      </p:sp>
      <p:cxnSp>
        <p:nvCxnSpPr>
          <p:cNvPr id="6416" name="Google Shape;6416;p104"/>
          <p:cNvCxnSpPr/>
          <p:nvPr/>
        </p:nvCxnSpPr>
        <p:spPr>
          <a:xfrm>
            <a:off x="2381250" y="5910263"/>
            <a:ext cx="4408488" cy="0"/>
          </a:xfrm>
          <a:prstGeom prst="straightConnector1">
            <a:avLst/>
          </a:prstGeom>
          <a:noFill/>
          <a:ln cap="flat" cmpd="sng" w="19050">
            <a:solidFill>
              <a:schemeClr val="accent2"/>
            </a:solidFill>
            <a:prstDash val="solid"/>
            <a:round/>
            <a:headEnd len="med" w="med" type="none"/>
            <a:tailEnd len="med" w="med" type="none"/>
          </a:ln>
        </p:spPr>
      </p:cxnSp>
      <p:cxnSp>
        <p:nvCxnSpPr>
          <p:cNvPr id="6417" name="Google Shape;6417;p104"/>
          <p:cNvCxnSpPr/>
          <p:nvPr/>
        </p:nvCxnSpPr>
        <p:spPr>
          <a:xfrm>
            <a:off x="2894013" y="3932238"/>
            <a:ext cx="0" cy="866775"/>
          </a:xfrm>
          <a:prstGeom prst="straightConnector1">
            <a:avLst/>
          </a:prstGeom>
          <a:noFill/>
          <a:ln cap="flat" cmpd="sng" w="19050">
            <a:solidFill>
              <a:srgbClr val="FF0000"/>
            </a:solidFill>
            <a:prstDash val="solid"/>
            <a:round/>
            <a:headEnd len="med" w="med" type="triangle"/>
            <a:tailEnd len="med" w="med" type="triangle"/>
          </a:ln>
        </p:spPr>
      </p:cxnSp>
      <p:cxnSp>
        <p:nvCxnSpPr>
          <p:cNvPr id="6418" name="Google Shape;6418;p104"/>
          <p:cNvCxnSpPr/>
          <p:nvPr/>
        </p:nvCxnSpPr>
        <p:spPr>
          <a:xfrm>
            <a:off x="6380163" y="3900488"/>
            <a:ext cx="0" cy="866775"/>
          </a:xfrm>
          <a:prstGeom prst="straightConnector1">
            <a:avLst/>
          </a:prstGeom>
          <a:noFill/>
          <a:ln cap="flat" cmpd="sng" w="19050">
            <a:solidFill>
              <a:srgbClr val="FF0000"/>
            </a:solidFill>
            <a:prstDash val="solid"/>
            <a:round/>
            <a:headEnd len="med" w="med" type="triangle"/>
            <a:tailEnd len="med" w="med" type="triangle"/>
          </a:ln>
        </p:spPr>
      </p:cxn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3" name="Shape 6423"/>
        <p:cNvGrpSpPr/>
        <p:nvPr/>
      </p:nvGrpSpPr>
      <p:grpSpPr>
        <a:xfrm>
          <a:off x="0" y="0"/>
          <a:ext cx="0" cy="0"/>
          <a:chOff x="0" y="0"/>
          <a:chExt cx="0" cy="0"/>
        </a:xfrm>
      </p:grpSpPr>
      <p:sp>
        <p:nvSpPr>
          <p:cNvPr id="6424" name="Google Shape;6424;p105"/>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6425" name="Google Shape;6425;p10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426" name="Google Shape;6426;p105"/>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6427" name="Google Shape;6427;p105"/>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solidFill>
                  <a:srgbClr val="FF0000"/>
                </a:solidFill>
              </a:rPr>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solidFill>
                  <a:srgbClr val="FF0000"/>
                </a:solidFill>
              </a:rPr>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2" name="Shape 6432"/>
        <p:cNvGrpSpPr/>
        <p:nvPr/>
      </p:nvGrpSpPr>
      <p:grpSpPr>
        <a:xfrm>
          <a:off x="0" y="0"/>
          <a:ext cx="0" cy="0"/>
          <a:chOff x="0" y="0"/>
          <a:chExt cx="0" cy="0"/>
        </a:xfrm>
      </p:grpSpPr>
      <p:sp>
        <p:nvSpPr>
          <p:cNvPr id="6433" name="Google Shape;6433;p10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OSPF (Open Shortest Path First)</a:t>
            </a:r>
            <a:endParaRPr/>
          </a:p>
        </p:txBody>
      </p:sp>
      <p:sp>
        <p:nvSpPr>
          <p:cNvPr id="6434" name="Google Shape;6434;p106"/>
          <p:cNvSpPr txBox="1"/>
          <p:nvPr>
            <p:ph idx="1" type="body"/>
          </p:nvPr>
        </p:nvSpPr>
        <p:spPr>
          <a:xfrm>
            <a:off x="533400" y="1447800"/>
            <a:ext cx="8229600" cy="51054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“open”: không thương mại</a:t>
            </a:r>
            <a:endParaRPr/>
          </a:p>
          <a:p>
            <a:pPr indent="-273050" lvl="0" marL="273050" rtl="0" algn="l">
              <a:spcBef>
                <a:spcPts val="600"/>
              </a:spcBef>
              <a:spcAft>
                <a:spcPts val="0"/>
              </a:spcAft>
              <a:buSzPts val="1680"/>
              <a:buChar char="🞆"/>
            </a:pPr>
            <a:r>
              <a:rPr lang="en-US"/>
              <a:t>Sử dụng thuật toán Link State </a:t>
            </a:r>
            <a:endParaRPr/>
          </a:p>
          <a:p>
            <a:pPr indent="-273050" lvl="1" marL="639763" rtl="0" algn="l">
              <a:spcBef>
                <a:spcPts val="400"/>
              </a:spcBef>
              <a:spcAft>
                <a:spcPts val="0"/>
              </a:spcAft>
              <a:buSzPts val="1600"/>
              <a:buChar char="⚫"/>
            </a:pPr>
            <a:r>
              <a:rPr lang="en-US" sz="2000"/>
              <a:t>Phổ biến gói tin LS</a:t>
            </a:r>
            <a:endParaRPr/>
          </a:p>
          <a:p>
            <a:pPr indent="-273050" lvl="1" marL="639763" rtl="0" algn="l">
              <a:spcBef>
                <a:spcPts val="400"/>
              </a:spcBef>
              <a:spcAft>
                <a:spcPts val="0"/>
              </a:spcAft>
              <a:buSzPts val="1600"/>
              <a:buChar char="⚫"/>
            </a:pPr>
            <a:r>
              <a:rPr lang="en-US" sz="2000"/>
              <a:t>Bản đồ Topology tại mỗi nút</a:t>
            </a:r>
            <a:endParaRPr sz="2000"/>
          </a:p>
          <a:p>
            <a:pPr indent="-273050" lvl="1" marL="639763" rtl="0" algn="l">
              <a:spcBef>
                <a:spcPts val="400"/>
              </a:spcBef>
              <a:spcAft>
                <a:spcPts val="0"/>
              </a:spcAft>
              <a:buSzPts val="1600"/>
              <a:buChar char="⚫"/>
            </a:pPr>
            <a:r>
              <a:rPr lang="en-US" sz="2000"/>
              <a:t>Tính toán đường đi sử dụng thuật toán Dijkstra</a:t>
            </a:r>
            <a:endParaRPr/>
          </a:p>
          <a:p>
            <a:pPr indent="-171450" lvl="1" marL="639763" rtl="0" algn="l">
              <a:spcBef>
                <a:spcPts val="400"/>
              </a:spcBef>
              <a:spcAft>
                <a:spcPts val="0"/>
              </a:spcAft>
              <a:buSzPts val="1600"/>
              <a:buNone/>
            </a:pPr>
            <a:r>
              <a:t/>
            </a:r>
            <a:endParaRPr sz="2000"/>
          </a:p>
          <a:p>
            <a:pPr indent="-273050" lvl="0" marL="273050" rtl="0" algn="l">
              <a:spcBef>
                <a:spcPts val="600"/>
              </a:spcBef>
              <a:spcAft>
                <a:spcPts val="0"/>
              </a:spcAft>
              <a:buSzPts val="1680"/>
              <a:buChar char="🞆"/>
            </a:pPr>
            <a:r>
              <a:rPr lang="en-US"/>
              <a:t>Các thông báo OSPF mang một điểm vào cho mỗi router hàng xóm</a:t>
            </a:r>
            <a:endParaRPr/>
          </a:p>
          <a:p>
            <a:pPr indent="-273050" lvl="0" marL="273050" rtl="0" algn="l">
              <a:spcBef>
                <a:spcPts val="600"/>
              </a:spcBef>
              <a:spcAft>
                <a:spcPts val="0"/>
              </a:spcAft>
              <a:buSzPts val="1680"/>
              <a:buChar char="🞆"/>
            </a:pPr>
            <a:r>
              <a:rPr lang="en-US"/>
              <a:t>Thông báo phổ biến trong </a:t>
            </a:r>
            <a:r>
              <a:rPr lang="en-US">
                <a:solidFill>
                  <a:srgbClr val="FF0000"/>
                </a:solidFill>
              </a:rPr>
              <a:t>toàn</a:t>
            </a:r>
            <a:r>
              <a:rPr lang="en-US"/>
              <a:t> AS (bằng cách làm tràn)</a:t>
            </a:r>
            <a:endParaRPr/>
          </a:p>
          <a:p>
            <a:pPr indent="-273050" lvl="1" marL="639763" rtl="0" algn="l">
              <a:spcBef>
                <a:spcPts val="400"/>
              </a:spcBef>
              <a:spcAft>
                <a:spcPts val="0"/>
              </a:spcAft>
              <a:buSzPts val="1600"/>
              <a:buChar char="⚫"/>
            </a:pPr>
            <a:r>
              <a:rPr lang="en-US" sz="2000"/>
              <a:t>Mang bản tin OSPF trực tiếp qua IP (không phải qua TCP, UDP)</a:t>
            </a:r>
            <a:endParaRPr sz="2800"/>
          </a:p>
        </p:txBody>
      </p:sp>
      <p:sp>
        <p:nvSpPr>
          <p:cNvPr id="6435" name="Google Shape;6435;p10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0" name="Shape 6440"/>
        <p:cNvGrpSpPr/>
        <p:nvPr/>
      </p:nvGrpSpPr>
      <p:grpSpPr>
        <a:xfrm>
          <a:off x="0" y="0"/>
          <a:ext cx="0" cy="0"/>
          <a:chOff x="0" y="0"/>
          <a:chExt cx="0" cy="0"/>
        </a:xfrm>
      </p:grpSpPr>
      <p:sp>
        <p:nvSpPr>
          <p:cNvPr id="6441" name="Google Shape;6441;p10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200"/>
              <a:t>Các đặc điểm tiến bộ của OSPF </a:t>
            </a:r>
            <a:br>
              <a:rPr lang="en-US" sz="3200"/>
            </a:br>
            <a:r>
              <a:rPr lang="en-US" sz="3200"/>
              <a:t>(không có trong RIP)</a:t>
            </a:r>
            <a:endParaRPr/>
          </a:p>
        </p:txBody>
      </p:sp>
      <p:sp>
        <p:nvSpPr>
          <p:cNvPr id="6442" name="Google Shape;6442;p107"/>
          <p:cNvSpPr txBox="1"/>
          <p:nvPr>
            <p:ph idx="1" type="body"/>
          </p:nvPr>
        </p:nvSpPr>
        <p:spPr>
          <a:xfrm>
            <a:off x="533400" y="1676400"/>
            <a:ext cx="8229600" cy="4876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solidFill>
                  <a:srgbClr val="FF0000"/>
                </a:solidFill>
              </a:rPr>
              <a:t>An toàn bảo mật:</a:t>
            </a:r>
            <a:r>
              <a:rPr lang="en-US"/>
              <a:t> Tất cả các bản tin OSPF được xác thực (ngăn chặn việc cố tình xâm nhập) </a:t>
            </a:r>
            <a:endParaRPr/>
          </a:p>
          <a:p>
            <a:pPr indent="-273050" lvl="0" marL="273050" rtl="0" algn="l">
              <a:spcBef>
                <a:spcPts val="600"/>
              </a:spcBef>
              <a:spcAft>
                <a:spcPts val="0"/>
              </a:spcAft>
              <a:buSzPts val="1680"/>
              <a:buChar char="🞆"/>
            </a:pPr>
            <a:r>
              <a:rPr lang="en-US"/>
              <a:t>Cho phép nhiều đường đi cùng chi phí (trong RIP chỉ 1 đường đi)</a:t>
            </a:r>
            <a:endParaRPr/>
          </a:p>
          <a:p>
            <a:pPr indent="-273050" lvl="0" marL="273050" rtl="0" algn="l">
              <a:spcBef>
                <a:spcPts val="600"/>
              </a:spcBef>
              <a:spcAft>
                <a:spcPts val="0"/>
              </a:spcAft>
              <a:buSzPts val="1680"/>
              <a:buChar char="🞆"/>
            </a:pPr>
            <a:r>
              <a:rPr lang="en-US"/>
              <a:t>Đối với mỗi liên kết, chi phí khác nhau cho </a:t>
            </a:r>
            <a:r>
              <a:rPr lang="en-US">
                <a:solidFill>
                  <a:srgbClr val="FF0000"/>
                </a:solidFill>
              </a:rPr>
              <a:t>TOS </a:t>
            </a:r>
            <a:r>
              <a:rPr lang="en-US"/>
              <a:t>khác nhau (ví dụ: chi phí liên kết vệ tinh thiết lập thấp cho dịch vụ best effort, cao cho các dịch vụ thời gian thực)</a:t>
            </a:r>
            <a:endParaRPr/>
          </a:p>
          <a:p>
            <a:pPr indent="-273050" lvl="0" marL="273050" rtl="0" algn="l">
              <a:spcBef>
                <a:spcPts val="600"/>
              </a:spcBef>
              <a:spcAft>
                <a:spcPts val="0"/>
              </a:spcAft>
              <a:buSzPts val="1680"/>
              <a:buChar char="🞆"/>
            </a:pPr>
            <a:r>
              <a:rPr lang="en-US"/>
              <a:t>Hỗ trợ cả unicast và </a:t>
            </a:r>
            <a:r>
              <a:rPr lang="en-US">
                <a:solidFill>
                  <a:srgbClr val="FF0000"/>
                </a:solidFill>
              </a:rPr>
              <a:t>multicast</a:t>
            </a:r>
            <a:r>
              <a:rPr lang="en-US"/>
              <a:t>: </a:t>
            </a:r>
            <a:endParaRPr/>
          </a:p>
          <a:p>
            <a:pPr indent="-273049" lvl="1" marL="639763" rtl="0" algn="l">
              <a:spcBef>
                <a:spcPts val="420"/>
              </a:spcBef>
              <a:spcAft>
                <a:spcPts val="0"/>
              </a:spcAft>
              <a:buSzPts val="1680"/>
              <a:buChar char="⚫"/>
            </a:pPr>
            <a:r>
              <a:rPr lang="en-US"/>
              <a:t>Multicast OSPF (MOSPF) sử dụng cùng dữ liệu topology như OSPF</a:t>
            </a:r>
            <a:endParaRPr/>
          </a:p>
          <a:p>
            <a:pPr indent="-273050" lvl="0" marL="273050" rtl="0" algn="l">
              <a:spcBef>
                <a:spcPts val="600"/>
              </a:spcBef>
              <a:spcAft>
                <a:spcPts val="0"/>
              </a:spcAft>
              <a:buSzPts val="1680"/>
              <a:buChar char="🞆"/>
            </a:pPr>
            <a:r>
              <a:rPr lang="en-US"/>
              <a:t>OSPF </a:t>
            </a:r>
            <a:r>
              <a:rPr lang="en-US">
                <a:solidFill>
                  <a:srgbClr val="FF0000"/>
                </a:solidFill>
              </a:rPr>
              <a:t>phân cấp</a:t>
            </a:r>
            <a:r>
              <a:rPr lang="en-US"/>
              <a:t> trong các miền lớn.</a:t>
            </a:r>
            <a:endParaRPr/>
          </a:p>
          <a:p>
            <a:pPr indent="-166370" lvl="0" marL="273050" rtl="0" algn="l">
              <a:spcBef>
                <a:spcPts val="600"/>
              </a:spcBef>
              <a:spcAft>
                <a:spcPts val="0"/>
              </a:spcAft>
              <a:buSzPts val="1680"/>
              <a:buNone/>
            </a:pPr>
            <a:r>
              <a:t/>
            </a:r>
            <a:endParaRPr/>
          </a:p>
        </p:txBody>
      </p:sp>
      <p:sp>
        <p:nvSpPr>
          <p:cNvPr id="6443" name="Google Shape;6443;p10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8" name="Shape 6448"/>
        <p:cNvGrpSpPr/>
        <p:nvPr/>
      </p:nvGrpSpPr>
      <p:grpSpPr>
        <a:xfrm>
          <a:off x="0" y="0"/>
          <a:ext cx="0" cy="0"/>
          <a:chOff x="0" y="0"/>
          <a:chExt cx="0" cy="0"/>
        </a:xfrm>
      </p:grpSpPr>
      <p:sp>
        <p:nvSpPr>
          <p:cNvPr id="6449" name="Google Shape;6449;p108"/>
          <p:cNvSpPr txBox="1"/>
          <p:nvPr>
            <p:ph type="title"/>
          </p:nvPr>
        </p:nvSpPr>
        <p:spPr>
          <a:xfrm>
            <a:off x="762000" y="381000"/>
            <a:ext cx="77724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OSPF phân cấp</a:t>
            </a:r>
            <a:endParaRPr/>
          </a:p>
        </p:txBody>
      </p:sp>
      <p:sp>
        <p:nvSpPr>
          <p:cNvPr id="6450" name="Google Shape;6450;p10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pic>
        <p:nvPicPr>
          <p:cNvPr descr="04-33" id="6451" name="Google Shape;6451;p108"/>
          <p:cNvPicPr preferRelativeResize="0"/>
          <p:nvPr/>
        </p:nvPicPr>
        <p:blipFill rotWithShape="1">
          <a:blip r:embed="rId3">
            <a:alphaModFix/>
          </a:blip>
          <a:srcRect b="0" l="0" r="0" t="0"/>
          <a:stretch/>
        </p:blipFill>
        <p:spPr>
          <a:xfrm>
            <a:off x="1084263" y="1341438"/>
            <a:ext cx="7315200" cy="4733925"/>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6" name="Shape 6456"/>
        <p:cNvGrpSpPr/>
        <p:nvPr/>
      </p:nvGrpSpPr>
      <p:grpSpPr>
        <a:xfrm>
          <a:off x="0" y="0"/>
          <a:ext cx="0" cy="0"/>
          <a:chOff x="0" y="0"/>
          <a:chExt cx="0" cy="0"/>
        </a:xfrm>
      </p:grpSpPr>
      <p:sp>
        <p:nvSpPr>
          <p:cNvPr id="6457" name="Google Shape;6457;p109"/>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OSPF phân cấp</a:t>
            </a:r>
            <a:endParaRPr/>
          </a:p>
        </p:txBody>
      </p:sp>
      <p:sp>
        <p:nvSpPr>
          <p:cNvPr id="6458" name="Google Shape;6458;p109"/>
          <p:cNvSpPr txBox="1"/>
          <p:nvPr>
            <p:ph idx="1" type="body"/>
          </p:nvPr>
        </p:nvSpPr>
        <p:spPr>
          <a:xfrm>
            <a:off x="520700" y="1468438"/>
            <a:ext cx="8229600" cy="4008437"/>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1680"/>
              <a:buChar char="🞆"/>
            </a:pPr>
            <a:r>
              <a:rPr lang="en-US">
                <a:solidFill>
                  <a:srgbClr val="FF0000"/>
                </a:solidFill>
              </a:rPr>
              <a:t>Phân cấp 2 mức:</a:t>
            </a:r>
            <a:r>
              <a:rPr lang="en-US"/>
              <a:t> vùng cục bộ, backbone</a:t>
            </a:r>
            <a:endParaRPr/>
          </a:p>
          <a:p>
            <a:pPr indent="-273049" lvl="1" marL="639763" rtl="0" algn="l">
              <a:lnSpc>
                <a:spcPct val="80000"/>
              </a:lnSpc>
              <a:spcBef>
                <a:spcPts val="420"/>
              </a:spcBef>
              <a:spcAft>
                <a:spcPts val="0"/>
              </a:spcAft>
              <a:buSzPts val="1680"/>
              <a:buChar char="⚫"/>
            </a:pPr>
            <a:r>
              <a:rPr lang="en-US"/>
              <a:t>Thông báo Link-state chỉ trong vùng </a:t>
            </a:r>
            <a:endParaRPr/>
          </a:p>
          <a:p>
            <a:pPr indent="-273049" lvl="1" marL="639763" rtl="0" algn="l">
              <a:lnSpc>
                <a:spcPct val="80000"/>
              </a:lnSpc>
              <a:spcBef>
                <a:spcPts val="420"/>
              </a:spcBef>
              <a:spcAft>
                <a:spcPts val="0"/>
              </a:spcAft>
              <a:buSzPts val="1680"/>
              <a:buChar char="⚫"/>
            </a:pPr>
            <a:r>
              <a:rPr lang="en-US"/>
              <a:t>Mỗi nút có topology vùng chi tiết; chỉ biết hướng (đường đi ngắn nhất) tới các mạng trong các vùng khác</a:t>
            </a:r>
            <a:endParaRPr sz="2000"/>
          </a:p>
          <a:p>
            <a:pPr indent="-273050" lvl="0" marL="273050" rtl="0" algn="l">
              <a:lnSpc>
                <a:spcPct val="80000"/>
              </a:lnSpc>
              <a:spcBef>
                <a:spcPts val="600"/>
              </a:spcBef>
              <a:spcAft>
                <a:spcPts val="0"/>
              </a:spcAft>
              <a:buSzPts val="1680"/>
              <a:buChar char="🞆"/>
            </a:pPr>
            <a:r>
              <a:rPr b="1" lang="en-US">
                <a:solidFill>
                  <a:srgbClr val="FF0000"/>
                </a:solidFill>
              </a:rPr>
              <a:t>Area border router:</a:t>
            </a:r>
            <a:r>
              <a:rPr b="1" lang="en-US">
                <a:solidFill>
                  <a:schemeClr val="accent2"/>
                </a:solidFill>
              </a:rPr>
              <a:t> </a:t>
            </a:r>
            <a:r>
              <a:rPr lang="en-US"/>
              <a:t>tóm tắt các khoảng cách tới các mạng trong vùng của nó, thông báo cho các Area Border router khác</a:t>
            </a:r>
            <a:endParaRPr/>
          </a:p>
          <a:p>
            <a:pPr indent="-273050" lvl="0" marL="273050" rtl="0" algn="l">
              <a:lnSpc>
                <a:spcPct val="80000"/>
              </a:lnSpc>
              <a:spcBef>
                <a:spcPts val="600"/>
              </a:spcBef>
              <a:spcAft>
                <a:spcPts val="0"/>
              </a:spcAft>
              <a:buSzPts val="1680"/>
              <a:buChar char="🞆"/>
            </a:pPr>
            <a:r>
              <a:rPr b="1" lang="en-US">
                <a:solidFill>
                  <a:srgbClr val="FF0000"/>
                </a:solidFill>
              </a:rPr>
              <a:t>Backbone router:</a:t>
            </a:r>
            <a:r>
              <a:rPr lang="en-US"/>
              <a:t> chạy dẫn đường OSPF giới hạn trong backbone</a:t>
            </a:r>
            <a:endParaRPr/>
          </a:p>
          <a:p>
            <a:pPr indent="-273050" lvl="0" marL="273050" rtl="0" algn="l">
              <a:lnSpc>
                <a:spcPct val="80000"/>
              </a:lnSpc>
              <a:spcBef>
                <a:spcPts val="600"/>
              </a:spcBef>
              <a:spcAft>
                <a:spcPts val="0"/>
              </a:spcAft>
              <a:buSzPts val="1680"/>
              <a:buChar char="🞆"/>
            </a:pPr>
            <a:r>
              <a:rPr b="1" lang="en-US">
                <a:solidFill>
                  <a:srgbClr val="FF0000"/>
                </a:solidFill>
              </a:rPr>
              <a:t>Boundary router:</a:t>
            </a:r>
            <a:r>
              <a:rPr lang="en-US"/>
              <a:t> kết nối tới các AS khác</a:t>
            </a:r>
            <a:endParaRPr sz="2000"/>
          </a:p>
          <a:p>
            <a:pPr indent="-184150" lvl="0" marL="273050" rtl="0" algn="l">
              <a:lnSpc>
                <a:spcPct val="80000"/>
              </a:lnSpc>
              <a:spcBef>
                <a:spcPts val="600"/>
              </a:spcBef>
              <a:spcAft>
                <a:spcPts val="0"/>
              </a:spcAft>
              <a:buSzPts val="1400"/>
              <a:buNone/>
            </a:pPr>
            <a:r>
              <a:t/>
            </a:r>
            <a:endParaRPr sz="2000"/>
          </a:p>
        </p:txBody>
      </p:sp>
      <p:sp>
        <p:nvSpPr>
          <p:cNvPr id="6459" name="Google Shape;6459;p10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11"/>
          <p:cNvSpPr txBox="1"/>
          <p:nvPr>
            <p:ph type="title"/>
          </p:nvPr>
        </p:nvSpPr>
        <p:spPr>
          <a:xfrm>
            <a:off x="533400" y="228600"/>
            <a:ext cx="8272463"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Dịch vụ hướng kết nối </a:t>
            </a:r>
            <a:br>
              <a:rPr lang="en-US" sz="3600"/>
            </a:br>
            <a:r>
              <a:rPr lang="en-US" sz="3600"/>
              <a:t>và không hướng kết nối của tầng mạng</a:t>
            </a:r>
            <a:endParaRPr/>
          </a:p>
        </p:txBody>
      </p:sp>
      <p:sp>
        <p:nvSpPr>
          <p:cNvPr id="1270" name="Google Shape;1270;p11"/>
          <p:cNvSpPr txBox="1"/>
          <p:nvPr>
            <p:ph idx="1" type="body"/>
          </p:nvPr>
        </p:nvSpPr>
        <p:spPr>
          <a:xfrm>
            <a:off x="457200" y="1600200"/>
            <a:ext cx="8248650" cy="4873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Mạng datagram cung cấp dịch vụ không hướng kết nối ở tầng mạng</a:t>
            </a:r>
            <a:endParaRPr/>
          </a:p>
          <a:p>
            <a:pPr indent="-273050" lvl="0" marL="273050" rtl="0" algn="l">
              <a:spcBef>
                <a:spcPts val="600"/>
              </a:spcBef>
              <a:spcAft>
                <a:spcPts val="0"/>
              </a:spcAft>
              <a:buSzPts val="1680"/>
              <a:buChar char="🞆"/>
            </a:pPr>
            <a:r>
              <a:rPr lang="en-US"/>
              <a:t>Mạng mạch ảo (VC) cung cấp dịch vụ hướng kết nối ở tầng mạng</a:t>
            </a:r>
            <a:endParaRPr/>
          </a:p>
          <a:p>
            <a:pPr indent="-273050" lvl="0" marL="273050" rtl="0" algn="l">
              <a:spcBef>
                <a:spcPts val="600"/>
              </a:spcBef>
              <a:spcAft>
                <a:spcPts val="0"/>
              </a:spcAft>
              <a:buSzPts val="1680"/>
              <a:buChar char="🞆"/>
            </a:pPr>
            <a:r>
              <a:rPr lang="en-US"/>
              <a:t>Tương tự với các dịch vụ của tầng giao vận, nhưng:</a:t>
            </a:r>
            <a:endParaRPr/>
          </a:p>
          <a:p>
            <a:pPr indent="-273049" lvl="1" marL="639763" rtl="0" algn="l">
              <a:spcBef>
                <a:spcPts val="420"/>
              </a:spcBef>
              <a:spcAft>
                <a:spcPts val="0"/>
              </a:spcAft>
              <a:buSzPts val="1680"/>
              <a:buChar char="⚫"/>
            </a:pPr>
            <a:r>
              <a:rPr lang="en-US">
                <a:solidFill>
                  <a:srgbClr val="FF0000"/>
                </a:solidFill>
              </a:rPr>
              <a:t>Dịch vụ: </a:t>
            </a:r>
            <a:r>
              <a:rPr lang="en-US"/>
              <a:t>host tới host</a:t>
            </a:r>
            <a:endParaRPr/>
          </a:p>
          <a:p>
            <a:pPr indent="-273049" lvl="1" marL="639763" rtl="0" algn="l">
              <a:spcBef>
                <a:spcPts val="420"/>
              </a:spcBef>
              <a:spcAft>
                <a:spcPts val="0"/>
              </a:spcAft>
              <a:buSzPts val="1680"/>
              <a:buChar char="⚫"/>
            </a:pPr>
            <a:r>
              <a:rPr lang="en-US">
                <a:solidFill>
                  <a:srgbClr val="FF0000"/>
                </a:solidFill>
              </a:rPr>
              <a:t>Không cho phép chọn: </a:t>
            </a:r>
            <a:r>
              <a:rPr lang="en-US"/>
              <a:t>Mạng cung cấp datagram hoặc VC</a:t>
            </a:r>
            <a:endParaRPr/>
          </a:p>
          <a:p>
            <a:pPr indent="-273049" lvl="1" marL="639763" rtl="0" algn="l">
              <a:spcBef>
                <a:spcPts val="420"/>
              </a:spcBef>
              <a:spcAft>
                <a:spcPts val="0"/>
              </a:spcAft>
              <a:buSzPts val="1680"/>
              <a:buChar char="⚫"/>
            </a:pPr>
            <a:r>
              <a:rPr lang="en-US">
                <a:solidFill>
                  <a:srgbClr val="FF0000"/>
                </a:solidFill>
              </a:rPr>
              <a:t>Cài đặt: </a:t>
            </a:r>
            <a:r>
              <a:rPr lang="en-US"/>
              <a:t>trong phần lõi</a:t>
            </a:r>
            <a:endParaRPr/>
          </a:p>
        </p:txBody>
      </p:sp>
      <p:sp>
        <p:nvSpPr>
          <p:cNvPr id="1271" name="Google Shape;1271;p11"/>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4" name="Shape 6464"/>
        <p:cNvGrpSpPr/>
        <p:nvPr/>
      </p:nvGrpSpPr>
      <p:grpSpPr>
        <a:xfrm>
          <a:off x="0" y="0"/>
          <a:ext cx="0" cy="0"/>
          <a:chOff x="0" y="0"/>
          <a:chExt cx="0" cy="0"/>
        </a:xfrm>
      </p:grpSpPr>
      <p:sp>
        <p:nvSpPr>
          <p:cNvPr id="6465" name="Google Shape;6465;p110"/>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6466" name="Google Shape;6466;p11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467" name="Google Shape;6467;p110"/>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6468" name="Google Shape;6468;p110"/>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solidFill>
                  <a:srgbClr val="FF0000"/>
                </a:solidFill>
              </a:rPr>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solidFill>
                  <a:srgbClr val="FF0000"/>
                </a:solidFill>
              </a:rPr>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3" name="Shape 6473"/>
        <p:cNvGrpSpPr/>
        <p:nvPr/>
      </p:nvGrpSpPr>
      <p:grpSpPr>
        <a:xfrm>
          <a:off x="0" y="0"/>
          <a:ext cx="0" cy="0"/>
          <a:chOff x="0" y="0"/>
          <a:chExt cx="0" cy="0"/>
        </a:xfrm>
      </p:grpSpPr>
      <p:sp>
        <p:nvSpPr>
          <p:cNvPr id="6474" name="Google Shape;6474;p11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Dẫn đường inter-AS: BGP</a:t>
            </a:r>
            <a:endParaRPr sz="2800"/>
          </a:p>
        </p:txBody>
      </p:sp>
      <p:sp>
        <p:nvSpPr>
          <p:cNvPr id="6475" name="Google Shape;6475;p111"/>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381000" lvl="0" marL="381000" rtl="0" algn="l">
              <a:lnSpc>
                <a:spcPct val="90000"/>
              </a:lnSpc>
              <a:spcBef>
                <a:spcPts val="0"/>
              </a:spcBef>
              <a:spcAft>
                <a:spcPts val="0"/>
              </a:spcAft>
              <a:buSzPts val="1680"/>
              <a:buChar char="🞆"/>
            </a:pPr>
            <a:r>
              <a:rPr lang="en-US">
                <a:solidFill>
                  <a:srgbClr val="FF0000"/>
                </a:solidFill>
              </a:rPr>
              <a:t>BGP (Border Gateway Protocol):</a:t>
            </a:r>
            <a:r>
              <a:rPr lang="en-US"/>
              <a:t> chuẩn phố biến (nhưng không chính thức)</a:t>
            </a:r>
            <a:endParaRPr/>
          </a:p>
          <a:p>
            <a:pPr indent="-381000" lvl="0" marL="381000" rtl="0" algn="l">
              <a:lnSpc>
                <a:spcPct val="90000"/>
              </a:lnSpc>
              <a:spcBef>
                <a:spcPts val="600"/>
              </a:spcBef>
              <a:spcAft>
                <a:spcPts val="0"/>
              </a:spcAft>
              <a:buSzPts val="1680"/>
              <a:buChar char="🞆"/>
            </a:pPr>
            <a:r>
              <a:rPr lang="en-US"/>
              <a:t>BGP cung cấp cho mỗi AS cách thức để:</a:t>
            </a:r>
            <a:endParaRPr/>
          </a:p>
          <a:p>
            <a:pPr indent="-342900" lvl="1" marL="800100" rtl="0" algn="l">
              <a:lnSpc>
                <a:spcPct val="90000"/>
              </a:lnSpc>
              <a:spcBef>
                <a:spcPts val="420"/>
              </a:spcBef>
              <a:spcAft>
                <a:spcPts val="0"/>
              </a:spcAft>
              <a:buSzPts val="1680"/>
              <a:buFont typeface="Arial"/>
              <a:buAutoNum type="arabicPeriod"/>
            </a:pPr>
            <a:r>
              <a:rPr lang="en-US"/>
              <a:t>eBGP: Thu nhận thông tin tới subnet từ các AS hàng xóm.</a:t>
            </a:r>
            <a:endParaRPr/>
          </a:p>
          <a:p>
            <a:pPr indent="-342900" lvl="1" marL="800100" rtl="0" algn="l">
              <a:lnSpc>
                <a:spcPct val="90000"/>
              </a:lnSpc>
              <a:spcBef>
                <a:spcPts val="420"/>
              </a:spcBef>
              <a:spcAft>
                <a:spcPts val="0"/>
              </a:spcAft>
              <a:buSzPts val="1680"/>
              <a:buFont typeface="Arial"/>
              <a:buAutoNum type="arabicPeriod"/>
            </a:pPr>
            <a:r>
              <a:rPr lang="en-US"/>
              <a:t>iBGP: Lan truyền thông tin tới mọi router trong AS</a:t>
            </a:r>
            <a:endParaRPr/>
          </a:p>
          <a:p>
            <a:pPr indent="-342900" lvl="1" marL="800100" rtl="0" algn="l">
              <a:lnSpc>
                <a:spcPct val="90000"/>
              </a:lnSpc>
              <a:spcBef>
                <a:spcPts val="420"/>
              </a:spcBef>
              <a:spcAft>
                <a:spcPts val="0"/>
              </a:spcAft>
              <a:buSzPts val="1680"/>
              <a:buFont typeface="Arial"/>
              <a:buAutoNum type="arabicPeriod"/>
            </a:pPr>
            <a:r>
              <a:rPr lang="en-US"/>
              <a:t>Xác định các đường đi hợp lý tới các mạng khác dựa trên thông tin nhận được.</a:t>
            </a:r>
            <a:endParaRPr/>
          </a:p>
          <a:p>
            <a:pPr indent="-381000" lvl="0" marL="381000" rtl="0" algn="l">
              <a:lnSpc>
                <a:spcPct val="90000"/>
              </a:lnSpc>
              <a:spcBef>
                <a:spcPts val="600"/>
              </a:spcBef>
              <a:spcAft>
                <a:spcPts val="0"/>
              </a:spcAft>
              <a:buSzPts val="1680"/>
              <a:buChar char="🞆"/>
            </a:pPr>
            <a:r>
              <a:rPr lang="en-US"/>
              <a:t>Cho phép một mạng quảng cáo thông tin về sự tồn tại của nó tới phần còn lại của Internet</a:t>
            </a:r>
            <a:endParaRPr i="1">
              <a:solidFill>
                <a:schemeClr val="accent2"/>
              </a:solidFill>
            </a:endParaRPr>
          </a:p>
        </p:txBody>
      </p:sp>
      <p:sp>
        <p:nvSpPr>
          <p:cNvPr id="6476" name="Google Shape;6476;p111"/>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1" name="Shape 6481"/>
        <p:cNvGrpSpPr/>
        <p:nvPr/>
      </p:nvGrpSpPr>
      <p:grpSpPr>
        <a:xfrm>
          <a:off x="0" y="0"/>
          <a:ext cx="0" cy="0"/>
          <a:chOff x="0" y="0"/>
          <a:chExt cx="0" cy="0"/>
        </a:xfrm>
      </p:grpSpPr>
      <p:sp>
        <p:nvSpPr>
          <p:cNvPr id="6482" name="Google Shape;6482;p112"/>
          <p:cNvSpPr txBox="1"/>
          <p:nvPr>
            <p:ph type="title"/>
          </p:nvPr>
        </p:nvSpPr>
        <p:spPr>
          <a:xfrm>
            <a:off x="533400" y="0"/>
            <a:ext cx="77724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Cơ bản về BGP</a:t>
            </a:r>
            <a:endParaRPr/>
          </a:p>
        </p:txBody>
      </p:sp>
      <p:sp>
        <p:nvSpPr>
          <p:cNvPr id="6483" name="Google Shape;6483;p112"/>
          <p:cNvSpPr txBox="1"/>
          <p:nvPr>
            <p:ph idx="1" type="body"/>
          </p:nvPr>
        </p:nvSpPr>
        <p:spPr>
          <a:xfrm>
            <a:off x="360013" y="1334030"/>
            <a:ext cx="7902575" cy="2316162"/>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1680"/>
              <a:buChar char="🞆"/>
            </a:pPr>
            <a:r>
              <a:rPr lang="en-US"/>
              <a:t>Các cặp router (BGP peer) trao đổi thông tin dẫn đường qua các kết nối TCP bán cố định: </a:t>
            </a:r>
            <a:r>
              <a:rPr lang="en-US">
                <a:solidFill>
                  <a:srgbClr val="FF0000"/>
                </a:solidFill>
              </a:rPr>
              <a:t>Phiên BGP</a:t>
            </a:r>
            <a:endParaRPr/>
          </a:p>
          <a:p>
            <a:pPr indent="-273050" lvl="0" marL="273050" rtl="0" algn="l">
              <a:lnSpc>
                <a:spcPct val="80000"/>
              </a:lnSpc>
              <a:spcBef>
                <a:spcPts val="600"/>
              </a:spcBef>
              <a:spcAft>
                <a:spcPts val="0"/>
              </a:spcAft>
              <a:buSzPts val="1680"/>
              <a:buChar char="🞆"/>
            </a:pPr>
            <a:r>
              <a:rPr lang="en-US"/>
              <a:t>Khi AS2 quảng bá prefix tới AS1, AS2 </a:t>
            </a:r>
            <a:r>
              <a:rPr i="1" lang="en-US">
                <a:solidFill>
                  <a:srgbClr val="FF0000"/>
                </a:solidFill>
              </a:rPr>
              <a:t>hy vọng</a:t>
            </a:r>
            <a:r>
              <a:rPr lang="en-US"/>
              <a:t> nó sẽ chuyển tiếp bất kỳ datagram dự định tới prefix</a:t>
            </a:r>
            <a:endParaRPr/>
          </a:p>
          <a:p>
            <a:pPr indent="-273050" lvl="1" marL="639763" rtl="0" algn="l">
              <a:lnSpc>
                <a:spcPct val="80000"/>
              </a:lnSpc>
              <a:spcBef>
                <a:spcPts val="400"/>
              </a:spcBef>
              <a:spcAft>
                <a:spcPts val="0"/>
              </a:spcAft>
              <a:buSzPts val="1600"/>
              <a:buChar char="⚫"/>
            </a:pPr>
            <a:r>
              <a:rPr lang="en-US" sz="2000"/>
              <a:t>AS2 có thể kết tập các prefix trong các thông báo của nó</a:t>
            </a:r>
            <a:endParaRPr sz="2000"/>
          </a:p>
          <a:p>
            <a:pPr indent="-166370" lvl="0" marL="273050" rtl="0" algn="l">
              <a:lnSpc>
                <a:spcPct val="80000"/>
              </a:lnSpc>
              <a:spcBef>
                <a:spcPts val="600"/>
              </a:spcBef>
              <a:spcAft>
                <a:spcPts val="0"/>
              </a:spcAft>
              <a:buSzPts val="1680"/>
              <a:buNone/>
            </a:pPr>
            <a:r>
              <a:t/>
            </a:r>
            <a:endParaRPr/>
          </a:p>
        </p:txBody>
      </p:sp>
      <p:sp>
        <p:nvSpPr>
          <p:cNvPr id="6484" name="Google Shape;6484;p11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6485" name="Google Shape;6485;p112"/>
          <p:cNvGrpSpPr/>
          <p:nvPr/>
        </p:nvGrpSpPr>
        <p:grpSpPr>
          <a:xfrm>
            <a:off x="976313" y="3416300"/>
            <a:ext cx="6829425" cy="3009900"/>
            <a:chOff x="0" y="878"/>
            <a:chExt cx="4302" cy="1896"/>
          </a:xfrm>
        </p:grpSpPr>
        <p:sp>
          <p:nvSpPr>
            <p:cNvPr id="6486" name="Google Shape;6486;p112"/>
            <p:cNvSpPr/>
            <p:nvPr/>
          </p:nvSpPr>
          <p:spPr>
            <a:xfrm>
              <a:off x="2691" y="1091"/>
              <a:ext cx="1611" cy="1025"/>
            </a:xfrm>
            <a:custGeom>
              <a:rect b="b" l="l" r="r" t="t"/>
              <a:pathLst>
                <a:path extrusionOk="0" h="543" w="1162">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487" name="Google Shape;6487;p112"/>
            <p:cNvSpPr/>
            <p:nvPr/>
          </p:nvSpPr>
          <p:spPr>
            <a:xfrm>
              <a:off x="0" y="878"/>
              <a:ext cx="1255" cy="1016"/>
            </a:xfrm>
            <a:custGeom>
              <a:rect b="b" l="l" r="r" t="t"/>
              <a:pathLst>
                <a:path extrusionOk="0" h="451" w="1198">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488" name="Google Shape;6488;p112"/>
            <p:cNvSpPr/>
            <p:nvPr/>
          </p:nvSpPr>
          <p:spPr>
            <a:xfrm>
              <a:off x="810" y="1696"/>
              <a:ext cx="1676" cy="707"/>
            </a:xfrm>
            <a:custGeom>
              <a:rect b="b" l="l" r="r" t="t"/>
              <a:pathLst>
                <a:path extrusionOk="0" h="682" w="1583">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489" name="Google Shape;6489;p112"/>
            <p:cNvSpPr/>
            <p:nvPr/>
          </p:nvSpPr>
          <p:spPr>
            <a:xfrm>
              <a:off x="261" y="161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490" name="Google Shape;6490;p112"/>
            <p:cNvCxnSpPr/>
            <p:nvPr/>
          </p:nvCxnSpPr>
          <p:spPr>
            <a:xfrm>
              <a:off x="261" y="1603"/>
              <a:ext cx="0" cy="50"/>
            </a:xfrm>
            <a:prstGeom prst="straightConnector1">
              <a:avLst/>
            </a:prstGeom>
            <a:noFill/>
            <a:ln cap="flat" cmpd="sng" w="12700">
              <a:solidFill>
                <a:schemeClr val="dk1"/>
              </a:solidFill>
              <a:prstDash val="solid"/>
              <a:round/>
              <a:headEnd len="med" w="med" type="none"/>
              <a:tailEnd len="med" w="med" type="none"/>
            </a:ln>
          </p:spPr>
        </p:cxnSp>
        <p:cxnSp>
          <p:nvCxnSpPr>
            <p:cNvPr id="6491" name="Google Shape;6491;p112"/>
            <p:cNvCxnSpPr/>
            <p:nvPr/>
          </p:nvCxnSpPr>
          <p:spPr>
            <a:xfrm>
              <a:off x="574" y="1603"/>
              <a:ext cx="0" cy="50"/>
            </a:xfrm>
            <a:prstGeom prst="straightConnector1">
              <a:avLst/>
            </a:prstGeom>
            <a:noFill/>
            <a:ln cap="flat" cmpd="sng" w="12700">
              <a:solidFill>
                <a:schemeClr val="dk1"/>
              </a:solidFill>
              <a:prstDash val="solid"/>
              <a:round/>
              <a:headEnd len="med" w="med" type="none"/>
              <a:tailEnd len="med" w="med" type="none"/>
            </a:ln>
          </p:spPr>
        </p:cxnSp>
        <p:sp>
          <p:nvSpPr>
            <p:cNvPr id="6492" name="Google Shape;6492;p112"/>
            <p:cNvSpPr/>
            <p:nvPr/>
          </p:nvSpPr>
          <p:spPr>
            <a:xfrm>
              <a:off x="261" y="160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493" name="Google Shape;6493;p112"/>
            <p:cNvSpPr/>
            <p:nvPr/>
          </p:nvSpPr>
          <p:spPr>
            <a:xfrm>
              <a:off x="258" y="154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494" name="Google Shape;6494;p112"/>
            <p:cNvSpPr/>
            <p:nvPr/>
          </p:nvSpPr>
          <p:spPr>
            <a:xfrm>
              <a:off x="345" y="1557"/>
              <a:ext cx="141" cy="124"/>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495" name="Google Shape;6495;p112"/>
            <p:cNvSpPr txBox="1"/>
            <p:nvPr/>
          </p:nvSpPr>
          <p:spPr>
            <a:xfrm>
              <a:off x="272" y="1492"/>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3b</a:t>
              </a:r>
              <a:endParaRPr sz="2400">
                <a:solidFill>
                  <a:schemeClr val="dk1"/>
                </a:solidFill>
                <a:latin typeface="Arial"/>
                <a:ea typeface="Arial"/>
                <a:cs typeface="Arial"/>
                <a:sym typeface="Arial"/>
              </a:endParaRPr>
            </a:p>
          </p:txBody>
        </p:sp>
        <p:sp>
          <p:nvSpPr>
            <p:cNvPr id="6496" name="Google Shape;6496;p112"/>
            <p:cNvSpPr/>
            <p:nvPr/>
          </p:nvSpPr>
          <p:spPr>
            <a:xfrm>
              <a:off x="1479" y="221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497" name="Google Shape;6497;p112"/>
            <p:cNvCxnSpPr/>
            <p:nvPr/>
          </p:nvCxnSpPr>
          <p:spPr>
            <a:xfrm>
              <a:off x="1479" y="2209"/>
              <a:ext cx="0" cy="50"/>
            </a:xfrm>
            <a:prstGeom prst="straightConnector1">
              <a:avLst/>
            </a:prstGeom>
            <a:noFill/>
            <a:ln cap="flat" cmpd="sng" w="12700">
              <a:solidFill>
                <a:schemeClr val="dk1"/>
              </a:solidFill>
              <a:prstDash val="solid"/>
              <a:round/>
              <a:headEnd len="med" w="med" type="none"/>
              <a:tailEnd len="med" w="med" type="none"/>
            </a:ln>
          </p:spPr>
        </p:cxnSp>
        <p:cxnSp>
          <p:nvCxnSpPr>
            <p:cNvPr id="6498" name="Google Shape;6498;p112"/>
            <p:cNvCxnSpPr/>
            <p:nvPr/>
          </p:nvCxnSpPr>
          <p:spPr>
            <a:xfrm>
              <a:off x="1792" y="2209"/>
              <a:ext cx="0" cy="50"/>
            </a:xfrm>
            <a:prstGeom prst="straightConnector1">
              <a:avLst/>
            </a:prstGeom>
            <a:noFill/>
            <a:ln cap="flat" cmpd="sng" w="12700">
              <a:solidFill>
                <a:schemeClr val="dk1"/>
              </a:solidFill>
              <a:prstDash val="solid"/>
              <a:round/>
              <a:headEnd len="med" w="med" type="none"/>
              <a:tailEnd len="med" w="med" type="none"/>
            </a:ln>
          </p:spPr>
        </p:cxnSp>
        <p:sp>
          <p:nvSpPr>
            <p:cNvPr id="6499" name="Google Shape;6499;p112"/>
            <p:cNvSpPr/>
            <p:nvPr/>
          </p:nvSpPr>
          <p:spPr>
            <a:xfrm>
              <a:off x="1479" y="220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00" name="Google Shape;6500;p112"/>
            <p:cNvSpPr/>
            <p:nvPr/>
          </p:nvSpPr>
          <p:spPr>
            <a:xfrm>
              <a:off x="1476" y="215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501" name="Google Shape;6501;p112"/>
            <p:cNvGrpSpPr/>
            <p:nvPr/>
          </p:nvGrpSpPr>
          <p:grpSpPr>
            <a:xfrm>
              <a:off x="1491" y="2092"/>
              <a:ext cx="294" cy="250"/>
              <a:chOff x="2910" y="2425"/>
              <a:chExt cx="296" cy="250"/>
            </a:xfrm>
          </p:grpSpPr>
          <p:sp>
            <p:nvSpPr>
              <p:cNvPr id="6502" name="Google Shape;6502;p112"/>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03" name="Google Shape;6503;p112"/>
              <p:cNvSpPr txBox="1"/>
              <p:nvPr/>
            </p:nvSpPr>
            <p:spPr>
              <a:xfrm>
                <a:off x="2910" y="2425"/>
                <a:ext cx="29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1d</a:t>
                </a:r>
                <a:endParaRPr/>
              </a:p>
            </p:txBody>
          </p:sp>
        </p:grpSp>
        <p:sp>
          <p:nvSpPr>
            <p:cNvPr id="6504" name="Google Shape;6504;p112"/>
            <p:cNvSpPr/>
            <p:nvPr/>
          </p:nvSpPr>
          <p:spPr>
            <a:xfrm>
              <a:off x="822" y="1478"/>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505" name="Google Shape;6505;p112"/>
            <p:cNvCxnSpPr/>
            <p:nvPr/>
          </p:nvCxnSpPr>
          <p:spPr>
            <a:xfrm>
              <a:off x="822" y="1471"/>
              <a:ext cx="0" cy="50"/>
            </a:xfrm>
            <a:prstGeom prst="straightConnector1">
              <a:avLst/>
            </a:prstGeom>
            <a:noFill/>
            <a:ln cap="flat" cmpd="sng" w="12700">
              <a:solidFill>
                <a:schemeClr val="dk1"/>
              </a:solidFill>
              <a:prstDash val="solid"/>
              <a:round/>
              <a:headEnd len="med" w="med" type="none"/>
              <a:tailEnd len="med" w="med" type="none"/>
            </a:ln>
          </p:spPr>
        </p:cxnSp>
        <p:cxnSp>
          <p:nvCxnSpPr>
            <p:cNvPr id="6506" name="Google Shape;6506;p112"/>
            <p:cNvCxnSpPr/>
            <p:nvPr/>
          </p:nvCxnSpPr>
          <p:spPr>
            <a:xfrm>
              <a:off x="1135" y="1471"/>
              <a:ext cx="0" cy="50"/>
            </a:xfrm>
            <a:prstGeom prst="straightConnector1">
              <a:avLst/>
            </a:prstGeom>
            <a:noFill/>
            <a:ln cap="flat" cmpd="sng" w="12700">
              <a:solidFill>
                <a:schemeClr val="dk1"/>
              </a:solidFill>
              <a:prstDash val="solid"/>
              <a:round/>
              <a:headEnd len="med" w="med" type="none"/>
              <a:tailEnd len="med" w="med" type="none"/>
            </a:ln>
          </p:spPr>
        </p:cxnSp>
        <p:sp>
          <p:nvSpPr>
            <p:cNvPr id="6507" name="Google Shape;6507;p112"/>
            <p:cNvSpPr/>
            <p:nvPr/>
          </p:nvSpPr>
          <p:spPr>
            <a:xfrm>
              <a:off x="822" y="1471"/>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08" name="Google Shape;6508;p112"/>
            <p:cNvSpPr/>
            <p:nvPr/>
          </p:nvSpPr>
          <p:spPr>
            <a:xfrm>
              <a:off x="819" y="1412"/>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09" name="Google Shape;6509;p112"/>
            <p:cNvSpPr/>
            <p:nvPr/>
          </p:nvSpPr>
          <p:spPr>
            <a:xfrm>
              <a:off x="906" y="1425"/>
              <a:ext cx="142" cy="11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10" name="Google Shape;6510;p112"/>
            <p:cNvSpPr txBox="1"/>
            <p:nvPr/>
          </p:nvSpPr>
          <p:spPr>
            <a:xfrm>
              <a:off x="833" y="1360"/>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3a</a:t>
              </a:r>
              <a:endParaRPr sz="2400">
                <a:solidFill>
                  <a:schemeClr val="dk1"/>
                </a:solidFill>
                <a:latin typeface="Arial"/>
                <a:ea typeface="Arial"/>
                <a:cs typeface="Arial"/>
                <a:sym typeface="Arial"/>
              </a:endParaRPr>
            </a:p>
          </p:txBody>
        </p:sp>
        <p:sp>
          <p:nvSpPr>
            <p:cNvPr id="6511" name="Google Shape;6511;p112"/>
            <p:cNvSpPr/>
            <p:nvPr/>
          </p:nvSpPr>
          <p:spPr>
            <a:xfrm>
              <a:off x="1443" y="18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512" name="Google Shape;6512;p112"/>
            <p:cNvCxnSpPr/>
            <p:nvPr/>
          </p:nvCxnSpPr>
          <p:spPr>
            <a:xfrm>
              <a:off x="1443" y="1813"/>
              <a:ext cx="0" cy="50"/>
            </a:xfrm>
            <a:prstGeom prst="straightConnector1">
              <a:avLst/>
            </a:prstGeom>
            <a:noFill/>
            <a:ln cap="flat" cmpd="sng" w="12700">
              <a:solidFill>
                <a:schemeClr val="dk1"/>
              </a:solidFill>
              <a:prstDash val="solid"/>
              <a:round/>
              <a:headEnd len="med" w="med" type="none"/>
              <a:tailEnd len="med" w="med" type="none"/>
            </a:ln>
          </p:spPr>
        </p:cxnSp>
        <p:cxnSp>
          <p:nvCxnSpPr>
            <p:cNvPr id="6513" name="Google Shape;6513;p112"/>
            <p:cNvCxnSpPr/>
            <p:nvPr/>
          </p:nvCxnSpPr>
          <p:spPr>
            <a:xfrm>
              <a:off x="1756" y="1813"/>
              <a:ext cx="0" cy="50"/>
            </a:xfrm>
            <a:prstGeom prst="straightConnector1">
              <a:avLst/>
            </a:prstGeom>
            <a:noFill/>
            <a:ln cap="flat" cmpd="sng" w="12700">
              <a:solidFill>
                <a:schemeClr val="dk1"/>
              </a:solidFill>
              <a:prstDash val="solid"/>
              <a:round/>
              <a:headEnd len="med" w="med" type="none"/>
              <a:tailEnd len="med" w="med" type="none"/>
            </a:ln>
          </p:spPr>
        </p:cxnSp>
        <p:sp>
          <p:nvSpPr>
            <p:cNvPr id="6514" name="Google Shape;6514;p112"/>
            <p:cNvSpPr/>
            <p:nvPr/>
          </p:nvSpPr>
          <p:spPr>
            <a:xfrm>
              <a:off x="1443" y="18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15" name="Google Shape;6515;p112"/>
            <p:cNvSpPr/>
            <p:nvPr/>
          </p:nvSpPr>
          <p:spPr>
            <a:xfrm>
              <a:off x="1440" y="17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516" name="Google Shape;6516;p112"/>
            <p:cNvGrpSpPr/>
            <p:nvPr/>
          </p:nvGrpSpPr>
          <p:grpSpPr>
            <a:xfrm>
              <a:off x="1457" y="1696"/>
              <a:ext cx="285" cy="250"/>
              <a:chOff x="2912" y="2425"/>
              <a:chExt cx="292" cy="250"/>
            </a:xfrm>
          </p:grpSpPr>
          <p:sp>
            <p:nvSpPr>
              <p:cNvPr id="6517" name="Google Shape;6517;p112"/>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18" name="Google Shape;6518;p112"/>
              <p:cNvSpPr txBox="1"/>
              <p:nvPr/>
            </p:nvSpPr>
            <p:spPr>
              <a:xfrm>
                <a:off x="2912" y="2425"/>
                <a:ext cx="292"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1c</a:t>
                </a:r>
                <a:endParaRPr/>
              </a:p>
            </p:txBody>
          </p:sp>
        </p:grpSp>
        <p:cxnSp>
          <p:nvCxnSpPr>
            <p:cNvPr id="6519" name="Google Shape;6519;p112"/>
            <p:cNvCxnSpPr/>
            <p:nvPr/>
          </p:nvCxnSpPr>
          <p:spPr>
            <a:xfrm>
              <a:off x="3238" y="1632"/>
              <a:ext cx="308" cy="96"/>
            </a:xfrm>
            <a:prstGeom prst="straightConnector1">
              <a:avLst/>
            </a:prstGeom>
            <a:noFill/>
            <a:ln cap="flat" cmpd="sng" w="28575">
              <a:solidFill>
                <a:schemeClr val="dk1"/>
              </a:solidFill>
              <a:prstDash val="dot"/>
              <a:round/>
              <a:headEnd len="med" w="med" type="none"/>
              <a:tailEnd len="med" w="med" type="none"/>
            </a:ln>
          </p:spPr>
        </p:cxnSp>
        <p:sp>
          <p:nvSpPr>
            <p:cNvPr id="6520" name="Google Shape;6520;p112"/>
            <p:cNvSpPr/>
            <p:nvPr/>
          </p:nvSpPr>
          <p:spPr>
            <a:xfrm>
              <a:off x="566" y="1502"/>
              <a:ext cx="252" cy="114"/>
            </a:xfrm>
            <a:custGeom>
              <a:rect b="b" l="l" r="r" t="t"/>
              <a:pathLst>
                <a:path extrusionOk="0" h="114" w="252">
                  <a:moveTo>
                    <a:pt x="0" y="114"/>
                  </a:moveTo>
                  <a:lnTo>
                    <a:pt x="252" y="0"/>
                  </a:lnTo>
                </a:path>
              </a:pathLst>
            </a:custGeom>
            <a:noFill/>
            <a:ln cap="flat" cmpd="sng" w="28575">
              <a:solidFill>
                <a:schemeClr val="dk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21" name="Google Shape;6521;p112"/>
            <p:cNvSpPr/>
            <p:nvPr/>
          </p:nvSpPr>
          <p:spPr>
            <a:xfrm>
              <a:off x="1002" y="1562"/>
              <a:ext cx="444" cy="258"/>
            </a:xfrm>
            <a:custGeom>
              <a:rect b="b" l="l" r="r" t="t"/>
              <a:pathLst>
                <a:path extrusionOk="0" h="258" w="444">
                  <a:moveTo>
                    <a:pt x="0" y="0"/>
                  </a:moveTo>
                  <a:lnTo>
                    <a:pt x="444" y="258"/>
                  </a:lnTo>
                </a:path>
              </a:pathLst>
            </a:custGeom>
            <a:noFill/>
            <a:ln cap="flat" cmpd="sng" w="28575">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22" name="Google Shape;6522;p112"/>
            <p:cNvSpPr/>
            <p:nvPr/>
          </p:nvSpPr>
          <p:spPr>
            <a:xfrm>
              <a:off x="2326" y="1680"/>
              <a:ext cx="654" cy="420"/>
            </a:xfrm>
            <a:custGeom>
              <a:rect b="b" l="l" r="r" t="t"/>
              <a:pathLst>
                <a:path extrusionOk="0" h="420" w="654">
                  <a:moveTo>
                    <a:pt x="0" y="420"/>
                  </a:moveTo>
                  <a:lnTo>
                    <a:pt x="654" y="0"/>
                  </a:lnTo>
                </a:path>
              </a:pathLst>
            </a:custGeom>
            <a:noFill/>
            <a:ln cap="flat" cmpd="sng" w="28575">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23" name="Google Shape;6523;p112"/>
            <p:cNvSpPr/>
            <p:nvPr/>
          </p:nvSpPr>
          <p:spPr>
            <a:xfrm>
              <a:off x="2925" y="161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524" name="Google Shape;6524;p112"/>
            <p:cNvCxnSpPr/>
            <p:nvPr/>
          </p:nvCxnSpPr>
          <p:spPr>
            <a:xfrm>
              <a:off x="2925" y="1609"/>
              <a:ext cx="0" cy="50"/>
            </a:xfrm>
            <a:prstGeom prst="straightConnector1">
              <a:avLst/>
            </a:prstGeom>
            <a:noFill/>
            <a:ln cap="flat" cmpd="sng" w="12700">
              <a:solidFill>
                <a:schemeClr val="dk1"/>
              </a:solidFill>
              <a:prstDash val="solid"/>
              <a:round/>
              <a:headEnd len="med" w="med" type="none"/>
              <a:tailEnd len="med" w="med" type="none"/>
            </a:ln>
          </p:spPr>
        </p:cxnSp>
        <p:cxnSp>
          <p:nvCxnSpPr>
            <p:cNvPr id="6525" name="Google Shape;6525;p112"/>
            <p:cNvCxnSpPr/>
            <p:nvPr/>
          </p:nvCxnSpPr>
          <p:spPr>
            <a:xfrm>
              <a:off x="3238" y="1609"/>
              <a:ext cx="0" cy="50"/>
            </a:xfrm>
            <a:prstGeom prst="straightConnector1">
              <a:avLst/>
            </a:prstGeom>
            <a:noFill/>
            <a:ln cap="flat" cmpd="sng" w="12700">
              <a:solidFill>
                <a:schemeClr val="dk1"/>
              </a:solidFill>
              <a:prstDash val="solid"/>
              <a:round/>
              <a:headEnd len="med" w="med" type="none"/>
              <a:tailEnd len="med" w="med" type="none"/>
            </a:ln>
          </p:spPr>
        </p:cxnSp>
        <p:sp>
          <p:nvSpPr>
            <p:cNvPr id="6526" name="Google Shape;6526;p112"/>
            <p:cNvSpPr/>
            <p:nvPr/>
          </p:nvSpPr>
          <p:spPr>
            <a:xfrm>
              <a:off x="2925" y="160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27" name="Google Shape;6527;p112"/>
            <p:cNvSpPr/>
            <p:nvPr/>
          </p:nvSpPr>
          <p:spPr>
            <a:xfrm>
              <a:off x="2922" y="155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28" name="Google Shape;6528;p112"/>
            <p:cNvSpPr/>
            <p:nvPr/>
          </p:nvSpPr>
          <p:spPr>
            <a:xfrm>
              <a:off x="3009" y="1563"/>
              <a:ext cx="141" cy="12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29" name="Google Shape;6529;p112"/>
            <p:cNvSpPr txBox="1"/>
            <p:nvPr/>
          </p:nvSpPr>
          <p:spPr>
            <a:xfrm>
              <a:off x="2936" y="1498"/>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2a</a:t>
              </a:r>
              <a:endParaRPr sz="2400">
                <a:solidFill>
                  <a:schemeClr val="dk1"/>
                </a:solidFill>
                <a:latin typeface="Arial"/>
                <a:ea typeface="Arial"/>
                <a:cs typeface="Arial"/>
                <a:sym typeface="Arial"/>
              </a:endParaRPr>
            </a:p>
          </p:txBody>
        </p:sp>
        <p:sp>
          <p:nvSpPr>
            <p:cNvPr id="6530" name="Google Shape;6530;p112"/>
            <p:cNvSpPr txBox="1"/>
            <p:nvPr/>
          </p:nvSpPr>
          <p:spPr>
            <a:xfrm>
              <a:off x="597" y="1586"/>
              <a:ext cx="419"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AS3</a:t>
              </a:r>
              <a:endParaRPr sz="1800">
                <a:solidFill>
                  <a:schemeClr val="dk1"/>
                </a:solidFill>
                <a:latin typeface="Arial"/>
                <a:ea typeface="Arial"/>
                <a:cs typeface="Arial"/>
                <a:sym typeface="Arial"/>
              </a:endParaRPr>
            </a:p>
          </p:txBody>
        </p:sp>
        <p:sp>
          <p:nvSpPr>
            <p:cNvPr id="6531" name="Google Shape;6531;p112"/>
            <p:cNvSpPr txBox="1"/>
            <p:nvPr/>
          </p:nvSpPr>
          <p:spPr>
            <a:xfrm>
              <a:off x="957" y="2127"/>
              <a:ext cx="419"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AS1</a:t>
              </a:r>
              <a:endParaRPr sz="1800">
                <a:solidFill>
                  <a:schemeClr val="dk1"/>
                </a:solidFill>
                <a:latin typeface="Arial"/>
                <a:ea typeface="Arial"/>
                <a:cs typeface="Arial"/>
                <a:sym typeface="Arial"/>
              </a:endParaRPr>
            </a:p>
          </p:txBody>
        </p:sp>
        <p:sp>
          <p:nvSpPr>
            <p:cNvPr id="6532" name="Google Shape;6532;p112"/>
            <p:cNvSpPr txBox="1"/>
            <p:nvPr/>
          </p:nvSpPr>
          <p:spPr>
            <a:xfrm>
              <a:off x="3207" y="1787"/>
              <a:ext cx="3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AS2</a:t>
              </a:r>
              <a:endParaRPr/>
            </a:p>
          </p:txBody>
        </p:sp>
        <p:sp>
          <p:nvSpPr>
            <p:cNvPr id="6533" name="Google Shape;6533;p112"/>
            <p:cNvSpPr/>
            <p:nvPr/>
          </p:nvSpPr>
          <p:spPr>
            <a:xfrm>
              <a:off x="1137" y="203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534" name="Google Shape;6534;p112"/>
            <p:cNvCxnSpPr/>
            <p:nvPr/>
          </p:nvCxnSpPr>
          <p:spPr>
            <a:xfrm>
              <a:off x="1137" y="2023"/>
              <a:ext cx="0" cy="50"/>
            </a:xfrm>
            <a:prstGeom prst="straightConnector1">
              <a:avLst/>
            </a:prstGeom>
            <a:noFill/>
            <a:ln cap="flat" cmpd="sng" w="12700">
              <a:solidFill>
                <a:schemeClr val="dk1"/>
              </a:solidFill>
              <a:prstDash val="solid"/>
              <a:round/>
              <a:headEnd len="med" w="med" type="none"/>
              <a:tailEnd len="med" w="med" type="none"/>
            </a:ln>
          </p:spPr>
        </p:cxnSp>
        <p:cxnSp>
          <p:nvCxnSpPr>
            <p:cNvPr id="6535" name="Google Shape;6535;p112"/>
            <p:cNvCxnSpPr/>
            <p:nvPr/>
          </p:nvCxnSpPr>
          <p:spPr>
            <a:xfrm>
              <a:off x="1450" y="2023"/>
              <a:ext cx="0" cy="50"/>
            </a:xfrm>
            <a:prstGeom prst="straightConnector1">
              <a:avLst/>
            </a:prstGeom>
            <a:noFill/>
            <a:ln cap="flat" cmpd="sng" w="12700">
              <a:solidFill>
                <a:schemeClr val="dk1"/>
              </a:solidFill>
              <a:prstDash val="solid"/>
              <a:round/>
              <a:headEnd len="med" w="med" type="none"/>
              <a:tailEnd len="med" w="med" type="none"/>
            </a:ln>
          </p:spPr>
        </p:cxnSp>
        <p:sp>
          <p:nvSpPr>
            <p:cNvPr id="6536" name="Google Shape;6536;p112"/>
            <p:cNvSpPr/>
            <p:nvPr/>
          </p:nvSpPr>
          <p:spPr>
            <a:xfrm>
              <a:off x="1137" y="202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37" name="Google Shape;6537;p112"/>
            <p:cNvSpPr/>
            <p:nvPr/>
          </p:nvSpPr>
          <p:spPr>
            <a:xfrm>
              <a:off x="1134" y="196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38" name="Google Shape;6538;p112"/>
            <p:cNvSpPr/>
            <p:nvPr/>
          </p:nvSpPr>
          <p:spPr>
            <a:xfrm>
              <a:off x="1219" y="1995"/>
              <a:ext cx="142" cy="9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39" name="Google Shape;6539;p112"/>
            <p:cNvSpPr txBox="1"/>
            <p:nvPr/>
          </p:nvSpPr>
          <p:spPr>
            <a:xfrm>
              <a:off x="1150" y="1910"/>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1a</a:t>
              </a:r>
              <a:endParaRPr sz="2400">
                <a:solidFill>
                  <a:schemeClr val="dk1"/>
                </a:solidFill>
                <a:latin typeface="Arial"/>
                <a:ea typeface="Arial"/>
                <a:cs typeface="Arial"/>
                <a:sym typeface="Arial"/>
              </a:endParaRPr>
            </a:p>
          </p:txBody>
        </p:sp>
        <p:grpSp>
          <p:nvGrpSpPr>
            <p:cNvPr id="6540" name="Google Shape;6540;p112"/>
            <p:cNvGrpSpPr/>
            <p:nvPr/>
          </p:nvGrpSpPr>
          <p:grpSpPr>
            <a:xfrm>
              <a:off x="3380" y="1316"/>
              <a:ext cx="316" cy="250"/>
              <a:chOff x="4320" y="1936"/>
              <a:chExt cx="316" cy="250"/>
            </a:xfrm>
          </p:grpSpPr>
          <p:sp>
            <p:nvSpPr>
              <p:cNvPr id="6541" name="Google Shape;6541;p112"/>
              <p:cNvSpPr/>
              <p:nvPr/>
            </p:nvSpPr>
            <p:spPr>
              <a:xfrm>
                <a:off x="4323" y="20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542" name="Google Shape;6542;p112"/>
              <p:cNvCxnSpPr/>
              <p:nvPr/>
            </p:nvCxnSpPr>
            <p:spPr>
              <a:xfrm>
                <a:off x="4323" y="2047"/>
                <a:ext cx="0" cy="50"/>
              </a:xfrm>
              <a:prstGeom prst="straightConnector1">
                <a:avLst/>
              </a:prstGeom>
              <a:noFill/>
              <a:ln cap="flat" cmpd="sng" w="12700">
                <a:solidFill>
                  <a:schemeClr val="dk1"/>
                </a:solidFill>
                <a:prstDash val="solid"/>
                <a:round/>
                <a:headEnd len="med" w="med" type="none"/>
                <a:tailEnd len="med" w="med" type="none"/>
              </a:ln>
            </p:spPr>
          </p:cxnSp>
          <p:cxnSp>
            <p:nvCxnSpPr>
              <p:cNvPr id="6543" name="Google Shape;6543;p112"/>
              <p:cNvCxnSpPr/>
              <p:nvPr/>
            </p:nvCxnSpPr>
            <p:spPr>
              <a:xfrm>
                <a:off x="4636" y="2047"/>
                <a:ext cx="0" cy="50"/>
              </a:xfrm>
              <a:prstGeom prst="straightConnector1">
                <a:avLst/>
              </a:prstGeom>
              <a:noFill/>
              <a:ln cap="flat" cmpd="sng" w="12700">
                <a:solidFill>
                  <a:schemeClr val="dk1"/>
                </a:solidFill>
                <a:prstDash val="solid"/>
                <a:round/>
                <a:headEnd len="med" w="med" type="none"/>
                <a:tailEnd len="med" w="med" type="none"/>
              </a:ln>
            </p:spPr>
          </p:cxnSp>
          <p:sp>
            <p:nvSpPr>
              <p:cNvPr id="6544" name="Google Shape;6544;p112"/>
              <p:cNvSpPr/>
              <p:nvPr/>
            </p:nvSpPr>
            <p:spPr>
              <a:xfrm>
                <a:off x="4323" y="20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45" name="Google Shape;6545;p112"/>
              <p:cNvSpPr/>
              <p:nvPr/>
            </p:nvSpPr>
            <p:spPr>
              <a:xfrm>
                <a:off x="4320" y="19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46" name="Google Shape;6546;p112"/>
              <p:cNvSpPr/>
              <p:nvPr/>
            </p:nvSpPr>
            <p:spPr>
              <a:xfrm>
                <a:off x="4407" y="2001"/>
                <a:ext cx="141" cy="118"/>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47" name="Google Shape;6547;p112"/>
              <p:cNvSpPr txBox="1"/>
              <p:nvPr/>
            </p:nvSpPr>
            <p:spPr>
              <a:xfrm>
                <a:off x="4338" y="1936"/>
                <a:ext cx="28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2c</a:t>
                </a:r>
                <a:endParaRPr sz="2400">
                  <a:solidFill>
                    <a:schemeClr val="dk1"/>
                  </a:solidFill>
                  <a:latin typeface="Arial"/>
                  <a:ea typeface="Arial"/>
                  <a:cs typeface="Arial"/>
                  <a:sym typeface="Arial"/>
                </a:endParaRPr>
              </a:p>
            </p:txBody>
          </p:sp>
        </p:grpSp>
        <p:grpSp>
          <p:nvGrpSpPr>
            <p:cNvPr id="6548" name="Google Shape;6548;p112"/>
            <p:cNvGrpSpPr/>
            <p:nvPr/>
          </p:nvGrpSpPr>
          <p:grpSpPr>
            <a:xfrm>
              <a:off x="3546" y="1606"/>
              <a:ext cx="316" cy="250"/>
              <a:chOff x="4596" y="2158"/>
              <a:chExt cx="316" cy="250"/>
            </a:xfrm>
          </p:grpSpPr>
          <p:sp>
            <p:nvSpPr>
              <p:cNvPr id="6549" name="Google Shape;6549;p112"/>
              <p:cNvSpPr/>
              <p:nvPr/>
            </p:nvSpPr>
            <p:spPr>
              <a:xfrm>
                <a:off x="4599" y="227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550" name="Google Shape;6550;p112"/>
              <p:cNvCxnSpPr/>
              <p:nvPr/>
            </p:nvCxnSpPr>
            <p:spPr>
              <a:xfrm>
                <a:off x="4599" y="2269"/>
                <a:ext cx="0" cy="50"/>
              </a:xfrm>
              <a:prstGeom prst="straightConnector1">
                <a:avLst/>
              </a:prstGeom>
              <a:noFill/>
              <a:ln cap="flat" cmpd="sng" w="12700">
                <a:solidFill>
                  <a:schemeClr val="dk1"/>
                </a:solidFill>
                <a:prstDash val="solid"/>
                <a:round/>
                <a:headEnd len="med" w="med" type="none"/>
                <a:tailEnd len="med" w="med" type="none"/>
              </a:ln>
            </p:spPr>
          </p:cxnSp>
          <p:cxnSp>
            <p:nvCxnSpPr>
              <p:cNvPr id="6551" name="Google Shape;6551;p112"/>
              <p:cNvCxnSpPr/>
              <p:nvPr/>
            </p:nvCxnSpPr>
            <p:spPr>
              <a:xfrm>
                <a:off x="4912" y="2269"/>
                <a:ext cx="0" cy="50"/>
              </a:xfrm>
              <a:prstGeom prst="straightConnector1">
                <a:avLst/>
              </a:prstGeom>
              <a:noFill/>
              <a:ln cap="flat" cmpd="sng" w="12700">
                <a:solidFill>
                  <a:schemeClr val="dk1"/>
                </a:solidFill>
                <a:prstDash val="solid"/>
                <a:round/>
                <a:headEnd len="med" w="med" type="none"/>
                <a:tailEnd len="med" w="med" type="none"/>
              </a:ln>
            </p:spPr>
          </p:cxnSp>
          <p:sp>
            <p:nvSpPr>
              <p:cNvPr id="6552" name="Google Shape;6552;p112"/>
              <p:cNvSpPr/>
              <p:nvPr/>
            </p:nvSpPr>
            <p:spPr>
              <a:xfrm>
                <a:off x="4599" y="226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53" name="Google Shape;6553;p112"/>
              <p:cNvSpPr/>
              <p:nvPr/>
            </p:nvSpPr>
            <p:spPr>
              <a:xfrm>
                <a:off x="4596" y="221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54" name="Google Shape;6554;p112"/>
              <p:cNvSpPr/>
              <p:nvPr/>
            </p:nvSpPr>
            <p:spPr>
              <a:xfrm>
                <a:off x="4683" y="2223"/>
                <a:ext cx="142" cy="11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55" name="Google Shape;6555;p112"/>
              <p:cNvSpPr txBox="1"/>
              <p:nvPr/>
            </p:nvSpPr>
            <p:spPr>
              <a:xfrm>
                <a:off x="4610" y="2158"/>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2b</a:t>
                </a:r>
                <a:endParaRPr sz="2400">
                  <a:solidFill>
                    <a:schemeClr val="dk1"/>
                  </a:solidFill>
                  <a:latin typeface="Arial"/>
                  <a:ea typeface="Arial"/>
                  <a:cs typeface="Arial"/>
                  <a:sym typeface="Arial"/>
                </a:endParaRPr>
              </a:p>
            </p:txBody>
          </p:sp>
        </p:grpSp>
        <p:grpSp>
          <p:nvGrpSpPr>
            <p:cNvPr id="6556" name="Google Shape;6556;p112"/>
            <p:cNvGrpSpPr/>
            <p:nvPr/>
          </p:nvGrpSpPr>
          <p:grpSpPr>
            <a:xfrm>
              <a:off x="2016" y="1976"/>
              <a:ext cx="316" cy="250"/>
              <a:chOff x="2016" y="1976"/>
              <a:chExt cx="316" cy="250"/>
            </a:xfrm>
          </p:grpSpPr>
          <p:sp>
            <p:nvSpPr>
              <p:cNvPr id="6557" name="Google Shape;6557;p112"/>
              <p:cNvSpPr/>
              <p:nvPr/>
            </p:nvSpPr>
            <p:spPr>
              <a:xfrm>
                <a:off x="2019" y="21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558" name="Google Shape;6558;p112"/>
              <p:cNvCxnSpPr/>
              <p:nvPr/>
            </p:nvCxnSpPr>
            <p:spPr>
              <a:xfrm>
                <a:off x="2019" y="2095"/>
                <a:ext cx="0" cy="50"/>
              </a:xfrm>
              <a:prstGeom prst="straightConnector1">
                <a:avLst/>
              </a:prstGeom>
              <a:noFill/>
              <a:ln cap="flat" cmpd="sng" w="12700">
                <a:solidFill>
                  <a:schemeClr val="dk1"/>
                </a:solidFill>
                <a:prstDash val="solid"/>
                <a:round/>
                <a:headEnd len="med" w="med" type="none"/>
                <a:tailEnd len="med" w="med" type="none"/>
              </a:ln>
            </p:spPr>
          </p:cxnSp>
          <p:cxnSp>
            <p:nvCxnSpPr>
              <p:cNvPr id="6559" name="Google Shape;6559;p112"/>
              <p:cNvCxnSpPr/>
              <p:nvPr/>
            </p:nvCxnSpPr>
            <p:spPr>
              <a:xfrm>
                <a:off x="2332" y="2095"/>
                <a:ext cx="0" cy="50"/>
              </a:xfrm>
              <a:prstGeom prst="straightConnector1">
                <a:avLst/>
              </a:prstGeom>
              <a:noFill/>
              <a:ln cap="flat" cmpd="sng" w="12700">
                <a:solidFill>
                  <a:schemeClr val="dk1"/>
                </a:solidFill>
                <a:prstDash val="solid"/>
                <a:round/>
                <a:headEnd len="med" w="med" type="none"/>
                <a:tailEnd len="med" w="med" type="none"/>
              </a:ln>
            </p:spPr>
          </p:cxnSp>
          <p:sp>
            <p:nvSpPr>
              <p:cNvPr id="6560" name="Google Shape;6560;p112"/>
              <p:cNvSpPr/>
              <p:nvPr/>
            </p:nvSpPr>
            <p:spPr>
              <a:xfrm>
                <a:off x="2019" y="20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61" name="Google Shape;6561;p112"/>
              <p:cNvSpPr/>
              <p:nvPr/>
            </p:nvSpPr>
            <p:spPr>
              <a:xfrm>
                <a:off x="2016" y="20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562" name="Google Shape;6562;p112"/>
              <p:cNvGrpSpPr/>
              <p:nvPr/>
            </p:nvGrpSpPr>
            <p:grpSpPr>
              <a:xfrm>
                <a:off x="2029" y="1976"/>
                <a:ext cx="294" cy="250"/>
                <a:chOff x="2909" y="2425"/>
                <a:chExt cx="299" cy="250"/>
              </a:xfrm>
            </p:grpSpPr>
            <p:sp>
              <p:nvSpPr>
                <p:cNvPr id="6563" name="Google Shape;6563;p112"/>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64" name="Google Shape;6564;p112"/>
                <p:cNvSpPr txBox="1"/>
                <p:nvPr/>
              </p:nvSpPr>
              <p:spPr>
                <a:xfrm>
                  <a:off x="2909" y="2425"/>
                  <a:ext cx="2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1b</a:t>
                  </a:r>
                  <a:endParaRPr sz="2400">
                    <a:solidFill>
                      <a:schemeClr val="dk1"/>
                    </a:solidFill>
                    <a:latin typeface="Arial"/>
                    <a:ea typeface="Arial"/>
                    <a:cs typeface="Arial"/>
                    <a:sym typeface="Arial"/>
                  </a:endParaRPr>
                </a:p>
              </p:txBody>
            </p:sp>
          </p:grpSp>
        </p:grpSp>
        <p:grpSp>
          <p:nvGrpSpPr>
            <p:cNvPr id="6565" name="Google Shape;6565;p112"/>
            <p:cNvGrpSpPr/>
            <p:nvPr/>
          </p:nvGrpSpPr>
          <p:grpSpPr>
            <a:xfrm>
              <a:off x="428" y="1129"/>
              <a:ext cx="316" cy="250"/>
              <a:chOff x="2016" y="1976"/>
              <a:chExt cx="316" cy="250"/>
            </a:xfrm>
          </p:grpSpPr>
          <p:sp>
            <p:nvSpPr>
              <p:cNvPr id="6566" name="Google Shape;6566;p112"/>
              <p:cNvSpPr/>
              <p:nvPr/>
            </p:nvSpPr>
            <p:spPr>
              <a:xfrm>
                <a:off x="2019" y="21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567" name="Google Shape;6567;p112"/>
              <p:cNvCxnSpPr/>
              <p:nvPr/>
            </p:nvCxnSpPr>
            <p:spPr>
              <a:xfrm>
                <a:off x="2019" y="2095"/>
                <a:ext cx="0" cy="50"/>
              </a:xfrm>
              <a:prstGeom prst="straightConnector1">
                <a:avLst/>
              </a:prstGeom>
              <a:noFill/>
              <a:ln cap="flat" cmpd="sng" w="12700">
                <a:solidFill>
                  <a:schemeClr val="dk1"/>
                </a:solidFill>
                <a:prstDash val="solid"/>
                <a:round/>
                <a:headEnd len="med" w="med" type="none"/>
                <a:tailEnd len="med" w="med" type="none"/>
              </a:ln>
            </p:spPr>
          </p:cxnSp>
          <p:cxnSp>
            <p:nvCxnSpPr>
              <p:cNvPr id="6568" name="Google Shape;6568;p112"/>
              <p:cNvCxnSpPr/>
              <p:nvPr/>
            </p:nvCxnSpPr>
            <p:spPr>
              <a:xfrm>
                <a:off x="2332" y="2095"/>
                <a:ext cx="0" cy="50"/>
              </a:xfrm>
              <a:prstGeom prst="straightConnector1">
                <a:avLst/>
              </a:prstGeom>
              <a:noFill/>
              <a:ln cap="flat" cmpd="sng" w="12700">
                <a:solidFill>
                  <a:schemeClr val="dk1"/>
                </a:solidFill>
                <a:prstDash val="solid"/>
                <a:round/>
                <a:headEnd len="med" w="med" type="none"/>
                <a:tailEnd len="med" w="med" type="none"/>
              </a:ln>
            </p:spPr>
          </p:cxnSp>
          <p:sp>
            <p:nvSpPr>
              <p:cNvPr id="6569" name="Google Shape;6569;p112"/>
              <p:cNvSpPr/>
              <p:nvPr/>
            </p:nvSpPr>
            <p:spPr>
              <a:xfrm>
                <a:off x="2019" y="20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570" name="Google Shape;6570;p112"/>
              <p:cNvSpPr/>
              <p:nvPr/>
            </p:nvSpPr>
            <p:spPr>
              <a:xfrm>
                <a:off x="2016" y="20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571" name="Google Shape;6571;p112"/>
              <p:cNvGrpSpPr/>
              <p:nvPr/>
            </p:nvGrpSpPr>
            <p:grpSpPr>
              <a:xfrm>
                <a:off x="2032" y="1976"/>
                <a:ext cx="285" cy="250"/>
                <a:chOff x="2912" y="2425"/>
                <a:chExt cx="290" cy="250"/>
              </a:xfrm>
            </p:grpSpPr>
            <p:sp>
              <p:nvSpPr>
                <p:cNvPr id="6572" name="Google Shape;6572;p112"/>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73" name="Google Shape;6573;p112"/>
                <p:cNvSpPr txBox="1"/>
                <p:nvPr/>
              </p:nvSpPr>
              <p:spPr>
                <a:xfrm>
                  <a:off x="2912" y="2425"/>
                  <a:ext cx="290"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3c</a:t>
                  </a:r>
                  <a:endParaRPr sz="2400">
                    <a:solidFill>
                      <a:schemeClr val="dk1"/>
                    </a:solidFill>
                    <a:latin typeface="Arial"/>
                    <a:ea typeface="Arial"/>
                    <a:cs typeface="Arial"/>
                    <a:sym typeface="Arial"/>
                  </a:endParaRPr>
                </a:p>
              </p:txBody>
            </p:sp>
          </p:grpSp>
        </p:grpSp>
        <p:cxnSp>
          <p:nvCxnSpPr>
            <p:cNvPr id="6574" name="Google Shape;6574;p112"/>
            <p:cNvCxnSpPr/>
            <p:nvPr/>
          </p:nvCxnSpPr>
          <p:spPr>
            <a:xfrm flipH="1">
              <a:off x="1372" y="1872"/>
              <a:ext cx="93" cy="102"/>
            </a:xfrm>
            <a:prstGeom prst="straightConnector1">
              <a:avLst/>
            </a:prstGeom>
            <a:noFill/>
            <a:ln cap="flat" cmpd="sng" w="25400">
              <a:solidFill>
                <a:schemeClr val="dk1"/>
              </a:solidFill>
              <a:prstDash val="dot"/>
              <a:round/>
              <a:headEnd len="med" w="med" type="none"/>
              <a:tailEnd len="med" w="med" type="none"/>
            </a:ln>
          </p:spPr>
        </p:cxnSp>
        <p:cxnSp>
          <p:nvCxnSpPr>
            <p:cNvPr id="6575" name="Google Shape;6575;p112"/>
            <p:cNvCxnSpPr/>
            <p:nvPr/>
          </p:nvCxnSpPr>
          <p:spPr>
            <a:xfrm>
              <a:off x="1626" y="1897"/>
              <a:ext cx="0" cy="246"/>
            </a:xfrm>
            <a:prstGeom prst="straightConnector1">
              <a:avLst/>
            </a:prstGeom>
            <a:noFill/>
            <a:ln cap="flat" cmpd="sng" w="25400">
              <a:solidFill>
                <a:schemeClr val="dk1"/>
              </a:solidFill>
              <a:prstDash val="dot"/>
              <a:round/>
              <a:headEnd len="med" w="med" type="none"/>
              <a:tailEnd len="med" w="med" type="none"/>
            </a:ln>
          </p:spPr>
        </p:cxnSp>
        <p:cxnSp>
          <p:nvCxnSpPr>
            <p:cNvPr id="6576" name="Google Shape;6576;p112"/>
            <p:cNvCxnSpPr/>
            <p:nvPr/>
          </p:nvCxnSpPr>
          <p:spPr>
            <a:xfrm>
              <a:off x="1728" y="1864"/>
              <a:ext cx="313" cy="211"/>
            </a:xfrm>
            <a:prstGeom prst="straightConnector1">
              <a:avLst/>
            </a:prstGeom>
            <a:noFill/>
            <a:ln cap="flat" cmpd="sng" w="25400">
              <a:solidFill>
                <a:schemeClr val="dk1"/>
              </a:solidFill>
              <a:prstDash val="dot"/>
              <a:round/>
              <a:headEnd len="med" w="med" type="none"/>
              <a:tailEnd len="med" w="med" type="none"/>
            </a:ln>
          </p:spPr>
        </p:cxnSp>
        <p:cxnSp>
          <p:nvCxnSpPr>
            <p:cNvPr id="6577" name="Google Shape;6577;p112"/>
            <p:cNvCxnSpPr/>
            <p:nvPr/>
          </p:nvCxnSpPr>
          <p:spPr>
            <a:xfrm flipH="1">
              <a:off x="1804" y="2152"/>
              <a:ext cx="237" cy="76"/>
            </a:xfrm>
            <a:prstGeom prst="straightConnector1">
              <a:avLst/>
            </a:prstGeom>
            <a:noFill/>
            <a:ln cap="flat" cmpd="sng" w="25400">
              <a:solidFill>
                <a:schemeClr val="dk1"/>
              </a:solidFill>
              <a:prstDash val="dot"/>
              <a:round/>
              <a:headEnd len="med" w="med" type="none"/>
              <a:tailEnd len="med" w="med" type="none"/>
            </a:ln>
          </p:spPr>
        </p:cxnSp>
        <p:cxnSp>
          <p:nvCxnSpPr>
            <p:cNvPr id="6578" name="Google Shape;6578;p112"/>
            <p:cNvCxnSpPr/>
            <p:nvPr/>
          </p:nvCxnSpPr>
          <p:spPr>
            <a:xfrm rot="10800000">
              <a:off x="1440" y="2041"/>
              <a:ext cx="568" cy="51"/>
            </a:xfrm>
            <a:prstGeom prst="straightConnector1">
              <a:avLst/>
            </a:prstGeom>
            <a:noFill/>
            <a:ln cap="flat" cmpd="sng" w="25400">
              <a:solidFill>
                <a:schemeClr val="dk1"/>
              </a:solidFill>
              <a:prstDash val="dot"/>
              <a:round/>
              <a:headEnd len="med" w="med" type="none"/>
              <a:tailEnd len="med" w="med" type="none"/>
            </a:ln>
          </p:spPr>
        </p:cxnSp>
        <p:cxnSp>
          <p:nvCxnSpPr>
            <p:cNvPr id="6579" name="Google Shape;6579;p112"/>
            <p:cNvCxnSpPr/>
            <p:nvPr/>
          </p:nvCxnSpPr>
          <p:spPr>
            <a:xfrm flipH="1" rot="10800000">
              <a:off x="3185" y="1465"/>
              <a:ext cx="220" cy="85"/>
            </a:xfrm>
            <a:prstGeom prst="straightConnector1">
              <a:avLst/>
            </a:prstGeom>
            <a:noFill/>
            <a:ln cap="flat" cmpd="sng" w="25400">
              <a:solidFill>
                <a:schemeClr val="dk1"/>
              </a:solidFill>
              <a:prstDash val="dot"/>
              <a:round/>
              <a:headEnd len="med" w="med" type="none"/>
              <a:tailEnd len="med" w="med" type="none"/>
            </a:ln>
          </p:spPr>
        </p:cxnSp>
        <p:cxnSp>
          <p:nvCxnSpPr>
            <p:cNvPr id="6580" name="Google Shape;6580;p112"/>
            <p:cNvCxnSpPr/>
            <p:nvPr/>
          </p:nvCxnSpPr>
          <p:spPr>
            <a:xfrm>
              <a:off x="2948" y="2499"/>
              <a:ext cx="483" cy="0"/>
            </a:xfrm>
            <a:prstGeom prst="straightConnector1">
              <a:avLst/>
            </a:prstGeom>
            <a:noFill/>
            <a:ln cap="flat" cmpd="sng" w="25400">
              <a:solidFill>
                <a:schemeClr val="dk1"/>
              </a:solidFill>
              <a:prstDash val="dash"/>
              <a:round/>
              <a:headEnd len="med" w="med" type="none"/>
              <a:tailEnd len="med" w="med" type="none"/>
            </a:ln>
          </p:spPr>
        </p:cxnSp>
        <p:cxnSp>
          <p:nvCxnSpPr>
            <p:cNvPr id="6581" name="Google Shape;6581;p112"/>
            <p:cNvCxnSpPr/>
            <p:nvPr/>
          </p:nvCxnSpPr>
          <p:spPr>
            <a:xfrm>
              <a:off x="2960" y="2697"/>
              <a:ext cx="483" cy="0"/>
            </a:xfrm>
            <a:prstGeom prst="straightConnector1">
              <a:avLst/>
            </a:prstGeom>
            <a:noFill/>
            <a:ln cap="flat" cmpd="sng" w="25400">
              <a:solidFill>
                <a:schemeClr val="dk1"/>
              </a:solidFill>
              <a:prstDash val="dot"/>
              <a:round/>
              <a:headEnd len="med" w="med" type="none"/>
              <a:tailEnd len="med" w="med" type="none"/>
            </a:ln>
          </p:spPr>
        </p:cxnSp>
        <p:sp>
          <p:nvSpPr>
            <p:cNvPr id="6582" name="Google Shape;6582;p112"/>
            <p:cNvSpPr txBox="1"/>
            <p:nvPr/>
          </p:nvSpPr>
          <p:spPr>
            <a:xfrm>
              <a:off x="3483" y="2362"/>
              <a:ext cx="732"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Phiên eBGP</a:t>
              </a:r>
              <a:endParaRPr/>
            </a:p>
          </p:txBody>
        </p:sp>
        <p:sp>
          <p:nvSpPr>
            <p:cNvPr id="6583" name="Google Shape;6583;p112"/>
            <p:cNvSpPr txBox="1"/>
            <p:nvPr/>
          </p:nvSpPr>
          <p:spPr>
            <a:xfrm>
              <a:off x="3500" y="2582"/>
              <a:ext cx="695"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Phiên iBGP</a:t>
              </a:r>
              <a:endParaRPr/>
            </a:p>
          </p:txBody>
        </p:sp>
        <p:cxnSp>
          <p:nvCxnSpPr>
            <p:cNvPr id="6584" name="Google Shape;6584;p112"/>
            <p:cNvCxnSpPr/>
            <p:nvPr/>
          </p:nvCxnSpPr>
          <p:spPr>
            <a:xfrm rot="10800000">
              <a:off x="695" y="1313"/>
              <a:ext cx="152" cy="110"/>
            </a:xfrm>
            <a:prstGeom prst="straightConnector1">
              <a:avLst/>
            </a:prstGeom>
            <a:noFill/>
            <a:ln cap="flat" cmpd="sng" w="25400">
              <a:solidFill>
                <a:schemeClr val="dk1"/>
              </a:solidFill>
              <a:prstDash val="dot"/>
              <a:round/>
              <a:headEnd len="med" w="med" type="none"/>
              <a:tailEnd len="med" w="med" type="none"/>
            </a:ln>
          </p:spPr>
        </p:cxnSp>
        <p:cxnSp>
          <p:nvCxnSpPr>
            <p:cNvPr id="6585" name="Google Shape;6585;p112"/>
            <p:cNvCxnSpPr/>
            <p:nvPr/>
          </p:nvCxnSpPr>
          <p:spPr>
            <a:xfrm flipH="1">
              <a:off x="424" y="1330"/>
              <a:ext cx="93" cy="237"/>
            </a:xfrm>
            <a:prstGeom prst="straightConnector1">
              <a:avLst/>
            </a:prstGeom>
            <a:noFill/>
            <a:ln cap="flat" cmpd="sng" w="25400">
              <a:solidFill>
                <a:schemeClr val="dk1"/>
              </a:solidFill>
              <a:prstDash val="dot"/>
              <a:round/>
              <a:headEnd len="med" w="med" type="none"/>
              <a:tailEnd len="med" w="med" type="none"/>
            </a:ln>
          </p:spPr>
        </p:cxnSp>
        <p:cxnSp>
          <p:nvCxnSpPr>
            <p:cNvPr id="6586" name="Google Shape;6586;p112"/>
            <p:cNvCxnSpPr/>
            <p:nvPr/>
          </p:nvCxnSpPr>
          <p:spPr>
            <a:xfrm>
              <a:off x="3625" y="1508"/>
              <a:ext cx="43" cy="144"/>
            </a:xfrm>
            <a:prstGeom prst="straightConnector1">
              <a:avLst/>
            </a:prstGeom>
            <a:noFill/>
            <a:ln cap="flat" cmpd="sng" w="25400">
              <a:solidFill>
                <a:schemeClr val="dk1"/>
              </a:solidFill>
              <a:prstDash val="dot"/>
              <a:round/>
              <a:headEnd len="med" w="med" type="none"/>
              <a:tailEnd len="med" w="med" type="none"/>
            </a:ln>
          </p:spPr>
        </p:cxnSp>
        <p:cxnSp>
          <p:nvCxnSpPr>
            <p:cNvPr id="6587" name="Google Shape;6587;p112"/>
            <p:cNvCxnSpPr/>
            <p:nvPr/>
          </p:nvCxnSpPr>
          <p:spPr>
            <a:xfrm>
              <a:off x="1381" y="2092"/>
              <a:ext cx="127" cy="85"/>
            </a:xfrm>
            <a:prstGeom prst="straightConnector1">
              <a:avLst/>
            </a:prstGeom>
            <a:noFill/>
            <a:ln cap="flat" cmpd="sng" w="25400">
              <a:solidFill>
                <a:schemeClr val="dk1"/>
              </a:solidFill>
              <a:prstDash val="dot"/>
              <a:round/>
              <a:headEnd len="med" w="med" type="none"/>
              <a:tailEnd len="med" w="med" type="none"/>
            </a:ln>
          </p:spPr>
        </p:cxnSp>
      </p:gr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2" name="Shape 6592"/>
        <p:cNvGrpSpPr/>
        <p:nvPr/>
      </p:nvGrpSpPr>
      <p:grpSpPr>
        <a:xfrm>
          <a:off x="0" y="0"/>
          <a:ext cx="0" cy="0"/>
          <a:chOff x="0" y="0"/>
          <a:chExt cx="0" cy="0"/>
        </a:xfrm>
      </p:grpSpPr>
      <p:sp>
        <p:nvSpPr>
          <p:cNvPr id="6593" name="Google Shape;6593;p113"/>
          <p:cNvSpPr txBox="1"/>
          <p:nvPr>
            <p:ph type="title"/>
          </p:nvPr>
        </p:nvSpPr>
        <p:spPr>
          <a:xfrm>
            <a:off x="546100" y="0"/>
            <a:ext cx="77724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Phân phối thông tin tới đích</a:t>
            </a:r>
            <a:endParaRPr/>
          </a:p>
        </p:txBody>
      </p:sp>
      <p:sp>
        <p:nvSpPr>
          <p:cNvPr id="6594" name="Google Shape;6594;p113"/>
          <p:cNvSpPr txBox="1"/>
          <p:nvPr>
            <p:ph idx="1" type="body"/>
          </p:nvPr>
        </p:nvSpPr>
        <p:spPr>
          <a:xfrm>
            <a:off x="506413" y="1108075"/>
            <a:ext cx="7772400" cy="2370138"/>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1400"/>
              <a:buChar char="🞆"/>
            </a:pPr>
            <a:r>
              <a:rPr lang="en-US" sz="2000"/>
              <a:t>Với phiên eBGP giữa 3a và 1c, AS3 gửi thông tin tới đích prefix tới AS1</a:t>
            </a:r>
            <a:endParaRPr/>
          </a:p>
          <a:p>
            <a:pPr indent="-273050" lvl="0" marL="273050" rtl="0" algn="l">
              <a:lnSpc>
                <a:spcPct val="80000"/>
              </a:lnSpc>
              <a:spcBef>
                <a:spcPts val="600"/>
              </a:spcBef>
              <a:spcAft>
                <a:spcPts val="0"/>
              </a:spcAft>
              <a:buSzPts val="1400"/>
              <a:buChar char="🞆"/>
            </a:pPr>
            <a:r>
              <a:rPr lang="en-US" sz="2000"/>
              <a:t>Sau đó, 1c có thể sử dụng iBGP để phân phối thông tin tới đích prefix mới tới mọi router trong AS1</a:t>
            </a:r>
            <a:endParaRPr/>
          </a:p>
          <a:p>
            <a:pPr indent="-273050" lvl="0" marL="273050" rtl="0" algn="l">
              <a:lnSpc>
                <a:spcPct val="80000"/>
              </a:lnSpc>
              <a:spcBef>
                <a:spcPts val="600"/>
              </a:spcBef>
              <a:spcAft>
                <a:spcPts val="0"/>
              </a:spcAft>
              <a:buSzPts val="1400"/>
              <a:buChar char="🞆"/>
            </a:pPr>
            <a:r>
              <a:rPr lang="en-US" sz="2000"/>
              <a:t>Sau đó, 1b có thể quảng báo lại thông tin mới tới AS2 qua phiên eBGP 1b-tới-2a</a:t>
            </a:r>
            <a:endParaRPr/>
          </a:p>
          <a:p>
            <a:pPr indent="-273050" lvl="0" marL="273050" rtl="0" algn="l">
              <a:lnSpc>
                <a:spcPct val="80000"/>
              </a:lnSpc>
              <a:spcBef>
                <a:spcPts val="600"/>
              </a:spcBef>
              <a:spcAft>
                <a:spcPts val="0"/>
              </a:spcAft>
              <a:buSzPts val="1400"/>
              <a:buChar char="🞆"/>
            </a:pPr>
            <a:r>
              <a:rPr lang="en-US" sz="2000"/>
              <a:t>Khi router học về prefix mới, nó tạo một điểm vào cho prefix trong bảng chuyển tiếp của nó</a:t>
            </a:r>
            <a:endParaRPr/>
          </a:p>
        </p:txBody>
      </p:sp>
      <p:sp>
        <p:nvSpPr>
          <p:cNvPr id="6595" name="Google Shape;6595;p11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6596" name="Google Shape;6596;p113"/>
          <p:cNvGrpSpPr/>
          <p:nvPr/>
        </p:nvGrpSpPr>
        <p:grpSpPr>
          <a:xfrm>
            <a:off x="396875" y="3443288"/>
            <a:ext cx="6829425" cy="3009900"/>
            <a:chOff x="0" y="878"/>
            <a:chExt cx="4302" cy="1896"/>
          </a:xfrm>
        </p:grpSpPr>
        <p:sp>
          <p:nvSpPr>
            <p:cNvPr id="6597" name="Google Shape;6597;p113"/>
            <p:cNvSpPr/>
            <p:nvPr/>
          </p:nvSpPr>
          <p:spPr>
            <a:xfrm>
              <a:off x="2691" y="1091"/>
              <a:ext cx="1611" cy="1025"/>
            </a:xfrm>
            <a:custGeom>
              <a:rect b="b" l="l" r="r" t="t"/>
              <a:pathLst>
                <a:path extrusionOk="0" h="543" w="1162">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98" name="Google Shape;6598;p113"/>
            <p:cNvSpPr/>
            <p:nvPr/>
          </p:nvSpPr>
          <p:spPr>
            <a:xfrm>
              <a:off x="0" y="878"/>
              <a:ext cx="1255" cy="1016"/>
            </a:xfrm>
            <a:custGeom>
              <a:rect b="b" l="l" r="r" t="t"/>
              <a:pathLst>
                <a:path extrusionOk="0" h="451" w="1198">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599" name="Google Shape;6599;p113"/>
            <p:cNvSpPr/>
            <p:nvPr/>
          </p:nvSpPr>
          <p:spPr>
            <a:xfrm>
              <a:off x="810" y="1696"/>
              <a:ext cx="1676" cy="707"/>
            </a:xfrm>
            <a:custGeom>
              <a:rect b="b" l="l" r="r" t="t"/>
              <a:pathLst>
                <a:path extrusionOk="0" h="682" w="1583">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00" name="Google Shape;6600;p113"/>
            <p:cNvSpPr/>
            <p:nvPr/>
          </p:nvSpPr>
          <p:spPr>
            <a:xfrm>
              <a:off x="261" y="161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01" name="Google Shape;6601;p113"/>
            <p:cNvCxnSpPr/>
            <p:nvPr/>
          </p:nvCxnSpPr>
          <p:spPr>
            <a:xfrm>
              <a:off x="261" y="1603"/>
              <a:ext cx="0" cy="50"/>
            </a:xfrm>
            <a:prstGeom prst="straightConnector1">
              <a:avLst/>
            </a:prstGeom>
            <a:noFill/>
            <a:ln cap="flat" cmpd="sng" w="12700">
              <a:solidFill>
                <a:schemeClr val="dk1"/>
              </a:solidFill>
              <a:prstDash val="solid"/>
              <a:round/>
              <a:headEnd len="med" w="med" type="none"/>
              <a:tailEnd len="med" w="med" type="none"/>
            </a:ln>
          </p:spPr>
        </p:cxnSp>
        <p:cxnSp>
          <p:nvCxnSpPr>
            <p:cNvPr id="6602" name="Google Shape;6602;p113"/>
            <p:cNvCxnSpPr/>
            <p:nvPr/>
          </p:nvCxnSpPr>
          <p:spPr>
            <a:xfrm>
              <a:off x="574" y="1603"/>
              <a:ext cx="0" cy="50"/>
            </a:xfrm>
            <a:prstGeom prst="straightConnector1">
              <a:avLst/>
            </a:prstGeom>
            <a:noFill/>
            <a:ln cap="flat" cmpd="sng" w="12700">
              <a:solidFill>
                <a:schemeClr val="dk1"/>
              </a:solidFill>
              <a:prstDash val="solid"/>
              <a:round/>
              <a:headEnd len="med" w="med" type="none"/>
              <a:tailEnd len="med" w="med" type="none"/>
            </a:ln>
          </p:spPr>
        </p:cxnSp>
        <p:sp>
          <p:nvSpPr>
            <p:cNvPr id="6603" name="Google Shape;6603;p113"/>
            <p:cNvSpPr/>
            <p:nvPr/>
          </p:nvSpPr>
          <p:spPr>
            <a:xfrm>
              <a:off x="261" y="160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04" name="Google Shape;6604;p113"/>
            <p:cNvSpPr/>
            <p:nvPr/>
          </p:nvSpPr>
          <p:spPr>
            <a:xfrm>
              <a:off x="258" y="154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05" name="Google Shape;6605;p113"/>
            <p:cNvSpPr/>
            <p:nvPr/>
          </p:nvSpPr>
          <p:spPr>
            <a:xfrm>
              <a:off x="345" y="1557"/>
              <a:ext cx="141" cy="124"/>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06" name="Google Shape;6606;p113"/>
            <p:cNvSpPr txBox="1"/>
            <p:nvPr/>
          </p:nvSpPr>
          <p:spPr>
            <a:xfrm>
              <a:off x="272" y="1492"/>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3b</a:t>
              </a:r>
              <a:endParaRPr sz="2400">
                <a:solidFill>
                  <a:schemeClr val="dk1"/>
                </a:solidFill>
                <a:latin typeface="Arial"/>
                <a:ea typeface="Arial"/>
                <a:cs typeface="Arial"/>
                <a:sym typeface="Arial"/>
              </a:endParaRPr>
            </a:p>
          </p:txBody>
        </p:sp>
        <p:sp>
          <p:nvSpPr>
            <p:cNvPr id="6607" name="Google Shape;6607;p113"/>
            <p:cNvSpPr/>
            <p:nvPr/>
          </p:nvSpPr>
          <p:spPr>
            <a:xfrm>
              <a:off x="1479" y="221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08" name="Google Shape;6608;p113"/>
            <p:cNvCxnSpPr/>
            <p:nvPr/>
          </p:nvCxnSpPr>
          <p:spPr>
            <a:xfrm>
              <a:off x="1479" y="2209"/>
              <a:ext cx="0" cy="50"/>
            </a:xfrm>
            <a:prstGeom prst="straightConnector1">
              <a:avLst/>
            </a:prstGeom>
            <a:noFill/>
            <a:ln cap="flat" cmpd="sng" w="12700">
              <a:solidFill>
                <a:schemeClr val="dk1"/>
              </a:solidFill>
              <a:prstDash val="solid"/>
              <a:round/>
              <a:headEnd len="med" w="med" type="none"/>
              <a:tailEnd len="med" w="med" type="none"/>
            </a:ln>
          </p:spPr>
        </p:cxnSp>
        <p:cxnSp>
          <p:nvCxnSpPr>
            <p:cNvPr id="6609" name="Google Shape;6609;p113"/>
            <p:cNvCxnSpPr/>
            <p:nvPr/>
          </p:nvCxnSpPr>
          <p:spPr>
            <a:xfrm>
              <a:off x="1792" y="2209"/>
              <a:ext cx="0" cy="50"/>
            </a:xfrm>
            <a:prstGeom prst="straightConnector1">
              <a:avLst/>
            </a:prstGeom>
            <a:noFill/>
            <a:ln cap="flat" cmpd="sng" w="12700">
              <a:solidFill>
                <a:schemeClr val="dk1"/>
              </a:solidFill>
              <a:prstDash val="solid"/>
              <a:round/>
              <a:headEnd len="med" w="med" type="none"/>
              <a:tailEnd len="med" w="med" type="none"/>
            </a:ln>
          </p:spPr>
        </p:cxnSp>
        <p:sp>
          <p:nvSpPr>
            <p:cNvPr id="6610" name="Google Shape;6610;p113"/>
            <p:cNvSpPr/>
            <p:nvPr/>
          </p:nvSpPr>
          <p:spPr>
            <a:xfrm>
              <a:off x="1479" y="220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11" name="Google Shape;6611;p113"/>
            <p:cNvSpPr/>
            <p:nvPr/>
          </p:nvSpPr>
          <p:spPr>
            <a:xfrm>
              <a:off x="1476" y="215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612" name="Google Shape;6612;p113"/>
            <p:cNvGrpSpPr/>
            <p:nvPr/>
          </p:nvGrpSpPr>
          <p:grpSpPr>
            <a:xfrm>
              <a:off x="1491" y="2092"/>
              <a:ext cx="294" cy="250"/>
              <a:chOff x="2910" y="2425"/>
              <a:chExt cx="296" cy="250"/>
            </a:xfrm>
          </p:grpSpPr>
          <p:sp>
            <p:nvSpPr>
              <p:cNvPr id="6613" name="Google Shape;6613;p113"/>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14" name="Google Shape;6614;p113"/>
              <p:cNvSpPr txBox="1"/>
              <p:nvPr/>
            </p:nvSpPr>
            <p:spPr>
              <a:xfrm>
                <a:off x="2910" y="2425"/>
                <a:ext cx="29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1d</a:t>
                </a:r>
                <a:endParaRPr/>
              </a:p>
            </p:txBody>
          </p:sp>
        </p:grpSp>
        <p:sp>
          <p:nvSpPr>
            <p:cNvPr id="6615" name="Google Shape;6615;p113"/>
            <p:cNvSpPr/>
            <p:nvPr/>
          </p:nvSpPr>
          <p:spPr>
            <a:xfrm>
              <a:off x="822" y="1478"/>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16" name="Google Shape;6616;p113"/>
            <p:cNvCxnSpPr/>
            <p:nvPr/>
          </p:nvCxnSpPr>
          <p:spPr>
            <a:xfrm>
              <a:off x="822" y="1471"/>
              <a:ext cx="0" cy="50"/>
            </a:xfrm>
            <a:prstGeom prst="straightConnector1">
              <a:avLst/>
            </a:prstGeom>
            <a:noFill/>
            <a:ln cap="flat" cmpd="sng" w="12700">
              <a:solidFill>
                <a:schemeClr val="dk1"/>
              </a:solidFill>
              <a:prstDash val="solid"/>
              <a:round/>
              <a:headEnd len="med" w="med" type="none"/>
              <a:tailEnd len="med" w="med" type="none"/>
            </a:ln>
          </p:spPr>
        </p:cxnSp>
        <p:cxnSp>
          <p:nvCxnSpPr>
            <p:cNvPr id="6617" name="Google Shape;6617;p113"/>
            <p:cNvCxnSpPr/>
            <p:nvPr/>
          </p:nvCxnSpPr>
          <p:spPr>
            <a:xfrm>
              <a:off x="1135" y="1471"/>
              <a:ext cx="0" cy="50"/>
            </a:xfrm>
            <a:prstGeom prst="straightConnector1">
              <a:avLst/>
            </a:prstGeom>
            <a:noFill/>
            <a:ln cap="flat" cmpd="sng" w="12700">
              <a:solidFill>
                <a:schemeClr val="dk1"/>
              </a:solidFill>
              <a:prstDash val="solid"/>
              <a:round/>
              <a:headEnd len="med" w="med" type="none"/>
              <a:tailEnd len="med" w="med" type="none"/>
            </a:ln>
          </p:spPr>
        </p:cxnSp>
        <p:sp>
          <p:nvSpPr>
            <p:cNvPr id="6618" name="Google Shape;6618;p113"/>
            <p:cNvSpPr/>
            <p:nvPr/>
          </p:nvSpPr>
          <p:spPr>
            <a:xfrm>
              <a:off x="822" y="1471"/>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19" name="Google Shape;6619;p113"/>
            <p:cNvSpPr/>
            <p:nvPr/>
          </p:nvSpPr>
          <p:spPr>
            <a:xfrm>
              <a:off x="819" y="1412"/>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20" name="Google Shape;6620;p113"/>
            <p:cNvSpPr/>
            <p:nvPr/>
          </p:nvSpPr>
          <p:spPr>
            <a:xfrm>
              <a:off x="906" y="1425"/>
              <a:ext cx="142" cy="11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21" name="Google Shape;6621;p113"/>
            <p:cNvSpPr txBox="1"/>
            <p:nvPr/>
          </p:nvSpPr>
          <p:spPr>
            <a:xfrm>
              <a:off x="833" y="1360"/>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3a</a:t>
              </a:r>
              <a:endParaRPr sz="2400">
                <a:solidFill>
                  <a:schemeClr val="dk1"/>
                </a:solidFill>
                <a:latin typeface="Arial"/>
                <a:ea typeface="Arial"/>
                <a:cs typeface="Arial"/>
                <a:sym typeface="Arial"/>
              </a:endParaRPr>
            </a:p>
          </p:txBody>
        </p:sp>
        <p:sp>
          <p:nvSpPr>
            <p:cNvPr id="6622" name="Google Shape;6622;p113"/>
            <p:cNvSpPr/>
            <p:nvPr/>
          </p:nvSpPr>
          <p:spPr>
            <a:xfrm>
              <a:off x="1443" y="18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23" name="Google Shape;6623;p113"/>
            <p:cNvCxnSpPr/>
            <p:nvPr/>
          </p:nvCxnSpPr>
          <p:spPr>
            <a:xfrm>
              <a:off x="1443" y="1813"/>
              <a:ext cx="0" cy="50"/>
            </a:xfrm>
            <a:prstGeom prst="straightConnector1">
              <a:avLst/>
            </a:prstGeom>
            <a:noFill/>
            <a:ln cap="flat" cmpd="sng" w="12700">
              <a:solidFill>
                <a:schemeClr val="dk1"/>
              </a:solidFill>
              <a:prstDash val="solid"/>
              <a:round/>
              <a:headEnd len="med" w="med" type="none"/>
              <a:tailEnd len="med" w="med" type="none"/>
            </a:ln>
          </p:spPr>
        </p:cxnSp>
        <p:cxnSp>
          <p:nvCxnSpPr>
            <p:cNvPr id="6624" name="Google Shape;6624;p113"/>
            <p:cNvCxnSpPr/>
            <p:nvPr/>
          </p:nvCxnSpPr>
          <p:spPr>
            <a:xfrm>
              <a:off x="1756" y="1813"/>
              <a:ext cx="0" cy="50"/>
            </a:xfrm>
            <a:prstGeom prst="straightConnector1">
              <a:avLst/>
            </a:prstGeom>
            <a:noFill/>
            <a:ln cap="flat" cmpd="sng" w="12700">
              <a:solidFill>
                <a:schemeClr val="dk1"/>
              </a:solidFill>
              <a:prstDash val="solid"/>
              <a:round/>
              <a:headEnd len="med" w="med" type="none"/>
              <a:tailEnd len="med" w="med" type="none"/>
            </a:ln>
          </p:spPr>
        </p:cxnSp>
        <p:sp>
          <p:nvSpPr>
            <p:cNvPr id="6625" name="Google Shape;6625;p113"/>
            <p:cNvSpPr/>
            <p:nvPr/>
          </p:nvSpPr>
          <p:spPr>
            <a:xfrm>
              <a:off x="1443" y="18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26" name="Google Shape;6626;p113"/>
            <p:cNvSpPr/>
            <p:nvPr/>
          </p:nvSpPr>
          <p:spPr>
            <a:xfrm>
              <a:off x="1440" y="17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627" name="Google Shape;6627;p113"/>
            <p:cNvGrpSpPr/>
            <p:nvPr/>
          </p:nvGrpSpPr>
          <p:grpSpPr>
            <a:xfrm>
              <a:off x="1457" y="1696"/>
              <a:ext cx="285" cy="250"/>
              <a:chOff x="2912" y="2425"/>
              <a:chExt cx="292" cy="250"/>
            </a:xfrm>
          </p:grpSpPr>
          <p:sp>
            <p:nvSpPr>
              <p:cNvPr id="6628" name="Google Shape;6628;p113"/>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29" name="Google Shape;6629;p113"/>
              <p:cNvSpPr txBox="1"/>
              <p:nvPr/>
            </p:nvSpPr>
            <p:spPr>
              <a:xfrm>
                <a:off x="2912" y="2425"/>
                <a:ext cx="292"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1c</a:t>
                </a:r>
                <a:endParaRPr/>
              </a:p>
            </p:txBody>
          </p:sp>
        </p:grpSp>
        <p:cxnSp>
          <p:nvCxnSpPr>
            <p:cNvPr id="6630" name="Google Shape;6630;p113"/>
            <p:cNvCxnSpPr/>
            <p:nvPr/>
          </p:nvCxnSpPr>
          <p:spPr>
            <a:xfrm>
              <a:off x="3238" y="1632"/>
              <a:ext cx="308" cy="96"/>
            </a:xfrm>
            <a:prstGeom prst="straightConnector1">
              <a:avLst/>
            </a:prstGeom>
            <a:noFill/>
            <a:ln cap="flat" cmpd="sng" w="28575">
              <a:solidFill>
                <a:schemeClr val="dk1"/>
              </a:solidFill>
              <a:prstDash val="dot"/>
              <a:round/>
              <a:headEnd len="med" w="med" type="none"/>
              <a:tailEnd len="med" w="med" type="none"/>
            </a:ln>
          </p:spPr>
        </p:cxnSp>
        <p:sp>
          <p:nvSpPr>
            <p:cNvPr id="6631" name="Google Shape;6631;p113"/>
            <p:cNvSpPr/>
            <p:nvPr/>
          </p:nvSpPr>
          <p:spPr>
            <a:xfrm>
              <a:off x="566" y="1502"/>
              <a:ext cx="252" cy="114"/>
            </a:xfrm>
            <a:custGeom>
              <a:rect b="b" l="l" r="r" t="t"/>
              <a:pathLst>
                <a:path extrusionOk="0" h="114" w="252">
                  <a:moveTo>
                    <a:pt x="0" y="114"/>
                  </a:moveTo>
                  <a:lnTo>
                    <a:pt x="252" y="0"/>
                  </a:lnTo>
                </a:path>
              </a:pathLst>
            </a:custGeom>
            <a:noFill/>
            <a:ln cap="flat" cmpd="sng" w="28575">
              <a:solidFill>
                <a:schemeClr val="dk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32" name="Google Shape;6632;p113"/>
            <p:cNvSpPr/>
            <p:nvPr/>
          </p:nvSpPr>
          <p:spPr>
            <a:xfrm>
              <a:off x="1002" y="1562"/>
              <a:ext cx="444" cy="258"/>
            </a:xfrm>
            <a:custGeom>
              <a:rect b="b" l="l" r="r" t="t"/>
              <a:pathLst>
                <a:path extrusionOk="0" h="258" w="444">
                  <a:moveTo>
                    <a:pt x="0" y="0"/>
                  </a:moveTo>
                  <a:lnTo>
                    <a:pt x="444" y="258"/>
                  </a:lnTo>
                </a:path>
              </a:pathLst>
            </a:custGeom>
            <a:noFill/>
            <a:ln cap="flat" cmpd="sng" w="28575">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33" name="Google Shape;6633;p113"/>
            <p:cNvSpPr/>
            <p:nvPr/>
          </p:nvSpPr>
          <p:spPr>
            <a:xfrm>
              <a:off x="2326" y="1680"/>
              <a:ext cx="654" cy="420"/>
            </a:xfrm>
            <a:custGeom>
              <a:rect b="b" l="l" r="r" t="t"/>
              <a:pathLst>
                <a:path extrusionOk="0" h="420" w="654">
                  <a:moveTo>
                    <a:pt x="0" y="420"/>
                  </a:moveTo>
                  <a:lnTo>
                    <a:pt x="654" y="0"/>
                  </a:lnTo>
                </a:path>
              </a:pathLst>
            </a:custGeom>
            <a:noFill/>
            <a:ln cap="flat" cmpd="sng" w="28575">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34" name="Google Shape;6634;p113"/>
            <p:cNvSpPr/>
            <p:nvPr/>
          </p:nvSpPr>
          <p:spPr>
            <a:xfrm>
              <a:off x="2925" y="161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35" name="Google Shape;6635;p113"/>
            <p:cNvCxnSpPr/>
            <p:nvPr/>
          </p:nvCxnSpPr>
          <p:spPr>
            <a:xfrm>
              <a:off x="2925" y="1609"/>
              <a:ext cx="0" cy="50"/>
            </a:xfrm>
            <a:prstGeom prst="straightConnector1">
              <a:avLst/>
            </a:prstGeom>
            <a:noFill/>
            <a:ln cap="flat" cmpd="sng" w="12700">
              <a:solidFill>
                <a:schemeClr val="dk1"/>
              </a:solidFill>
              <a:prstDash val="solid"/>
              <a:round/>
              <a:headEnd len="med" w="med" type="none"/>
              <a:tailEnd len="med" w="med" type="none"/>
            </a:ln>
          </p:spPr>
        </p:cxnSp>
        <p:cxnSp>
          <p:nvCxnSpPr>
            <p:cNvPr id="6636" name="Google Shape;6636;p113"/>
            <p:cNvCxnSpPr/>
            <p:nvPr/>
          </p:nvCxnSpPr>
          <p:spPr>
            <a:xfrm>
              <a:off x="3238" y="1609"/>
              <a:ext cx="0" cy="50"/>
            </a:xfrm>
            <a:prstGeom prst="straightConnector1">
              <a:avLst/>
            </a:prstGeom>
            <a:noFill/>
            <a:ln cap="flat" cmpd="sng" w="12700">
              <a:solidFill>
                <a:schemeClr val="dk1"/>
              </a:solidFill>
              <a:prstDash val="solid"/>
              <a:round/>
              <a:headEnd len="med" w="med" type="none"/>
              <a:tailEnd len="med" w="med" type="none"/>
            </a:ln>
          </p:spPr>
        </p:cxnSp>
        <p:sp>
          <p:nvSpPr>
            <p:cNvPr id="6637" name="Google Shape;6637;p113"/>
            <p:cNvSpPr/>
            <p:nvPr/>
          </p:nvSpPr>
          <p:spPr>
            <a:xfrm>
              <a:off x="2925" y="160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38" name="Google Shape;6638;p113"/>
            <p:cNvSpPr/>
            <p:nvPr/>
          </p:nvSpPr>
          <p:spPr>
            <a:xfrm>
              <a:off x="2922" y="155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39" name="Google Shape;6639;p113"/>
            <p:cNvSpPr/>
            <p:nvPr/>
          </p:nvSpPr>
          <p:spPr>
            <a:xfrm>
              <a:off x="3009" y="1563"/>
              <a:ext cx="141" cy="12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40" name="Google Shape;6640;p113"/>
            <p:cNvSpPr txBox="1"/>
            <p:nvPr/>
          </p:nvSpPr>
          <p:spPr>
            <a:xfrm>
              <a:off x="2936" y="1498"/>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2a</a:t>
              </a:r>
              <a:endParaRPr sz="2400">
                <a:solidFill>
                  <a:schemeClr val="dk1"/>
                </a:solidFill>
                <a:latin typeface="Arial"/>
                <a:ea typeface="Arial"/>
                <a:cs typeface="Arial"/>
                <a:sym typeface="Arial"/>
              </a:endParaRPr>
            </a:p>
          </p:txBody>
        </p:sp>
        <p:sp>
          <p:nvSpPr>
            <p:cNvPr id="6641" name="Google Shape;6641;p113"/>
            <p:cNvSpPr txBox="1"/>
            <p:nvPr/>
          </p:nvSpPr>
          <p:spPr>
            <a:xfrm>
              <a:off x="597" y="1586"/>
              <a:ext cx="419"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AS3</a:t>
              </a:r>
              <a:endParaRPr sz="1800">
                <a:solidFill>
                  <a:schemeClr val="dk1"/>
                </a:solidFill>
                <a:latin typeface="Arial"/>
                <a:ea typeface="Arial"/>
                <a:cs typeface="Arial"/>
                <a:sym typeface="Arial"/>
              </a:endParaRPr>
            </a:p>
          </p:txBody>
        </p:sp>
        <p:sp>
          <p:nvSpPr>
            <p:cNvPr id="6642" name="Google Shape;6642;p113"/>
            <p:cNvSpPr txBox="1"/>
            <p:nvPr/>
          </p:nvSpPr>
          <p:spPr>
            <a:xfrm>
              <a:off x="957" y="2127"/>
              <a:ext cx="419"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AS1</a:t>
              </a:r>
              <a:endParaRPr sz="1800">
                <a:solidFill>
                  <a:schemeClr val="dk1"/>
                </a:solidFill>
                <a:latin typeface="Arial"/>
                <a:ea typeface="Arial"/>
                <a:cs typeface="Arial"/>
                <a:sym typeface="Arial"/>
              </a:endParaRPr>
            </a:p>
          </p:txBody>
        </p:sp>
        <p:sp>
          <p:nvSpPr>
            <p:cNvPr id="6643" name="Google Shape;6643;p113"/>
            <p:cNvSpPr txBox="1"/>
            <p:nvPr/>
          </p:nvSpPr>
          <p:spPr>
            <a:xfrm>
              <a:off x="3207" y="1787"/>
              <a:ext cx="3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AS2</a:t>
              </a:r>
              <a:endParaRPr/>
            </a:p>
          </p:txBody>
        </p:sp>
        <p:sp>
          <p:nvSpPr>
            <p:cNvPr id="6644" name="Google Shape;6644;p113"/>
            <p:cNvSpPr/>
            <p:nvPr/>
          </p:nvSpPr>
          <p:spPr>
            <a:xfrm>
              <a:off x="1137" y="203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45" name="Google Shape;6645;p113"/>
            <p:cNvCxnSpPr/>
            <p:nvPr/>
          </p:nvCxnSpPr>
          <p:spPr>
            <a:xfrm>
              <a:off x="1137" y="2023"/>
              <a:ext cx="0" cy="50"/>
            </a:xfrm>
            <a:prstGeom prst="straightConnector1">
              <a:avLst/>
            </a:prstGeom>
            <a:noFill/>
            <a:ln cap="flat" cmpd="sng" w="12700">
              <a:solidFill>
                <a:schemeClr val="dk1"/>
              </a:solidFill>
              <a:prstDash val="solid"/>
              <a:round/>
              <a:headEnd len="med" w="med" type="none"/>
              <a:tailEnd len="med" w="med" type="none"/>
            </a:ln>
          </p:spPr>
        </p:cxnSp>
        <p:cxnSp>
          <p:nvCxnSpPr>
            <p:cNvPr id="6646" name="Google Shape;6646;p113"/>
            <p:cNvCxnSpPr/>
            <p:nvPr/>
          </p:nvCxnSpPr>
          <p:spPr>
            <a:xfrm>
              <a:off x="1450" y="2023"/>
              <a:ext cx="0" cy="50"/>
            </a:xfrm>
            <a:prstGeom prst="straightConnector1">
              <a:avLst/>
            </a:prstGeom>
            <a:noFill/>
            <a:ln cap="flat" cmpd="sng" w="12700">
              <a:solidFill>
                <a:schemeClr val="dk1"/>
              </a:solidFill>
              <a:prstDash val="solid"/>
              <a:round/>
              <a:headEnd len="med" w="med" type="none"/>
              <a:tailEnd len="med" w="med" type="none"/>
            </a:ln>
          </p:spPr>
        </p:cxnSp>
        <p:sp>
          <p:nvSpPr>
            <p:cNvPr id="6647" name="Google Shape;6647;p113"/>
            <p:cNvSpPr/>
            <p:nvPr/>
          </p:nvSpPr>
          <p:spPr>
            <a:xfrm>
              <a:off x="1137" y="202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48" name="Google Shape;6648;p113"/>
            <p:cNvSpPr/>
            <p:nvPr/>
          </p:nvSpPr>
          <p:spPr>
            <a:xfrm>
              <a:off x="1134" y="196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49" name="Google Shape;6649;p113"/>
            <p:cNvSpPr/>
            <p:nvPr/>
          </p:nvSpPr>
          <p:spPr>
            <a:xfrm>
              <a:off x="1219" y="1995"/>
              <a:ext cx="142" cy="9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50" name="Google Shape;6650;p113"/>
            <p:cNvSpPr txBox="1"/>
            <p:nvPr/>
          </p:nvSpPr>
          <p:spPr>
            <a:xfrm>
              <a:off x="1150" y="1910"/>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1a</a:t>
              </a:r>
              <a:endParaRPr sz="2400">
                <a:solidFill>
                  <a:schemeClr val="dk1"/>
                </a:solidFill>
                <a:latin typeface="Arial"/>
                <a:ea typeface="Arial"/>
                <a:cs typeface="Arial"/>
                <a:sym typeface="Arial"/>
              </a:endParaRPr>
            </a:p>
          </p:txBody>
        </p:sp>
        <p:grpSp>
          <p:nvGrpSpPr>
            <p:cNvPr id="6651" name="Google Shape;6651;p113"/>
            <p:cNvGrpSpPr/>
            <p:nvPr/>
          </p:nvGrpSpPr>
          <p:grpSpPr>
            <a:xfrm>
              <a:off x="3380" y="1316"/>
              <a:ext cx="316" cy="250"/>
              <a:chOff x="4320" y="1936"/>
              <a:chExt cx="316" cy="250"/>
            </a:xfrm>
          </p:grpSpPr>
          <p:sp>
            <p:nvSpPr>
              <p:cNvPr id="6652" name="Google Shape;6652;p113"/>
              <p:cNvSpPr/>
              <p:nvPr/>
            </p:nvSpPr>
            <p:spPr>
              <a:xfrm>
                <a:off x="4323" y="20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53" name="Google Shape;6653;p113"/>
              <p:cNvCxnSpPr/>
              <p:nvPr/>
            </p:nvCxnSpPr>
            <p:spPr>
              <a:xfrm>
                <a:off x="4323" y="2047"/>
                <a:ext cx="0" cy="50"/>
              </a:xfrm>
              <a:prstGeom prst="straightConnector1">
                <a:avLst/>
              </a:prstGeom>
              <a:noFill/>
              <a:ln cap="flat" cmpd="sng" w="12700">
                <a:solidFill>
                  <a:schemeClr val="dk1"/>
                </a:solidFill>
                <a:prstDash val="solid"/>
                <a:round/>
                <a:headEnd len="med" w="med" type="none"/>
                <a:tailEnd len="med" w="med" type="none"/>
              </a:ln>
            </p:spPr>
          </p:cxnSp>
          <p:cxnSp>
            <p:nvCxnSpPr>
              <p:cNvPr id="6654" name="Google Shape;6654;p113"/>
              <p:cNvCxnSpPr/>
              <p:nvPr/>
            </p:nvCxnSpPr>
            <p:spPr>
              <a:xfrm>
                <a:off x="4636" y="2047"/>
                <a:ext cx="0" cy="50"/>
              </a:xfrm>
              <a:prstGeom prst="straightConnector1">
                <a:avLst/>
              </a:prstGeom>
              <a:noFill/>
              <a:ln cap="flat" cmpd="sng" w="12700">
                <a:solidFill>
                  <a:schemeClr val="dk1"/>
                </a:solidFill>
                <a:prstDash val="solid"/>
                <a:round/>
                <a:headEnd len="med" w="med" type="none"/>
                <a:tailEnd len="med" w="med" type="none"/>
              </a:ln>
            </p:spPr>
          </p:cxnSp>
          <p:sp>
            <p:nvSpPr>
              <p:cNvPr id="6655" name="Google Shape;6655;p113"/>
              <p:cNvSpPr/>
              <p:nvPr/>
            </p:nvSpPr>
            <p:spPr>
              <a:xfrm>
                <a:off x="4323" y="20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56" name="Google Shape;6656;p113"/>
              <p:cNvSpPr/>
              <p:nvPr/>
            </p:nvSpPr>
            <p:spPr>
              <a:xfrm>
                <a:off x="4320" y="19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57" name="Google Shape;6657;p113"/>
              <p:cNvSpPr/>
              <p:nvPr/>
            </p:nvSpPr>
            <p:spPr>
              <a:xfrm>
                <a:off x="4407" y="2001"/>
                <a:ext cx="141" cy="118"/>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58" name="Google Shape;6658;p113"/>
              <p:cNvSpPr txBox="1"/>
              <p:nvPr/>
            </p:nvSpPr>
            <p:spPr>
              <a:xfrm>
                <a:off x="4338" y="1936"/>
                <a:ext cx="28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2c</a:t>
                </a:r>
                <a:endParaRPr sz="2400">
                  <a:solidFill>
                    <a:schemeClr val="dk1"/>
                  </a:solidFill>
                  <a:latin typeface="Arial"/>
                  <a:ea typeface="Arial"/>
                  <a:cs typeface="Arial"/>
                  <a:sym typeface="Arial"/>
                </a:endParaRPr>
              </a:p>
            </p:txBody>
          </p:sp>
        </p:grpSp>
        <p:grpSp>
          <p:nvGrpSpPr>
            <p:cNvPr id="6659" name="Google Shape;6659;p113"/>
            <p:cNvGrpSpPr/>
            <p:nvPr/>
          </p:nvGrpSpPr>
          <p:grpSpPr>
            <a:xfrm>
              <a:off x="3546" y="1606"/>
              <a:ext cx="316" cy="250"/>
              <a:chOff x="4596" y="2158"/>
              <a:chExt cx="316" cy="250"/>
            </a:xfrm>
          </p:grpSpPr>
          <p:sp>
            <p:nvSpPr>
              <p:cNvPr id="6660" name="Google Shape;6660;p113"/>
              <p:cNvSpPr/>
              <p:nvPr/>
            </p:nvSpPr>
            <p:spPr>
              <a:xfrm>
                <a:off x="4599" y="227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61" name="Google Shape;6661;p113"/>
              <p:cNvCxnSpPr/>
              <p:nvPr/>
            </p:nvCxnSpPr>
            <p:spPr>
              <a:xfrm>
                <a:off x="4599" y="2269"/>
                <a:ext cx="0" cy="50"/>
              </a:xfrm>
              <a:prstGeom prst="straightConnector1">
                <a:avLst/>
              </a:prstGeom>
              <a:noFill/>
              <a:ln cap="flat" cmpd="sng" w="12700">
                <a:solidFill>
                  <a:schemeClr val="dk1"/>
                </a:solidFill>
                <a:prstDash val="solid"/>
                <a:round/>
                <a:headEnd len="med" w="med" type="none"/>
                <a:tailEnd len="med" w="med" type="none"/>
              </a:ln>
            </p:spPr>
          </p:cxnSp>
          <p:cxnSp>
            <p:nvCxnSpPr>
              <p:cNvPr id="6662" name="Google Shape;6662;p113"/>
              <p:cNvCxnSpPr/>
              <p:nvPr/>
            </p:nvCxnSpPr>
            <p:spPr>
              <a:xfrm>
                <a:off x="4912" y="2269"/>
                <a:ext cx="0" cy="50"/>
              </a:xfrm>
              <a:prstGeom prst="straightConnector1">
                <a:avLst/>
              </a:prstGeom>
              <a:noFill/>
              <a:ln cap="flat" cmpd="sng" w="12700">
                <a:solidFill>
                  <a:schemeClr val="dk1"/>
                </a:solidFill>
                <a:prstDash val="solid"/>
                <a:round/>
                <a:headEnd len="med" w="med" type="none"/>
                <a:tailEnd len="med" w="med" type="none"/>
              </a:ln>
            </p:spPr>
          </p:cxnSp>
          <p:sp>
            <p:nvSpPr>
              <p:cNvPr id="6663" name="Google Shape;6663;p113"/>
              <p:cNvSpPr/>
              <p:nvPr/>
            </p:nvSpPr>
            <p:spPr>
              <a:xfrm>
                <a:off x="4599" y="226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64" name="Google Shape;6664;p113"/>
              <p:cNvSpPr/>
              <p:nvPr/>
            </p:nvSpPr>
            <p:spPr>
              <a:xfrm>
                <a:off x="4596" y="221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65" name="Google Shape;6665;p113"/>
              <p:cNvSpPr/>
              <p:nvPr/>
            </p:nvSpPr>
            <p:spPr>
              <a:xfrm>
                <a:off x="4683" y="2223"/>
                <a:ext cx="142" cy="11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66" name="Google Shape;6666;p113"/>
              <p:cNvSpPr txBox="1"/>
              <p:nvPr/>
            </p:nvSpPr>
            <p:spPr>
              <a:xfrm>
                <a:off x="4610" y="2158"/>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2b</a:t>
                </a:r>
                <a:endParaRPr sz="2400">
                  <a:solidFill>
                    <a:schemeClr val="dk1"/>
                  </a:solidFill>
                  <a:latin typeface="Arial"/>
                  <a:ea typeface="Arial"/>
                  <a:cs typeface="Arial"/>
                  <a:sym typeface="Arial"/>
                </a:endParaRPr>
              </a:p>
            </p:txBody>
          </p:sp>
        </p:grpSp>
        <p:grpSp>
          <p:nvGrpSpPr>
            <p:cNvPr id="6667" name="Google Shape;6667;p113"/>
            <p:cNvGrpSpPr/>
            <p:nvPr/>
          </p:nvGrpSpPr>
          <p:grpSpPr>
            <a:xfrm>
              <a:off x="2016" y="1976"/>
              <a:ext cx="316" cy="250"/>
              <a:chOff x="2016" y="1976"/>
              <a:chExt cx="316" cy="250"/>
            </a:xfrm>
          </p:grpSpPr>
          <p:sp>
            <p:nvSpPr>
              <p:cNvPr id="6668" name="Google Shape;6668;p113"/>
              <p:cNvSpPr/>
              <p:nvPr/>
            </p:nvSpPr>
            <p:spPr>
              <a:xfrm>
                <a:off x="2019" y="21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69" name="Google Shape;6669;p113"/>
              <p:cNvCxnSpPr/>
              <p:nvPr/>
            </p:nvCxnSpPr>
            <p:spPr>
              <a:xfrm>
                <a:off x="2019" y="2095"/>
                <a:ext cx="0" cy="50"/>
              </a:xfrm>
              <a:prstGeom prst="straightConnector1">
                <a:avLst/>
              </a:prstGeom>
              <a:noFill/>
              <a:ln cap="flat" cmpd="sng" w="12700">
                <a:solidFill>
                  <a:schemeClr val="dk1"/>
                </a:solidFill>
                <a:prstDash val="solid"/>
                <a:round/>
                <a:headEnd len="med" w="med" type="none"/>
                <a:tailEnd len="med" w="med" type="none"/>
              </a:ln>
            </p:spPr>
          </p:cxnSp>
          <p:cxnSp>
            <p:nvCxnSpPr>
              <p:cNvPr id="6670" name="Google Shape;6670;p113"/>
              <p:cNvCxnSpPr/>
              <p:nvPr/>
            </p:nvCxnSpPr>
            <p:spPr>
              <a:xfrm>
                <a:off x="2332" y="2095"/>
                <a:ext cx="0" cy="50"/>
              </a:xfrm>
              <a:prstGeom prst="straightConnector1">
                <a:avLst/>
              </a:prstGeom>
              <a:noFill/>
              <a:ln cap="flat" cmpd="sng" w="12700">
                <a:solidFill>
                  <a:schemeClr val="dk1"/>
                </a:solidFill>
                <a:prstDash val="solid"/>
                <a:round/>
                <a:headEnd len="med" w="med" type="none"/>
                <a:tailEnd len="med" w="med" type="none"/>
              </a:ln>
            </p:spPr>
          </p:cxnSp>
          <p:sp>
            <p:nvSpPr>
              <p:cNvPr id="6671" name="Google Shape;6671;p113"/>
              <p:cNvSpPr/>
              <p:nvPr/>
            </p:nvSpPr>
            <p:spPr>
              <a:xfrm>
                <a:off x="2019" y="20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72" name="Google Shape;6672;p113"/>
              <p:cNvSpPr/>
              <p:nvPr/>
            </p:nvSpPr>
            <p:spPr>
              <a:xfrm>
                <a:off x="2016" y="20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673" name="Google Shape;6673;p113"/>
              <p:cNvGrpSpPr/>
              <p:nvPr/>
            </p:nvGrpSpPr>
            <p:grpSpPr>
              <a:xfrm>
                <a:off x="2029" y="1976"/>
                <a:ext cx="294" cy="250"/>
                <a:chOff x="2909" y="2425"/>
                <a:chExt cx="299" cy="250"/>
              </a:xfrm>
            </p:grpSpPr>
            <p:sp>
              <p:nvSpPr>
                <p:cNvPr id="6674" name="Google Shape;6674;p113"/>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75" name="Google Shape;6675;p113"/>
                <p:cNvSpPr txBox="1"/>
                <p:nvPr/>
              </p:nvSpPr>
              <p:spPr>
                <a:xfrm>
                  <a:off x="2909" y="2425"/>
                  <a:ext cx="2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1b</a:t>
                  </a:r>
                  <a:endParaRPr sz="2400">
                    <a:solidFill>
                      <a:schemeClr val="dk1"/>
                    </a:solidFill>
                    <a:latin typeface="Arial"/>
                    <a:ea typeface="Arial"/>
                    <a:cs typeface="Arial"/>
                    <a:sym typeface="Arial"/>
                  </a:endParaRPr>
                </a:p>
              </p:txBody>
            </p:sp>
          </p:grpSp>
        </p:grpSp>
        <p:grpSp>
          <p:nvGrpSpPr>
            <p:cNvPr id="6676" name="Google Shape;6676;p113"/>
            <p:cNvGrpSpPr/>
            <p:nvPr/>
          </p:nvGrpSpPr>
          <p:grpSpPr>
            <a:xfrm>
              <a:off x="428" y="1129"/>
              <a:ext cx="316" cy="250"/>
              <a:chOff x="2016" y="1976"/>
              <a:chExt cx="316" cy="250"/>
            </a:xfrm>
          </p:grpSpPr>
          <p:sp>
            <p:nvSpPr>
              <p:cNvPr id="6677" name="Google Shape;6677;p113"/>
              <p:cNvSpPr/>
              <p:nvPr/>
            </p:nvSpPr>
            <p:spPr>
              <a:xfrm>
                <a:off x="2019" y="21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678" name="Google Shape;6678;p113"/>
              <p:cNvCxnSpPr/>
              <p:nvPr/>
            </p:nvCxnSpPr>
            <p:spPr>
              <a:xfrm>
                <a:off x="2019" y="2095"/>
                <a:ext cx="0" cy="50"/>
              </a:xfrm>
              <a:prstGeom prst="straightConnector1">
                <a:avLst/>
              </a:prstGeom>
              <a:noFill/>
              <a:ln cap="flat" cmpd="sng" w="12700">
                <a:solidFill>
                  <a:schemeClr val="dk1"/>
                </a:solidFill>
                <a:prstDash val="solid"/>
                <a:round/>
                <a:headEnd len="med" w="med" type="none"/>
                <a:tailEnd len="med" w="med" type="none"/>
              </a:ln>
            </p:spPr>
          </p:cxnSp>
          <p:cxnSp>
            <p:nvCxnSpPr>
              <p:cNvPr id="6679" name="Google Shape;6679;p113"/>
              <p:cNvCxnSpPr/>
              <p:nvPr/>
            </p:nvCxnSpPr>
            <p:spPr>
              <a:xfrm>
                <a:off x="2332" y="2095"/>
                <a:ext cx="0" cy="50"/>
              </a:xfrm>
              <a:prstGeom prst="straightConnector1">
                <a:avLst/>
              </a:prstGeom>
              <a:noFill/>
              <a:ln cap="flat" cmpd="sng" w="12700">
                <a:solidFill>
                  <a:schemeClr val="dk1"/>
                </a:solidFill>
                <a:prstDash val="solid"/>
                <a:round/>
                <a:headEnd len="med" w="med" type="none"/>
                <a:tailEnd len="med" w="med" type="none"/>
              </a:ln>
            </p:spPr>
          </p:cxnSp>
          <p:sp>
            <p:nvSpPr>
              <p:cNvPr id="6680" name="Google Shape;6680;p113"/>
              <p:cNvSpPr/>
              <p:nvPr/>
            </p:nvSpPr>
            <p:spPr>
              <a:xfrm>
                <a:off x="2019" y="20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681" name="Google Shape;6681;p113"/>
              <p:cNvSpPr/>
              <p:nvPr/>
            </p:nvSpPr>
            <p:spPr>
              <a:xfrm>
                <a:off x="2016" y="20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682" name="Google Shape;6682;p113"/>
              <p:cNvGrpSpPr/>
              <p:nvPr/>
            </p:nvGrpSpPr>
            <p:grpSpPr>
              <a:xfrm>
                <a:off x="2032" y="1976"/>
                <a:ext cx="285" cy="250"/>
                <a:chOff x="2912" y="2425"/>
                <a:chExt cx="290" cy="250"/>
              </a:xfrm>
            </p:grpSpPr>
            <p:sp>
              <p:nvSpPr>
                <p:cNvPr id="6683" name="Google Shape;6683;p113"/>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684" name="Google Shape;6684;p113"/>
                <p:cNvSpPr txBox="1"/>
                <p:nvPr/>
              </p:nvSpPr>
              <p:spPr>
                <a:xfrm>
                  <a:off x="2912" y="2425"/>
                  <a:ext cx="290"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3c</a:t>
                  </a:r>
                  <a:endParaRPr sz="2400">
                    <a:solidFill>
                      <a:schemeClr val="dk1"/>
                    </a:solidFill>
                    <a:latin typeface="Arial"/>
                    <a:ea typeface="Arial"/>
                    <a:cs typeface="Arial"/>
                    <a:sym typeface="Arial"/>
                  </a:endParaRPr>
                </a:p>
              </p:txBody>
            </p:sp>
          </p:grpSp>
        </p:grpSp>
        <p:cxnSp>
          <p:nvCxnSpPr>
            <p:cNvPr id="6685" name="Google Shape;6685;p113"/>
            <p:cNvCxnSpPr/>
            <p:nvPr/>
          </p:nvCxnSpPr>
          <p:spPr>
            <a:xfrm flipH="1">
              <a:off x="1372" y="1872"/>
              <a:ext cx="93" cy="102"/>
            </a:xfrm>
            <a:prstGeom prst="straightConnector1">
              <a:avLst/>
            </a:prstGeom>
            <a:noFill/>
            <a:ln cap="flat" cmpd="sng" w="25400">
              <a:solidFill>
                <a:schemeClr val="dk1"/>
              </a:solidFill>
              <a:prstDash val="dot"/>
              <a:round/>
              <a:headEnd len="med" w="med" type="none"/>
              <a:tailEnd len="med" w="med" type="none"/>
            </a:ln>
          </p:spPr>
        </p:cxnSp>
        <p:cxnSp>
          <p:nvCxnSpPr>
            <p:cNvPr id="6686" name="Google Shape;6686;p113"/>
            <p:cNvCxnSpPr/>
            <p:nvPr/>
          </p:nvCxnSpPr>
          <p:spPr>
            <a:xfrm>
              <a:off x="1626" y="1897"/>
              <a:ext cx="0" cy="246"/>
            </a:xfrm>
            <a:prstGeom prst="straightConnector1">
              <a:avLst/>
            </a:prstGeom>
            <a:noFill/>
            <a:ln cap="flat" cmpd="sng" w="25400">
              <a:solidFill>
                <a:schemeClr val="dk1"/>
              </a:solidFill>
              <a:prstDash val="dot"/>
              <a:round/>
              <a:headEnd len="med" w="med" type="none"/>
              <a:tailEnd len="med" w="med" type="none"/>
            </a:ln>
          </p:spPr>
        </p:cxnSp>
        <p:cxnSp>
          <p:nvCxnSpPr>
            <p:cNvPr id="6687" name="Google Shape;6687;p113"/>
            <p:cNvCxnSpPr/>
            <p:nvPr/>
          </p:nvCxnSpPr>
          <p:spPr>
            <a:xfrm>
              <a:off x="1728" y="1864"/>
              <a:ext cx="313" cy="211"/>
            </a:xfrm>
            <a:prstGeom prst="straightConnector1">
              <a:avLst/>
            </a:prstGeom>
            <a:noFill/>
            <a:ln cap="flat" cmpd="sng" w="25400">
              <a:solidFill>
                <a:schemeClr val="dk1"/>
              </a:solidFill>
              <a:prstDash val="dot"/>
              <a:round/>
              <a:headEnd len="med" w="med" type="none"/>
              <a:tailEnd len="med" w="med" type="none"/>
            </a:ln>
          </p:spPr>
        </p:cxnSp>
        <p:cxnSp>
          <p:nvCxnSpPr>
            <p:cNvPr id="6688" name="Google Shape;6688;p113"/>
            <p:cNvCxnSpPr/>
            <p:nvPr/>
          </p:nvCxnSpPr>
          <p:spPr>
            <a:xfrm flipH="1">
              <a:off x="1804" y="2152"/>
              <a:ext cx="237" cy="76"/>
            </a:xfrm>
            <a:prstGeom prst="straightConnector1">
              <a:avLst/>
            </a:prstGeom>
            <a:noFill/>
            <a:ln cap="flat" cmpd="sng" w="25400">
              <a:solidFill>
                <a:schemeClr val="dk1"/>
              </a:solidFill>
              <a:prstDash val="dot"/>
              <a:round/>
              <a:headEnd len="med" w="med" type="none"/>
              <a:tailEnd len="med" w="med" type="none"/>
            </a:ln>
          </p:spPr>
        </p:cxnSp>
        <p:cxnSp>
          <p:nvCxnSpPr>
            <p:cNvPr id="6689" name="Google Shape;6689;p113"/>
            <p:cNvCxnSpPr/>
            <p:nvPr/>
          </p:nvCxnSpPr>
          <p:spPr>
            <a:xfrm rot="10800000">
              <a:off x="1440" y="2041"/>
              <a:ext cx="568" cy="51"/>
            </a:xfrm>
            <a:prstGeom prst="straightConnector1">
              <a:avLst/>
            </a:prstGeom>
            <a:noFill/>
            <a:ln cap="flat" cmpd="sng" w="25400">
              <a:solidFill>
                <a:schemeClr val="dk1"/>
              </a:solidFill>
              <a:prstDash val="dot"/>
              <a:round/>
              <a:headEnd len="med" w="med" type="none"/>
              <a:tailEnd len="med" w="med" type="none"/>
            </a:ln>
          </p:spPr>
        </p:cxnSp>
        <p:cxnSp>
          <p:nvCxnSpPr>
            <p:cNvPr id="6690" name="Google Shape;6690;p113"/>
            <p:cNvCxnSpPr/>
            <p:nvPr/>
          </p:nvCxnSpPr>
          <p:spPr>
            <a:xfrm flipH="1" rot="10800000">
              <a:off x="3185" y="1465"/>
              <a:ext cx="220" cy="85"/>
            </a:xfrm>
            <a:prstGeom prst="straightConnector1">
              <a:avLst/>
            </a:prstGeom>
            <a:noFill/>
            <a:ln cap="flat" cmpd="sng" w="25400">
              <a:solidFill>
                <a:schemeClr val="dk1"/>
              </a:solidFill>
              <a:prstDash val="dot"/>
              <a:round/>
              <a:headEnd len="med" w="med" type="none"/>
              <a:tailEnd len="med" w="med" type="none"/>
            </a:ln>
          </p:spPr>
        </p:cxnSp>
        <p:cxnSp>
          <p:nvCxnSpPr>
            <p:cNvPr id="6691" name="Google Shape;6691;p113"/>
            <p:cNvCxnSpPr/>
            <p:nvPr/>
          </p:nvCxnSpPr>
          <p:spPr>
            <a:xfrm>
              <a:off x="2948" y="2499"/>
              <a:ext cx="483" cy="0"/>
            </a:xfrm>
            <a:prstGeom prst="straightConnector1">
              <a:avLst/>
            </a:prstGeom>
            <a:noFill/>
            <a:ln cap="flat" cmpd="sng" w="25400">
              <a:solidFill>
                <a:schemeClr val="dk1"/>
              </a:solidFill>
              <a:prstDash val="dash"/>
              <a:round/>
              <a:headEnd len="med" w="med" type="none"/>
              <a:tailEnd len="med" w="med" type="none"/>
            </a:ln>
          </p:spPr>
        </p:cxnSp>
        <p:cxnSp>
          <p:nvCxnSpPr>
            <p:cNvPr id="6692" name="Google Shape;6692;p113"/>
            <p:cNvCxnSpPr/>
            <p:nvPr/>
          </p:nvCxnSpPr>
          <p:spPr>
            <a:xfrm>
              <a:off x="2960" y="2697"/>
              <a:ext cx="483" cy="0"/>
            </a:xfrm>
            <a:prstGeom prst="straightConnector1">
              <a:avLst/>
            </a:prstGeom>
            <a:noFill/>
            <a:ln cap="flat" cmpd="sng" w="25400">
              <a:solidFill>
                <a:schemeClr val="dk1"/>
              </a:solidFill>
              <a:prstDash val="dot"/>
              <a:round/>
              <a:headEnd len="med" w="med" type="none"/>
              <a:tailEnd len="med" w="med" type="none"/>
            </a:ln>
          </p:spPr>
        </p:cxnSp>
        <p:sp>
          <p:nvSpPr>
            <p:cNvPr id="6693" name="Google Shape;6693;p113"/>
            <p:cNvSpPr txBox="1"/>
            <p:nvPr/>
          </p:nvSpPr>
          <p:spPr>
            <a:xfrm>
              <a:off x="3483" y="2362"/>
              <a:ext cx="732"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Phiên eBGP</a:t>
              </a:r>
              <a:endParaRPr sz="1400">
                <a:solidFill>
                  <a:schemeClr val="dk1"/>
                </a:solidFill>
                <a:latin typeface="Arial"/>
                <a:ea typeface="Arial"/>
                <a:cs typeface="Arial"/>
                <a:sym typeface="Arial"/>
              </a:endParaRPr>
            </a:p>
          </p:txBody>
        </p:sp>
        <p:sp>
          <p:nvSpPr>
            <p:cNvPr id="6694" name="Google Shape;6694;p113"/>
            <p:cNvSpPr txBox="1"/>
            <p:nvPr/>
          </p:nvSpPr>
          <p:spPr>
            <a:xfrm>
              <a:off x="3500" y="2582"/>
              <a:ext cx="695"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Phiên iBGP</a:t>
              </a:r>
              <a:endParaRPr/>
            </a:p>
          </p:txBody>
        </p:sp>
        <p:cxnSp>
          <p:nvCxnSpPr>
            <p:cNvPr id="6695" name="Google Shape;6695;p113"/>
            <p:cNvCxnSpPr/>
            <p:nvPr/>
          </p:nvCxnSpPr>
          <p:spPr>
            <a:xfrm rot="10800000">
              <a:off x="695" y="1313"/>
              <a:ext cx="152" cy="110"/>
            </a:xfrm>
            <a:prstGeom prst="straightConnector1">
              <a:avLst/>
            </a:prstGeom>
            <a:noFill/>
            <a:ln cap="flat" cmpd="sng" w="25400">
              <a:solidFill>
                <a:schemeClr val="dk1"/>
              </a:solidFill>
              <a:prstDash val="dot"/>
              <a:round/>
              <a:headEnd len="med" w="med" type="none"/>
              <a:tailEnd len="med" w="med" type="none"/>
            </a:ln>
          </p:spPr>
        </p:cxnSp>
        <p:cxnSp>
          <p:nvCxnSpPr>
            <p:cNvPr id="6696" name="Google Shape;6696;p113"/>
            <p:cNvCxnSpPr/>
            <p:nvPr/>
          </p:nvCxnSpPr>
          <p:spPr>
            <a:xfrm flipH="1">
              <a:off x="424" y="1330"/>
              <a:ext cx="93" cy="237"/>
            </a:xfrm>
            <a:prstGeom prst="straightConnector1">
              <a:avLst/>
            </a:prstGeom>
            <a:noFill/>
            <a:ln cap="flat" cmpd="sng" w="25400">
              <a:solidFill>
                <a:schemeClr val="dk1"/>
              </a:solidFill>
              <a:prstDash val="dot"/>
              <a:round/>
              <a:headEnd len="med" w="med" type="none"/>
              <a:tailEnd len="med" w="med" type="none"/>
            </a:ln>
          </p:spPr>
        </p:cxnSp>
        <p:cxnSp>
          <p:nvCxnSpPr>
            <p:cNvPr id="6697" name="Google Shape;6697;p113"/>
            <p:cNvCxnSpPr/>
            <p:nvPr/>
          </p:nvCxnSpPr>
          <p:spPr>
            <a:xfrm>
              <a:off x="3625" y="1508"/>
              <a:ext cx="43" cy="144"/>
            </a:xfrm>
            <a:prstGeom prst="straightConnector1">
              <a:avLst/>
            </a:prstGeom>
            <a:noFill/>
            <a:ln cap="flat" cmpd="sng" w="25400">
              <a:solidFill>
                <a:schemeClr val="dk1"/>
              </a:solidFill>
              <a:prstDash val="dot"/>
              <a:round/>
              <a:headEnd len="med" w="med" type="none"/>
              <a:tailEnd len="med" w="med" type="none"/>
            </a:ln>
          </p:spPr>
        </p:cxnSp>
        <p:cxnSp>
          <p:nvCxnSpPr>
            <p:cNvPr id="6698" name="Google Shape;6698;p113"/>
            <p:cNvCxnSpPr/>
            <p:nvPr/>
          </p:nvCxnSpPr>
          <p:spPr>
            <a:xfrm>
              <a:off x="1381" y="2092"/>
              <a:ext cx="127" cy="85"/>
            </a:xfrm>
            <a:prstGeom prst="straightConnector1">
              <a:avLst/>
            </a:prstGeom>
            <a:noFill/>
            <a:ln cap="flat" cmpd="sng" w="25400">
              <a:solidFill>
                <a:schemeClr val="dk1"/>
              </a:solidFill>
              <a:prstDash val="dot"/>
              <a:round/>
              <a:headEnd len="med" w="med" type="none"/>
              <a:tailEnd len="med" w="med" type="none"/>
            </a:ln>
          </p:spPr>
        </p:cxnSp>
      </p:gr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3" name="Shape 6703"/>
        <p:cNvGrpSpPr/>
        <p:nvPr/>
      </p:nvGrpSpPr>
      <p:grpSpPr>
        <a:xfrm>
          <a:off x="0" y="0"/>
          <a:ext cx="0" cy="0"/>
          <a:chOff x="0" y="0"/>
          <a:chExt cx="0" cy="0"/>
        </a:xfrm>
      </p:grpSpPr>
      <p:sp>
        <p:nvSpPr>
          <p:cNvPr id="6704" name="Google Shape;6704;p114"/>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Path attribute và BGP route</a:t>
            </a:r>
            <a:endParaRPr/>
          </a:p>
        </p:txBody>
      </p:sp>
      <p:sp>
        <p:nvSpPr>
          <p:cNvPr id="6705" name="Google Shape;6705;p114"/>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Khi quảng cáo một prefix, quảng cáo bao gồm các BGP attribute. </a:t>
            </a:r>
            <a:endParaRPr/>
          </a:p>
          <a:p>
            <a:pPr indent="-273050" lvl="1" marL="639763" rtl="0" algn="l">
              <a:spcBef>
                <a:spcPts val="400"/>
              </a:spcBef>
              <a:spcAft>
                <a:spcPts val="0"/>
              </a:spcAft>
              <a:buSzPts val="1600"/>
              <a:buChar char="⚫"/>
            </a:pPr>
            <a:r>
              <a:rPr lang="en-US" sz="2000">
                <a:solidFill>
                  <a:srgbClr val="FF0000"/>
                </a:solidFill>
              </a:rPr>
              <a:t>prefix + attributes = “route”</a:t>
            </a:r>
            <a:endParaRPr/>
          </a:p>
          <a:p>
            <a:pPr indent="-273050" lvl="0" marL="273050" rtl="0" algn="l">
              <a:spcBef>
                <a:spcPts val="600"/>
              </a:spcBef>
              <a:spcAft>
                <a:spcPts val="0"/>
              </a:spcAft>
              <a:buSzPts val="1680"/>
              <a:buChar char="🞆"/>
            </a:pPr>
            <a:r>
              <a:rPr lang="en-US"/>
              <a:t>Hai attribute quan trọng:</a:t>
            </a:r>
            <a:endParaRPr/>
          </a:p>
          <a:p>
            <a:pPr indent="-273050" lvl="1" marL="639763" rtl="0" algn="l">
              <a:spcBef>
                <a:spcPts val="400"/>
              </a:spcBef>
              <a:spcAft>
                <a:spcPts val="0"/>
              </a:spcAft>
              <a:buSzPts val="1600"/>
              <a:buChar char="⚫"/>
            </a:pPr>
            <a:r>
              <a:rPr lang="en-US" sz="2000">
                <a:solidFill>
                  <a:srgbClr val="FF0000"/>
                </a:solidFill>
              </a:rPr>
              <a:t>AS-PATH:</a:t>
            </a:r>
            <a:r>
              <a:rPr lang="en-US" sz="2000"/>
              <a:t> chứa các AS qua đó quảng cáo cho prefix chuyển qua: AS 67 AS 17 </a:t>
            </a:r>
            <a:endParaRPr/>
          </a:p>
          <a:p>
            <a:pPr indent="-273050" lvl="1" marL="639763" rtl="0" algn="l">
              <a:spcBef>
                <a:spcPts val="400"/>
              </a:spcBef>
              <a:spcAft>
                <a:spcPts val="0"/>
              </a:spcAft>
              <a:buSzPts val="1600"/>
              <a:buChar char="⚫"/>
            </a:pPr>
            <a:r>
              <a:rPr lang="en-US" sz="2000">
                <a:solidFill>
                  <a:srgbClr val="FF0000"/>
                </a:solidFill>
              </a:rPr>
              <a:t>NEXT-HOP:</a:t>
            </a:r>
            <a:r>
              <a:rPr lang="en-US" sz="2000"/>
              <a:t> chỉ định internal-AS router cụ thể tới next-hop AS. (Có thể có nhiều liên kết từ AS hiện tại tới next-hop-AS)</a:t>
            </a:r>
            <a:endParaRPr/>
          </a:p>
          <a:p>
            <a:pPr indent="-273050" lvl="0" marL="273050" rtl="0" algn="l">
              <a:spcBef>
                <a:spcPts val="600"/>
              </a:spcBef>
              <a:spcAft>
                <a:spcPts val="0"/>
              </a:spcAft>
              <a:buSzPts val="1680"/>
              <a:buChar char="🞆"/>
            </a:pPr>
            <a:r>
              <a:rPr lang="en-US"/>
              <a:t>Khi gateway router nhận quảng cáo đường đi, sử dụng </a:t>
            </a:r>
            <a:r>
              <a:rPr lang="en-US">
                <a:solidFill>
                  <a:srgbClr val="FF0000"/>
                </a:solidFill>
              </a:rPr>
              <a:t>import policy</a:t>
            </a:r>
            <a:r>
              <a:rPr lang="en-US"/>
              <a:t> để chấp nhận hoặc từ chối</a:t>
            </a:r>
            <a:endParaRPr/>
          </a:p>
          <a:p>
            <a:pPr indent="-171450" lvl="1" marL="639763" rtl="0" algn="l">
              <a:spcBef>
                <a:spcPts val="400"/>
              </a:spcBef>
              <a:spcAft>
                <a:spcPts val="0"/>
              </a:spcAft>
              <a:buSzPts val="1600"/>
              <a:buNone/>
            </a:pPr>
            <a:r>
              <a:t/>
            </a:r>
            <a:endParaRPr sz="2000"/>
          </a:p>
        </p:txBody>
      </p:sp>
      <p:sp>
        <p:nvSpPr>
          <p:cNvPr id="6706" name="Google Shape;6706;p11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1" name="Shape 6711"/>
        <p:cNvGrpSpPr/>
        <p:nvPr/>
      </p:nvGrpSpPr>
      <p:grpSpPr>
        <a:xfrm>
          <a:off x="0" y="0"/>
          <a:ext cx="0" cy="0"/>
          <a:chOff x="0" y="0"/>
          <a:chExt cx="0" cy="0"/>
        </a:xfrm>
      </p:grpSpPr>
      <p:sp>
        <p:nvSpPr>
          <p:cNvPr id="6712" name="Google Shape;6712;p115"/>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Chọn đường của BGP</a:t>
            </a:r>
            <a:endParaRPr/>
          </a:p>
        </p:txBody>
      </p:sp>
      <p:sp>
        <p:nvSpPr>
          <p:cNvPr id="6713" name="Google Shape;6713;p115"/>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533400" lvl="0" marL="533400" rtl="0" algn="l">
              <a:spcBef>
                <a:spcPts val="0"/>
              </a:spcBef>
              <a:spcAft>
                <a:spcPts val="0"/>
              </a:spcAft>
              <a:buSzPts val="1680"/>
              <a:buChar char="🞆"/>
            </a:pPr>
            <a:r>
              <a:rPr lang="en-US"/>
              <a:t>Router có thể học về nhiều hơn 1 đường đi từ một số prefix. Router phải chọn đường đi.</a:t>
            </a:r>
            <a:endParaRPr/>
          </a:p>
          <a:p>
            <a:pPr indent="-533400" lvl="0" marL="533400" rtl="0" algn="l">
              <a:spcBef>
                <a:spcPts val="600"/>
              </a:spcBef>
              <a:spcAft>
                <a:spcPts val="0"/>
              </a:spcAft>
              <a:buSzPts val="1680"/>
              <a:buChar char="🞆"/>
            </a:pPr>
            <a:r>
              <a:rPr lang="en-US"/>
              <a:t>Quy tắc loại trừ:</a:t>
            </a:r>
            <a:endParaRPr/>
          </a:p>
          <a:p>
            <a:pPr indent="-457200" lvl="1" marL="914400" rtl="0" algn="l">
              <a:spcBef>
                <a:spcPts val="420"/>
              </a:spcBef>
              <a:spcAft>
                <a:spcPts val="0"/>
              </a:spcAft>
              <a:buSzPts val="1680"/>
              <a:buFont typeface="Arial"/>
              <a:buAutoNum type="arabicPeriod"/>
            </a:pPr>
            <a:r>
              <a:rPr lang="en-US"/>
              <a:t>Local preference value attribute: quyết định của chính sách</a:t>
            </a:r>
            <a:endParaRPr/>
          </a:p>
          <a:p>
            <a:pPr indent="-457200" lvl="1" marL="914400" rtl="0" algn="l">
              <a:spcBef>
                <a:spcPts val="420"/>
              </a:spcBef>
              <a:spcAft>
                <a:spcPts val="0"/>
              </a:spcAft>
              <a:buSzPts val="1680"/>
              <a:buFont typeface="Arial"/>
              <a:buAutoNum type="arabicPeriod"/>
            </a:pPr>
            <a:r>
              <a:rPr lang="en-US"/>
              <a:t>AS-PATH ngắn nhất</a:t>
            </a:r>
            <a:endParaRPr/>
          </a:p>
          <a:p>
            <a:pPr indent="-457200" lvl="1" marL="914400" rtl="0" algn="l">
              <a:spcBef>
                <a:spcPts val="420"/>
              </a:spcBef>
              <a:spcAft>
                <a:spcPts val="0"/>
              </a:spcAft>
              <a:buSzPts val="1680"/>
              <a:buFont typeface="Arial"/>
              <a:buAutoNum type="arabicPeriod"/>
            </a:pPr>
            <a:r>
              <a:rPr lang="en-US"/>
              <a:t>NEXT-HOP router gần nhất: </a:t>
            </a:r>
            <a:r>
              <a:rPr lang="en-US">
                <a:solidFill>
                  <a:srgbClr val="FF0000"/>
                </a:solidFill>
              </a:rPr>
              <a:t>hot potato routing</a:t>
            </a:r>
            <a:endParaRPr/>
          </a:p>
          <a:p>
            <a:pPr indent="-457200" lvl="1" marL="914400" rtl="0" algn="l">
              <a:spcBef>
                <a:spcPts val="420"/>
              </a:spcBef>
              <a:spcAft>
                <a:spcPts val="0"/>
              </a:spcAft>
              <a:buSzPts val="1680"/>
              <a:buFont typeface="Arial"/>
              <a:buAutoNum type="arabicPeriod"/>
            </a:pPr>
            <a:r>
              <a:rPr lang="en-US"/>
              <a:t>Các tiêu chuẩn khác</a:t>
            </a:r>
            <a:endParaRPr/>
          </a:p>
        </p:txBody>
      </p:sp>
      <p:sp>
        <p:nvSpPr>
          <p:cNvPr id="6714" name="Google Shape;6714;p11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8" name="Shape 6718"/>
        <p:cNvGrpSpPr/>
        <p:nvPr/>
      </p:nvGrpSpPr>
      <p:grpSpPr>
        <a:xfrm>
          <a:off x="0" y="0"/>
          <a:ext cx="0" cy="0"/>
          <a:chOff x="0" y="0"/>
          <a:chExt cx="0" cy="0"/>
        </a:xfrm>
      </p:grpSpPr>
      <p:grpSp>
        <p:nvGrpSpPr>
          <p:cNvPr id="6719" name="Google Shape;6719;p116"/>
          <p:cNvGrpSpPr/>
          <p:nvPr/>
        </p:nvGrpSpPr>
        <p:grpSpPr>
          <a:xfrm>
            <a:off x="872630" y="1064076"/>
            <a:ext cx="7350833" cy="2876474"/>
            <a:chOff x="1113403" y="1064076"/>
            <a:chExt cx="9801110" cy="2876474"/>
          </a:xfrm>
        </p:grpSpPr>
        <p:grpSp>
          <p:nvGrpSpPr>
            <p:cNvPr id="6720" name="Google Shape;6720;p116"/>
            <p:cNvGrpSpPr/>
            <p:nvPr/>
          </p:nvGrpSpPr>
          <p:grpSpPr>
            <a:xfrm>
              <a:off x="1113403" y="1064076"/>
              <a:ext cx="9801110" cy="2876474"/>
              <a:chOff x="1426553" y="3694542"/>
              <a:chExt cx="9801110" cy="2876474"/>
            </a:xfrm>
          </p:grpSpPr>
          <p:grpSp>
            <p:nvGrpSpPr>
              <p:cNvPr id="6721" name="Google Shape;6721;p116"/>
              <p:cNvGrpSpPr/>
              <p:nvPr/>
            </p:nvGrpSpPr>
            <p:grpSpPr>
              <a:xfrm>
                <a:off x="1426553" y="3694542"/>
                <a:ext cx="9249542" cy="2876474"/>
                <a:chOff x="1426553" y="3694542"/>
                <a:chExt cx="9249542" cy="2876474"/>
              </a:xfrm>
            </p:grpSpPr>
            <p:grpSp>
              <p:nvGrpSpPr>
                <p:cNvPr id="6722" name="Google Shape;6722;p116"/>
                <p:cNvGrpSpPr/>
                <p:nvPr/>
              </p:nvGrpSpPr>
              <p:grpSpPr>
                <a:xfrm>
                  <a:off x="4625977" y="4850481"/>
                  <a:ext cx="2545688" cy="1720535"/>
                  <a:chOff x="4625977" y="4850481"/>
                  <a:chExt cx="2545688" cy="1720535"/>
                </a:xfrm>
              </p:grpSpPr>
              <p:grpSp>
                <p:nvGrpSpPr>
                  <p:cNvPr id="6723" name="Google Shape;6723;p116"/>
                  <p:cNvGrpSpPr/>
                  <p:nvPr/>
                </p:nvGrpSpPr>
                <p:grpSpPr>
                  <a:xfrm>
                    <a:off x="4625977" y="4850481"/>
                    <a:ext cx="2545688" cy="1720535"/>
                    <a:chOff x="-2170772" y="2784954"/>
                    <a:chExt cx="2712783" cy="1853712"/>
                  </a:xfrm>
                </p:grpSpPr>
                <p:sp>
                  <p:nvSpPr>
                    <p:cNvPr id="6724" name="Google Shape;6724;p116"/>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grpSp>
                  <p:nvGrpSpPr>
                    <p:cNvPr id="6725" name="Google Shape;6725;p116"/>
                    <p:cNvGrpSpPr/>
                    <p:nvPr/>
                  </p:nvGrpSpPr>
                  <p:grpSpPr>
                    <a:xfrm>
                      <a:off x="-1935370" y="2935816"/>
                      <a:ext cx="2411330" cy="1619237"/>
                      <a:chOff x="833331" y="2873352"/>
                      <a:chExt cx="2411330" cy="1619237"/>
                    </a:xfrm>
                  </p:grpSpPr>
                  <p:grpSp>
                    <p:nvGrpSpPr>
                      <p:cNvPr id="6726" name="Google Shape;6726;p116"/>
                      <p:cNvGrpSpPr/>
                      <p:nvPr/>
                    </p:nvGrpSpPr>
                    <p:grpSpPr>
                      <a:xfrm>
                        <a:off x="1736090" y="2873352"/>
                        <a:ext cx="661075" cy="397920"/>
                        <a:chOff x="1736090" y="2873352"/>
                        <a:chExt cx="661075" cy="397920"/>
                      </a:xfrm>
                    </p:grpSpPr>
                    <p:grpSp>
                      <p:nvGrpSpPr>
                        <p:cNvPr id="6727" name="Google Shape;6727;p116"/>
                        <p:cNvGrpSpPr/>
                        <p:nvPr/>
                      </p:nvGrpSpPr>
                      <p:grpSpPr>
                        <a:xfrm>
                          <a:off x="1736090" y="2893762"/>
                          <a:ext cx="565150" cy="292100"/>
                          <a:chOff x="1871277" y="1576300"/>
                          <a:chExt cx="1128371" cy="437861"/>
                        </a:xfrm>
                      </p:grpSpPr>
                      <p:sp>
                        <p:nvSpPr>
                          <p:cNvPr id="6728" name="Google Shape;6728;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29" name="Google Shape;6729;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30" name="Google Shape;6730;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31" name="Google Shape;6731;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32" name="Google Shape;6732;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33" name="Google Shape;6733;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34" name="Google Shape;6734;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735" name="Google Shape;6735;p116"/>
                          <p:cNvCxnSpPr>
                            <a:endCxn id="673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736" name="Google Shape;6736;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737" name="Google Shape;6737;p116"/>
                        <p:cNvGrpSpPr/>
                        <p:nvPr/>
                      </p:nvGrpSpPr>
                      <p:grpSpPr>
                        <a:xfrm>
                          <a:off x="1770362" y="2873352"/>
                          <a:ext cx="626803" cy="397920"/>
                          <a:chOff x="667045" y="1708643"/>
                          <a:chExt cx="626803" cy="397920"/>
                        </a:xfrm>
                      </p:grpSpPr>
                      <p:sp>
                        <p:nvSpPr>
                          <p:cNvPr id="6738" name="Google Shape;6738;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39" name="Google Shape;6739;p116"/>
                          <p:cNvSpPr txBox="1"/>
                          <p:nvPr/>
                        </p:nvSpPr>
                        <p:spPr>
                          <a:xfrm>
                            <a:off x="667045" y="1708643"/>
                            <a:ext cx="626803" cy="3979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2b</a:t>
                            </a:r>
                            <a:endParaRPr/>
                          </a:p>
                        </p:txBody>
                      </p:sp>
                    </p:grpSp>
                  </p:grpSp>
                  <p:grpSp>
                    <p:nvGrpSpPr>
                      <p:cNvPr id="6740" name="Google Shape;6740;p116"/>
                      <p:cNvGrpSpPr/>
                      <p:nvPr/>
                    </p:nvGrpSpPr>
                    <p:grpSpPr>
                      <a:xfrm>
                        <a:off x="1740320" y="4094669"/>
                        <a:ext cx="661075" cy="397920"/>
                        <a:chOff x="1736090" y="2873352"/>
                        <a:chExt cx="661075" cy="397920"/>
                      </a:xfrm>
                    </p:grpSpPr>
                    <p:grpSp>
                      <p:nvGrpSpPr>
                        <p:cNvPr id="6741" name="Google Shape;6741;p116"/>
                        <p:cNvGrpSpPr/>
                        <p:nvPr/>
                      </p:nvGrpSpPr>
                      <p:grpSpPr>
                        <a:xfrm>
                          <a:off x="1736090" y="2893762"/>
                          <a:ext cx="565150" cy="292100"/>
                          <a:chOff x="1871277" y="1576300"/>
                          <a:chExt cx="1128371" cy="437861"/>
                        </a:xfrm>
                      </p:grpSpPr>
                      <p:sp>
                        <p:nvSpPr>
                          <p:cNvPr id="6742" name="Google Shape;6742;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43" name="Google Shape;6743;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44" name="Google Shape;6744;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45" name="Google Shape;6745;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46" name="Google Shape;6746;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47" name="Google Shape;6747;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48" name="Google Shape;6748;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749" name="Google Shape;6749;p116"/>
                          <p:cNvCxnSpPr>
                            <a:endCxn id="6744"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750" name="Google Shape;6750;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751" name="Google Shape;6751;p116"/>
                        <p:cNvGrpSpPr/>
                        <p:nvPr/>
                      </p:nvGrpSpPr>
                      <p:grpSpPr>
                        <a:xfrm>
                          <a:off x="1770362" y="2873352"/>
                          <a:ext cx="626803" cy="397920"/>
                          <a:chOff x="667045" y="1708643"/>
                          <a:chExt cx="626803" cy="397920"/>
                        </a:xfrm>
                      </p:grpSpPr>
                      <p:sp>
                        <p:nvSpPr>
                          <p:cNvPr id="6752" name="Google Shape;6752;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53" name="Google Shape;6753;p116"/>
                          <p:cNvSpPr txBox="1"/>
                          <p:nvPr/>
                        </p:nvSpPr>
                        <p:spPr>
                          <a:xfrm>
                            <a:off x="667045" y="1708643"/>
                            <a:ext cx="626803" cy="3979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2d</a:t>
                            </a:r>
                            <a:endParaRPr/>
                          </a:p>
                        </p:txBody>
                      </p:sp>
                    </p:grpSp>
                  </p:grpSp>
                  <p:grpSp>
                    <p:nvGrpSpPr>
                      <p:cNvPr id="6754" name="Google Shape;6754;p116"/>
                      <p:cNvGrpSpPr/>
                      <p:nvPr/>
                    </p:nvGrpSpPr>
                    <p:grpSpPr>
                      <a:xfrm>
                        <a:off x="2601806" y="3485072"/>
                        <a:ext cx="642855" cy="397920"/>
                        <a:chOff x="1736090" y="2873352"/>
                        <a:chExt cx="642855" cy="397920"/>
                      </a:xfrm>
                    </p:grpSpPr>
                    <p:grpSp>
                      <p:nvGrpSpPr>
                        <p:cNvPr id="6755" name="Google Shape;6755;p116"/>
                        <p:cNvGrpSpPr/>
                        <p:nvPr/>
                      </p:nvGrpSpPr>
                      <p:grpSpPr>
                        <a:xfrm>
                          <a:off x="1736090" y="2893762"/>
                          <a:ext cx="565150" cy="292100"/>
                          <a:chOff x="1871277" y="1576300"/>
                          <a:chExt cx="1128371" cy="437861"/>
                        </a:xfrm>
                      </p:grpSpPr>
                      <p:sp>
                        <p:nvSpPr>
                          <p:cNvPr id="6756" name="Google Shape;6756;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57" name="Google Shape;6757;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58" name="Google Shape;6758;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59" name="Google Shape;6759;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60" name="Google Shape;6760;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61" name="Google Shape;6761;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62" name="Google Shape;6762;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763" name="Google Shape;6763;p116"/>
                          <p:cNvCxnSpPr>
                            <a:endCxn id="6758"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764" name="Google Shape;6764;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765" name="Google Shape;6765;p116"/>
                        <p:cNvGrpSpPr/>
                        <p:nvPr/>
                      </p:nvGrpSpPr>
                      <p:grpSpPr>
                        <a:xfrm>
                          <a:off x="1770362" y="2873352"/>
                          <a:ext cx="608583" cy="397920"/>
                          <a:chOff x="667045" y="1708643"/>
                          <a:chExt cx="608583" cy="397920"/>
                        </a:xfrm>
                      </p:grpSpPr>
                      <p:sp>
                        <p:nvSpPr>
                          <p:cNvPr id="6766" name="Google Shape;6766;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67" name="Google Shape;6767;p116"/>
                          <p:cNvSpPr txBox="1"/>
                          <p:nvPr/>
                        </p:nvSpPr>
                        <p:spPr>
                          <a:xfrm>
                            <a:off x="667045" y="1708643"/>
                            <a:ext cx="608583" cy="3979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2c</a:t>
                            </a:r>
                            <a:endParaRPr/>
                          </a:p>
                        </p:txBody>
                      </p:sp>
                    </p:grpSp>
                  </p:grpSp>
                  <p:grpSp>
                    <p:nvGrpSpPr>
                      <p:cNvPr id="6768" name="Google Shape;6768;p116"/>
                      <p:cNvGrpSpPr/>
                      <p:nvPr/>
                    </p:nvGrpSpPr>
                    <p:grpSpPr>
                      <a:xfrm>
                        <a:off x="833331" y="3478719"/>
                        <a:ext cx="661075" cy="397920"/>
                        <a:chOff x="1736090" y="2873352"/>
                        <a:chExt cx="661075" cy="397920"/>
                      </a:xfrm>
                    </p:grpSpPr>
                    <p:grpSp>
                      <p:nvGrpSpPr>
                        <p:cNvPr id="6769" name="Google Shape;6769;p116"/>
                        <p:cNvGrpSpPr/>
                        <p:nvPr/>
                      </p:nvGrpSpPr>
                      <p:grpSpPr>
                        <a:xfrm>
                          <a:off x="1736090" y="2893762"/>
                          <a:ext cx="565150" cy="292100"/>
                          <a:chOff x="1871277" y="1576300"/>
                          <a:chExt cx="1128371" cy="437861"/>
                        </a:xfrm>
                      </p:grpSpPr>
                      <p:sp>
                        <p:nvSpPr>
                          <p:cNvPr id="6770" name="Google Shape;6770;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71" name="Google Shape;6771;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72" name="Google Shape;6772;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73" name="Google Shape;6773;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74" name="Google Shape;6774;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75" name="Google Shape;6775;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76" name="Google Shape;6776;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777" name="Google Shape;6777;p116"/>
                          <p:cNvCxnSpPr>
                            <a:endCxn id="677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778" name="Google Shape;6778;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779" name="Google Shape;6779;p116"/>
                        <p:cNvGrpSpPr/>
                        <p:nvPr/>
                      </p:nvGrpSpPr>
                      <p:grpSpPr>
                        <a:xfrm>
                          <a:off x="1770362" y="2873352"/>
                          <a:ext cx="626803" cy="397920"/>
                          <a:chOff x="667045" y="1708643"/>
                          <a:chExt cx="626803" cy="397920"/>
                        </a:xfrm>
                      </p:grpSpPr>
                      <p:sp>
                        <p:nvSpPr>
                          <p:cNvPr id="6780" name="Google Shape;6780;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81" name="Google Shape;6781;p116"/>
                          <p:cNvSpPr txBox="1"/>
                          <p:nvPr/>
                        </p:nvSpPr>
                        <p:spPr>
                          <a:xfrm>
                            <a:off x="667045" y="1708643"/>
                            <a:ext cx="626803" cy="3979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2a</a:t>
                            </a:r>
                            <a:endParaRPr/>
                          </a:p>
                        </p:txBody>
                      </p:sp>
                    </p:grpSp>
                  </p:grpSp>
                  <p:cxnSp>
                    <p:nvCxnSpPr>
                      <p:cNvPr id="6782" name="Google Shape;6782;p116"/>
                      <p:cNvCxnSpPr>
                        <a:stCxn id="6728"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783" name="Google Shape;6783;p116"/>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784" name="Google Shape;6784;p116"/>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785" name="Google Shape;6785;p116"/>
                  <p:cNvSpPr txBox="1"/>
                  <p:nvPr/>
                </p:nvSpPr>
                <p:spPr>
                  <a:xfrm>
                    <a:off x="4833576" y="4910165"/>
                    <a:ext cx="98787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90"/>
                        </a:solidFill>
                        <a:latin typeface="Arial"/>
                        <a:ea typeface="Arial"/>
                        <a:cs typeface="Arial"/>
                        <a:sym typeface="Arial"/>
                      </a:rPr>
                      <a:t>AS 2</a:t>
                    </a:r>
                    <a:endParaRPr/>
                  </a:p>
                </p:txBody>
              </p:sp>
            </p:grpSp>
            <p:grpSp>
              <p:nvGrpSpPr>
                <p:cNvPr id="6786" name="Google Shape;6786;p116"/>
                <p:cNvGrpSpPr/>
                <p:nvPr/>
              </p:nvGrpSpPr>
              <p:grpSpPr>
                <a:xfrm>
                  <a:off x="8100574" y="3694542"/>
                  <a:ext cx="2575521" cy="1672516"/>
                  <a:chOff x="8100574" y="3694542"/>
                  <a:chExt cx="2575521" cy="1672516"/>
                </a:xfrm>
              </p:grpSpPr>
              <p:sp>
                <p:nvSpPr>
                  <p:cNvPr id="6787" name="Google Shape;6787;p116"/>
                  <p:cNvSpPr/>
                  <p:nvPr/>
                </p:nvSpPr>
                <p:spPr>
                  <a:xfrm>
                    <a:off x="8100574" y="3694542"/>
                    <a:ext cx="2575521" cy="1672516"/>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grpSp>
                <p:nvGrpSpPr>
                  <p:cNvPr id="6788" name="Google Shape;6788;p116"/>
                  <p:cNvGrpSpPr/>
                  <p:nvPr/>
                </p:nvGrpSpPr>
                <p:grpSpPr>
                  <a:xfrm>
                    <a:off x="8136838" y="3735782"/>
                    <a:ext cx="2469854" cy="1566144"/>
                    <a:chOff x="8136838" y="3735782"/>
                    <a:chExt cx="2469854" cy="1566144"/>
                  </a:xfrm>
                </p:grpSpPr>
                <p:grpSp>
                  <p:nvGrpSpPr>
                    <p:cNvPr id="6789" name="Google Shape;6789;p116"/>
                    <p:cNvGrpSpPr/>
                    <p:nvPr/>
                  </p:nvGrpSpPr>
                  <p:grpSpPr>
                    <a:xfrm>
                      <a:off x="8324065" y="3830658"/>
                      <a:ext cx="2282627" cy="1471268"/>
                      <a:chOff x="833331" y="2873352"/>
                      <a:chExt cx="2404279" cy="1630661"/>
                    </a:xfrm>
                  </p:grpSpPr>
                  <p:grpSp>
                    <p:nvGrpSpPr>
                      <p:cNvPr id="6790" name="Google Shape;6790;p116"/>
                      <p:cNvGrpSpPr/>
                      <p:nvPr/>
                    </p:nvGrpSpPr>
                    <p:grpSpPr>
                      <a:xfrm>
                        <a:off x="1736090" y="2873352"/>
                        <a:ext cx="653815" cy="409344"/>
                        <a:chOff x="1736090" y="2873352"/>
                        <a:chExt cx="653815" cy="409344"/>
                      </a:xfrm>
                    </p:grpSpPr>
                    <p:grpSp>
                      <p:nvGrpSpPr>
                        <p:cNvPr id="6791" name="Google Shape;6791;p116"/>
                        <p:cNvGrpSpPr/>
                        <p:nvPr/>
                      </p:nvGrpSpPr>
                      <p:grpSpPr>
                        <a:xfrm>
                          <a:off x="1736090" y="2893762"/>
                          <a:ext cx="565150" cy="292100"/>
                          <a:chOff x="1871277" y="1576300"/>
                          <a:chExt cx="1128371" cy="437861"/>
                        </a:xfrm>
                      </p:grpSpPr>
                      <p:sp>
                        <p:nvSpPr>
                          <p:cNvPr id="6792" name="Google Shape;6792;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93" name="Google Shape;6793;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94" name="Google Shape;6794;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95" name="Google Shape;6795;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96" name="Google Shape;6796;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97" name="Google Shape;6797;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798" name="Google Shape;6798;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799" name="Google Shape;6799;p116"/>
                          <p:cNvCxnSpPr>
                            <a:endCxn id="6794"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00" name="Google Shape;6800;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01" name="Google Shape;6801;p116"/>
                        <p:cNvGrpSpPr/>
                        <p:nvPr/>
                      </p:nvGrpSpPr>
                      <p:grpSpPr>
                        <a:xfrm>
                          <a:off x="1770362" y="2873352"/>
                          <a:ext cx="619543" cy="409344"/>
                          <a:chOff x="667045" y="1708643"/>
                          <a:chExt cx="619543" cy="409344"/>
                        </a:xfrm>
                      </p:grpSpPr>
                      <p:sp>
                        <p:nvSpPr>
                          <p:cNvPr id="6802" name="Google Shape;6802;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03" name="Google Shape;6803;p116"/>
                          <p:cNvSpPr txBox="1"/>
                          <p:nvPr/>
                        </p:nvSpPr>
                        <p:spPr>
                          <a:xfrm>
                            <a:off x="667045" y="1708643"/>
                            <a:ext cx="619543" cy="4093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3b</a:t>
                            </a:r>
                            <a:endParaRPr/>
                          </a:p>
                        </p:txBody>
                      </p:sp>
                    </p:grpSp>
                  </p:grpSp>
                  <p:grpSp>
                    <p:nvGrpSpPr>
                      <p:cNvPr id="6804" name="Google Shape;6804;p116"/>
                      <p:cNvGrpSpPr/>
                      <p:nvPr/>
                    </p:nvGrpSpPr>
                    <p:grpSpPr>
                      <a:xfrm>
                        <a:off x="1740320" y="4094669"/>
                        <a:ext cx="653815" cy="409344"/>
                        <a:chOff x="1736090" y="2873352"/>
                        <a:chExt cx="653815" cy="409344"/>
                      </a:xfrm>
                    </p:grpSpPr>
                    <p:grpSp>
                      <p:nvGrpSpPr>
                        <p:cNvPr id="6805" name="Google Shape;6805;p116"/>
                        <p:cNvGrpSpPr/>
                        <p:nvPr/>
                      </p:nvGrpSpPr>
                      <p:grpSpPr>
                        <a:xfrm>
                          <a:off x="1736090" y="2893762"/>
                          <a:ext cx="565150" cy="292100"/>
                          <a:chOff x="1871277" y="1576300"/>
                          <a:chExt cx="1128371" cy="437861"/>
                        </a:xfrm>
                      </p:grpSpPr>
                      <p:sp>
                        <p:nvSpPr>
                          <p:cNvPr id="6806" name="Google Shape;6806;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07" name="Google Shape;6807;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08" name="Google Shape;6808;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09" name="Google Shape;6809;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10" name="Google Shape;6810;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11" name="Google Shape;6811;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12" name="Google Shape;6812;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813" name="Google Shape;6813;p116"/>
                          <p:cNvCxnSpPr>
                            <a:endCxn id="6808"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14" name="Google Shape;6814;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15" name="Google Shape;6815;p116"/>
                        <p:cNvGrpSpPr/>
                        <p:nvPr/>
                      </p:nvGrpSpPr>
                      <p:grpSpPr>
                        <a:xfrm>
                          <a:off x="1770362" y="2873352"/>
                          <a:ext cx="619543" cy="409344"/>
                          <a:chOff x="667045" y="1708643"/>
                          <a:chExt cx="619543" cy="409344"/>
                        </a:xfrm>
                      </p:grpSpPr>
                      <p:sp>
                        <p:nvSpPr>
                          <p:cNvPr id="6816" name="Google Shape;6816;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17" name="Google Shape;6817;p116"/>
                          <p:cNvSpPr txBox="1"/>
                          <p:nvPr/>
                        </p:nvSpPr>
                        <p:spPr>
                          <a:xfrm>
                            <a:off x="667045" y="1708643"/>
                            <a:ext cx="619543" cy="4093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3d</a:t>
                            </a:r>
                            <a:endParaRPr/>
                          </a:p>
                        </p:txBody>
                      </p:sp>
                    </p:grpSp>
                  </p:grpSp>
                  <p:grpSp>
                    <p:nvGrpSpPr>
                      <p:cNvPr id="6818" name="Google Shape;6818;p116"/>
                      <p:cNvGrpSpPr/>
                      <p:nvPr/>
                    </p:nvGrpSpPr>
                    <p:grpSpPr>
                      <a:xfrm>
                        <a:off x="2601806" y="3485072"/>
                        <a:ext cx="635804" cy="409344"/>
                        <a:chOff x="1736090" y="2873352"/>
                        <a:chExt cx="635804" cy="409344"/>
                      </a:xfrm>
                    </p:grpSpPr>
                    <p:grpSp>
                      <p:nvGrpSpPr>
                        <p:cNvPr id="6819" name="Google Shape;6819;p116"/>
                        <p:cNvGrpSpPr/>
                        <p:nvPr/>
                      </p:nvGrpSpPr>
                      <p:grpSpPr>
                        <a:xfrm>
                          <a:off x="1736090" y="2893762"/>
                          <a:ext cx="565150" cy="292100"/>
                          <a:chOff x="1871277" y="1576300"/>
                          <a:chExt cx="1128371" cy="437861"/>
                        </a:xfrm>
                      </p:grpSpPr>
                      <p:sp>
                        <p:nvSpPr>
                          <p:cNvPr id="6820" name="Google Shape;6820;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21" name="Google Shape;6821;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22" name="Google Shape;6822;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23" name="Google Shape;6823;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24" name="Google Shape;6824;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25" name="Google Shape;6825;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26" name="Google Shape;6826;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827" name="Google Shape;6827;p116"/>
                          <p:cNvCxnSpPr>
                            <a:endCxn id="682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28" name="Google Shape;6828;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29" name="Google Shape;6829;p116"/>
                        <p:cNvGrpSpPr/>
                        <p:nvPr/>
                      </p:nvGrpSpPr>
                      <p:grpSpPr>
                        <a:xfrm>
                          <a:off x="1770362" y="2873352"/>
                          <a:ext cx="601532" cy="409344"/>
                          <a:chOff x="667045" y="1708643"/>
                          <a:chExt cx="601532" cy="409344"/>
                        </a:xfrm>
                      </p:grpSpPr>
                      <p:sp>
                        <p:nvSpPr>
                          <p:cNvPr id="6830" name="Google Shape;6830;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31" name="Google Shape;6831;p116"/>
                          <p:cNvSpPr txBox="1"/>
                          <p:nvPr/>
                        </p:nvSpPr>
                        <p:spPr>
                          <a:xfrm>
                            <a:off x="667045" y="1708643"/>
                            <a:ext cx="601532" cy="4093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3c</a:t>
                            </a:r>
                            <a:endParaRPr/>
                          </a:p>
                        </p:txBody>
                      </p:sp>
                    </p:grpSp>
                  </p:grpSp>
                  <p:grpSp>
                    <p:nvGrpSpPr>
                      <p:cNvPr id="6832" name="Google Shape;6832;p116"/>
                      <p:cNvGrpSpPr/>
                      <p:nvPr/>
                    </p:nvGrpSpPr>
                    <p:grpSpPr>
                      <a:xfrm>
                        <a:off x="833331" y="3478719"/>
                        <a:ext cx="653815" cy="409344"/>
                        <a:chOff x="1736090" y="2873352"/>
                        <a:chExt cx="653815" cy="409344"/>
                      </a:xfrm>
                    </p:grpSpPr>
                    <p:grpSp>
                      <p:nvGrpSpPr>
                        <p:cNvPr id="6833" name="Google Shape;6833;p116"/>
                        <p:cNvGrpSpPr/>
                        <p:nvPr/>
                      </p:nvGrpSpPr>
                      <p:grpSpPr>
                        <a:xfrm>
                          <a:off x="1736090" y="2893762"/>
                          <a:ext cx="565150" cy="292100"/>
                          <a:chOff x="1871277" y="1576300"/>
                          <a:chExt cx="1128371" cy="437861"/>
                        </a:xfrm>
                      </p:grpSpPr>
                      <p:sp>
                        <p:nvSpPr>
                          <p:cNvPr id="6834" name="Google Shape;6834;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35" name="Google Shape;6835;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36" name="Google Shape;6836;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37" name="Google Shape;6837;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38" name="Google Shape;6838;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39" name="Google Shape;6839;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40" name="Google Shape;6840;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841" name="Google Shape;6841;p116"/>
                          <p:cNvCxnSpPr>
                            <a:endCxn id="683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42" name="Google Shape;6842;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43" name="Google Shape;6843;p116"/>
                        <p:cNvGrpSpPr/>
                        <p:nvPr/>
                      </p:nvGrpSpPr>
                      <p:grpSpPr>
                        <a:xfrm>
                          <a:off x="1770362" y="2873352"/>
                          <a:ext cx="619543" cy="409344"/>
                          <a:chOff x="667045" y="1708643"/>
                          <a:chExt cx="619543" cy="409344"/>
                        </a:xfrm>
                      </p:grpSpPr>
                      <p:sp>
                        <p:nvSpPr>
                          <p:cNvPr id="6844" name="Google Shape;6844;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45" name="Google Shape;6845;p116"/>
                          <p:cNvSpPr txBox="1"/>
                          <p:nvPr/>
                        </p:nvSpPr>
                        <p:spPr>
                          <a:xfrm>
                            <a:off x="667045" y="1708643"/>
                            <a:ext cx="619543" cy="4093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3a</a:t>
                            </a:r>
                            <a:endParaRPr/>
                          </a:p>
                        </p:txBody>
                      </p:sp>
                    </p:grpSp>
                  </p:grpSp>
                  <p:cxnSp>
                    <p:nvCxnSpPr>
                      <p:cNvPr id="6846" name="Google Shape;6846;p116"/>
                      <p:cNvCxnSpPr>
                        <a:stCxn id="6803" idx="2"/>
                        <a:endCxn id="6817" idx="0"/>
                      </p:cNvCxnSpPr>
                      <p:nvPr/>
                    </p:nvCxnSpPr>
                    <p:spPr>
                      <a:xfrm>
                        <a:off x="2080134" y="3282696"/>
                        <a:ext cx="4200" cy="8121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6847" name="Google Shape;6847;p116"/>
                      <p:cNvCxnSpPr/>
                      <p:nvPr/>
                    </p:nvCxnSpPr>
                    <p:spPr>
                      <a:xfrm>
                        <a:off x="1407477" y="3648621"/>
                        <a:ext cx="1204913" cy="6353"/>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848" name="Google Shape;6848;p116"/>
                      <p:cNvCxnSpPr>
                        <a:stCxn id="6792"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849" name="Google Shape;6849;p116"/>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850" name="Google Shape;6850;p116"/>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sp>
                  <p:nvSpPr>
                    <p:cNvPr id="6851" name="Google Shape;6851;p116"/>
                    <p:cNvSpPr txBox="1"/>
                    <p:nvPr/>
                  </p:nvSpPr>
                  <p:spPr>
                    <a:xfrm>
                      <a:off x="8136838" y="3735782"/>
                      <a:ext cx="98787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90"/>
                          </a:solidFill>
                          <a:latin typeface="Arial"/>
                          <a:ea typeface="Arial"/>
                          <a:cs typeface="Arial"/>
                          <a:sym typeface="Arial"/>
                        </a:rPr>
                        <a:t>AS 3</a:t>
                      </a:r>
                      <a:endParaRPr/>
                    </a:p>
                  </p:txBody>
                </p:sp>
              </p:grpSp>
            </p:grpSp>
            <p:grpSp>
              <p:nvGrpSpPr>
                <p:cNvPr id="6852" name="Google Shape;6852;p116"/>
                <p:cNvGrpSpPr/>
                <p:nvPr/>
              </p:nvGrpSpPr>
              <p:grpSpPr>
                <a:xfrm>
                  <a:off x="1426553" y="4136253"/>
                  <a:ext cx="3452487" cy="1719017"/>
                  <a:chOff x="1426553" y="4136253"/>
                  <a:chExt cx="3452487" cy="1719017"/>
                </a:xfrm>
              </p:grpSpPr>
              <p:grpSp>
                <p:nvGrpSpPr>
                  <p:cNvPr id="6853" name="Google Shape;6853;p116"/>
                  <p:cNvGrpSpPr/>
                  <p:nvPr/>
                </p:nvGrpSpPr>
                <p:grpSpPr>
                  <a:xfrm>
                    <a:off x="1426553" y="4136253"/>
                    <a:ext cx="2557336" cy="1719017"/>
                    <a:chOff x="-2170772" y="2784954"/>
                    <a:chExt cx="2712783" cy="1853712"/>
                  </a:xfrm>
                </p:grpSpPr>
                <p:sp>
                  <p:nvSpPr>
                    <p:cNvPr id="6854" name="Google Shape;6854;p116"/>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grpSp>
                  <p:nvGrpSpPr>
                    <p:cNvPr id="6855" name="Google Shape;6855;p116"/>
                    <p:cNvGrpSpPr/>
                    <p:nvPr/>
                  </p:nvGrpSpPr>
                  <p:grpSpPr>
                    <a:xfrm>
                      <a:off x="-1935370" y="2935816"/>
                      <a:ext cx="2408558" cy="1619588"/>
                      <a:chOff x="833331" y="2873352"/>
                      <a:chExt cx="2408558" cy="1619588"/>
                    </a:xfrm>
                  </p:grpSpPr>
                  <p:grpSp>
                    <p:nvGrpSpPr>
                      <p:cNvPr id="6856" name="Google Shape;6856;p116"/>
                      <p:cNvGrpSpPr/>
                      <p:nvPr/>
                    </p:nvGrpSpPr>
                    <p:grpSpPr>
                      <a:xfrm>
                        <a:off x="1736090" y="2873352"/>
                        <a:ext cx="658222" cy="398271"/>
                        <a:chOff x="1736090" y="2873352"/>
                        <a:chExt cx="658222" cy="398271"/>
                      </a:xfrm>
                    </p:grpSpPr>
                    <p:grpSp>
                      <p:nvGrpSpPr>
                        <p:cNvPr id="6857" name="Google Shape;6857;p116"/>
                        <p:cNvGrpSpPr/>
                        <p:nvPr/>
                      </p:nvGrpSpPr>
                      <p:grpSpPr>
                        <a:xfrm>
                          <a:off x="1736090" y="2893762"/>
                          <a:ext cx="565150" cy="292100"/>
                          <a:chOff x="1871277" y="1576300"/>
                          <a:chExt cx="1128371" cy="437861"/>
                        </a:xfrm>
                      </p:grpSpPr>
                      <p:sp>
                        <p:nvSpPr>
                          <p:cNvPr id="6858" name="Google Shape;6858;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59" name="Google Shape;6859;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60" name="Google Shape;6860;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61" name="Google Shape;6861;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62" name="Google Shape;6862;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63" name="Google Shape;6863;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64" name="Google Shape;6864;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865" name="Google Shape;6865;p116"/>
                          <p:cNvCxnSpPr>
                            <a:endCxn id="686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66" name="Google Shape;6866;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67" name="Google Shape;6867;p116"/>
                        <p:cNvGrpSpPr/>
                        <p:nvPr/>
                      </p:nvGrpSpPr>
                      <p:grpSpPr>
                        <a:xfrm>
                          <a:off x="1770362" y="2873352"/>
                          <a:ext cx="623950" cy="398271"/>
                          <a:chOff x="667045" y="1708643"/>
                          <a:chExt cx="623950" cy="398271"/>
                        </a:xfrm>
                      </p:grpSpPr>
                      <p:sp>
                        <p:nvSpPr>
                          <p:cNvPr id="6868" name="Google Shape;6868;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69" name="Google Shape;6869;p116"/>
                          <p:cNvSpPr txBox="1"/>
                          <p:nvPr/>
                        </p:nvSpPr>
                        <p:spPr>
                          <a:xfrm>
                            <a:off x="667045" y="1708643"/>
                            <a:ext cx="623950" cy="3982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1b</a:t>
                            </a:r>
                            <a:endParaRPr/>
                          </a:p>
                        </p:txBody>
                      </p:sp>
                    </p:grpSp>
                  </p:grpSp>
                  <p:grpSp>
                    <p:nvGrpSpPr>
                      <p:cNvPr id="6870" name="Google Shape;6870;p116"/>
                      <p:cNvGrpSpPr/>
                      <p:nvPr/>
                    </p:nvGrpSpPr>
                    <p:grpSpPr>
                      <a:xfrm>
                        <a:off x="1740320" y="4094669"/>
                        <a:ext cx="658222" cy="398271"/>
                        <a:chOff x="1736090" y="2873352"/>
                        <a:chExt cx="658222" cy="398271"/>
                      </a:xfrm>
                    </p:grpSpPr>
                    <p:grpSp>
                      <p:nvGrpSpPr>
                        <p:cNvPr id="6871" name="Google Shape;6871;p116"/>
                        <p:cNvGrpSpPr/>
                        <p:nvPr/>
                      </p:nvGrpSpPr>
                      <p:grpSpPr>
                        <a:xfrm>
                          <a:off x="1736090" y="2893762"/>
                          <a:ext cx="565150" cy="292100"/>
                          <a:chOff x="1871277" y="1576300"/>
                          <a:chExt cx="1128371" cy="437861"/>
                        </a:xfrm>
                      </p:grpSpPr>
                      <p:sp>
                        <p:nvSpPr>
                          <p:cNvPr id="6872" name="Google Shape;6872;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73" name="Google Shape;6873;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74" name="Google Shape;6874;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75" name="Google Shape;6875;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76" name="Google Shape;6876;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77" name="Google Shape;6877;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78" name="Google Shape;6878;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879" name="Google Shape;6879;p116"/>
                          <p:cNvCxnSpPr>
                            <a:endCxn id="6874"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80" name="Google Shape;6880;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81" name="Google Shape;6881;p116"/>
                        <p:cNvGrpSpPr/>
                        <p:nvPr/>
                      </p:nvGrpSpPr>
                      <p:grpSpPr>
                        <a:xfrm>
                          <a:off x="1770362" y="2873352"/>
                          <a:ext cx="623950" cy="398271"/>
                          <a:chOff x="667045" y="1708643"/>
                          <a:chExt cx="623950" cy="398271"/>
                        </a:xfrm>
                      </p:grpSpPr>
                      <p:sp>
                        <p:nvSpPr>
                          <p:cNvPr id="6882" name="Google Shape;6882;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83" name="Google Shape;6883;p116"/>
                          <p:cNvSpPr txBox="1"/>
                          <p:nvPr/>
                        </p:nvSpPr>
                        <p:spPr>
                          <a:xfrm>
                            <a:off x="667045" y="1708643"/>
                            <a:ext cx="623950" cy="3982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1d</a:t>
                            </a:r>
                            <a:endParaRPr/>
                          </a:p>
                        </p:txBody>
                      </p:sp>
                    </p:grpSp>
                  </p:grpSp>
                  <p:grpSp>
                    <p:nvGrpSpPr>
                      <p:cNvPr id="6884" name="Google Shape;6884;p116"/>
                      <p:cNvGrpSpPr/>
                      <p:nvPr/>
                    </p:nvGrpSpPr>
                    <p:grpSpPr>
                      <a:xfrm>
                        <a:off x="2601806" y="3485072"/>
                        <a:ext cx="640083" cy="398272"/>
                        <a:chOff x="1736090" y="2873352"/>
                        <a:chExt cx="640083" cy="398272"/>
                      </a:xfrm>
                    </p:grpSpPr>
                    <p:grpSp>
                      <p:nvGrpSpPr>
                        <p:cNvPr id="6885" name="Google Shape;6885;p116"/>
                        <p:cNvGrpSpPr/>
                        <p:nvPr/>
                      </p:nvGrpSpPr>
                      <p:grpSpPr>
                        <a:xfrm>
                          <a:off x="1736090" y="2893762"/>
                          <a:ext cx="565150" cy="292100"/>
                          <a:chOff x="1871277" y="1576300"/>
                          <a:chExt cx="1128371" cy="437861"/>
                        </a:xfrm>
                      </p:grpSpPr>
                      <p:sp>
                        <p:nvSpPr>
                          <p:cNvPr id="6886" name="Google Shape;6886;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87" name="Google Shape;6887;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88" name="Google Shape;6888;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89" name="Google Shape;6889;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90" name="Google Shape;6890;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91" name="Google Shape;6891;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92" name="Google Shape;6892;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893" name="Google Shape;6893;p116"/>
                          <p:cNvCxnSpPr>
                            <a:endCxn id="6888"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94" name="Google Shape;6894;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95" name="Google Shape;6895;p116"/>
                        <p:cNvGrpSpPr/>
                        <p:nvPr/>
                      </p:nvGrpSpPr>
                      <p:grpSpPr>
                        <a:xfrm>
                          <a:off x="1770362" y="2873352"/>
                          <a:ext cx="605811" cy="398272"/>
                          <a:chOff x="667045" y="1708643"/>
                          <a:chExt cx="605811" cy="398272"/>
                        </a:xfrm>
                      </p:grpSpPr>
                      <p:sp>
                        <p:nvSpPr>
                          <p:cNvPr id="6896" name="Google Shape;6896;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897" name="Google Shape;6897;p116"/>
                          <p:cNvSpPr txBox="1"/>
                          <p:nvPr/>
                        </p:nvSpPr>
                        <p:spPr>
                          <a:xfrm>
                            <a:off x="667045" y="1708643"/>
                            <a:ext cx="605811" cy="3982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1c</a:t>
                            </a:r>
                            <a:endParaRPr/>
                          </a:p>
                        </p:txBody>
                      </p:sp>
                    </p:grpSp>
                  </p:grpSp>
                  <p:grpSp>
                    <p:nvGrpSpPr>
                      <p:cNvPr id="6898" name="Google Shape;6898;p116"/>
                      <p:cNvGrpSpPr/>
                      <p:nvPr/>
                    </p:nvGrpSpPr>
                    <p:grpSpPr>
                      <a:xfrm>
                        <a:off x="833331" y="3478719"/>
                        <a:ext cx="658220" cy="398272"/>
                        <a:chOff x="1736090" y="2873352"/>
                        <a:chExt cx="658220" cy="398272"/>
                      </a:xfrm>
                    </p:grpSpPr>
                    <p:grpSp>
                      <p:nvGrpSpPr>
                        <p:cNvPr id="6899" name="Google Shape;6899;p116"/>
                        <p:cNvGrpSpPr/>
                        <p:nvPr/>
                      </p:nvGrpSpPr>
                      <p:grpSpPr>
                        <a:xfrm>
                          <a:off x="1736090" y="2893762"/>
                          <a:ext cx="565150" cy="292100"/>
                          <a:chOff x="1871277" y="1576300"/>
                          <a:chExt cx="1128371" cy="437861"/>
                        </a:xfrm>
                      </p:grpSpPr>
                      <p:sp>
                        <p:nvSpPr>
                          <p:cNvPr id="6900" name="Google Shape;6900;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01" name="Google Shape;6901;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02" name="Google Shape;6902;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03" name="Google Shape;6903;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04" name="Google Shape;6904;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05" name="Google Shape;6905;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06" name="Google Shape;6906;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907" name="Google Shape;6907;p116"/>
                          <p:cNvCxnSpPr>
                            <a:endCxn id="690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908" name="Google Shape;6908;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909" name="Google Shape;6909;p116"/>
                        <p:cNvGrpSpPr/>
                        <p:nvPr/>
                      </p:nvGrpSpPr>
                      <p:grpSpPr>
                        <a:xfrm>
                          <a:off x="1770362" y="2873352"/>
                          <a:ext cx="623948" cy="398272"/>
                          <a:chOff x="667045" y="1708643"/>
                          <a:chExt cx="623948" cy="398272"/>
                        </a:xfrm>
                      </p:grpSpPr>
                      <p:sp>
                        <p:nvSpPr>
                          <p:cNvPr id="6910" name="Google Shape;6910;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11" name="Google Shape;6911;p116"/>
                          <p:cNvSpPr txBox="1"/>
                          <p:nvPr/>
                        </p:nvSpPr>
                        <p:spPr>
                          <a:xfrm>
                            <a:off x="667045" y="1708643"/>
                            <a:ext cx="623948" cy="3982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a:t>
                            </a:r>
                            <a:endParaRPr/>
                          </a:p>
                        </p:txBody>
                      </p:sp>
                    </p:grpSp>
                  </p:grpSp>
                  <p:cxnSp>
                    <p:nvCxnSpPr>
                      <p:cNvPr id="6912" name="Google Shape;6912;p116"/>
                      <p:cNvCxnSpPr>
                        <a:stCxn id="6858"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913" name="Google Shape;6913;p116"/>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914" name="Google Shape;6914;p116"/>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915" name="Google Shape;6915;p116"/>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916" name="Google Shape;6916;p116"/>
                  <p:cNvSpPr txBox="1"/>
                  <p:nvPr/>
                </p:nvSpPr>
                <p:spPr>
                  <a:xfrm>
                    <a:off x="1430686" y="4247082"/>
                    <a:ext cx="75353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90"/>
                        </a:solidFill>
                        <a:latin typeface="Arial"/>
                        <a:ea typeface="Arial"/>
                        <a:cs typeface="Arial"/>
                        <a:sym typeface="Arial"/>
                      </a:rPr>
                      <a:t>AS 1</a:t>
                    </a:r>
                    <a:endParaRPr/>
                  </a:p>
                </p:txBody>
              </p:sp>
              <p:cxnSp>
                <p:nvCxnSpPr>
                  <p:cNvPr id="6917" name="Google Shape;6917;p116"/>
                  <p:cNvCxnSpPr>
                    <a:stCxn id="6781" idx="1"/>
                  </p:cNvCxnSpPr>
                  <p:nvPr/>
                </p:nvCxnSpPr>
                <p:spPr>
                  <a:xfrm rot="10800000">
                    <a:off x="3848240" y="5024846"/>
                    <a:ext cx="1030800" cy="712200"/>
                  </a:xfrm>
                  <a:prstGeom prst="straightConnector1">
                    <a:avLst/>
                  </a:prstGeom>
                  <a:solidFill>
                    <a:srgbClr val="00CC99"/>
                  </a:solidFill>
                  <a:ln cap="flat" cmpd="sng" w="38100">
                    <a:solidFill>
                      <a:schemeClr val="dk1"/>
                    </a:solidFill>
                    <a:prstDash val="solid"/>
                    <a:round/>
                    <a:headEnd len="sm" w="sm" type="none"/>
                    <a:tailEnd len="sm" w="sm" type="none"/>
                  </a:ln>
                </p:spPr>
              </p:cxnSp>
            </p:grpSp>
            <p:cxnSp>
              <p:nvCxnSpPr>
                <p:cNvPr id="6918" name="Google Shape;6918;p116"/>
                <p:cNvCxnSpPr>
                  <a:stCxn id="6758" idx="5"/>
                  <a:endCxn id="6845" idx="1"/>
                </p:cNvCxnSpPr>
                <p:nvPr/>
              </p:nvCxnSpPr>
              <p:spPr>
                <a:xfrm flipH="1" rot="10800000">
                  <a:off x="6957825" y="4561451"/>
                  <a:ext cx="1398900" cy="1044900"/>
                </a:xfrm>
                <a:prstGeom prst="straightConnector1">
                  <a:avLst/>
                </a:prstGeom>
                <a:solidFill>
                  <a:srgbClr val="00CC99"/>
                </a:solidFill>
                <a:ln cap="flat" cmpd="sng" w="38100">
                  <a:solidFill>
                    <a:schemeClr val="dk1"/>
                  </a:solidFill>
                  <a:prstDash val="solid"/>
                  <a:round/>
                  <a:headEnd len="sm" w="sm" type="none"/>
                  <a:tailEnd len="sm" w="sm" type="none"/>
                </a:ln>
              </p:spPr>
            </p:cxnSp>
          </p:grpSp>
          <p:grpSp>
            <p:nvGrpSpPr>
              <p:cNvPr id="6919" name="Google Shape;6919;p116"/>
              <p:cNvGrpSpPr/>
              <p:nvPr/>
            </p:nvGrpSpPr>
            <p:grpSpPr>
              <a:xfrm>
                <a:off x="9525929" y="4809915"/>
                <a:ext cx="1701734" cy="616172"/>
                <a:chOff x="6935906" y="5482318"/>
                <a:chExt cx="1701734" cy="616172"/>
              </a:xfrm>
            </p:grpSpPr>
            <p:grpSp>
              <p:nvGrpSpPr>
                <p:cNvPr id="6920" name="Google Shape;6920;p116"/>
                <p:cNvGrpSpPr/>
                <p:nvPr/>
              </p:nvGrpSpPr>
              <p:grpSpPr>
                <a:xfrm>
                  <a:off x="6935906" y="5482318"/>
                  <a:ext cx="1701734" cy="616172"/>
                  <a:chOff x="6808463" y="5108795"/>
                  <a:chExt cx="1701734" cy="616172"/>
                </a:xfrm>
              </p:grpSpPr>
              <p:sp>
                <p:nvSpPr>
                  <p:cNvPr id="6921" name="Google Shape;6921;p116"/>
                  <p:cNvSpPr/>
                  <p:nvPr/>
                </p:nvSpPr>
                <p:spPr>
                  <a:xfrm>
                    <a:off x="6808463" y="5108795"/>
                    <a:ext cx="1701734" cy="616172"/>
                  </a:xfrm>
                  <a:custGeom>
                    <a:rect b="b" l="l" r="r" t="t"/>
                    <a:pathLst>
                      <a:path extrusionOk="0" h="11127" w="11293">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grpSp>
                <p:nvGrpSpPr>
                  <p:cNvPr id="6922" name="Google Shape;6922;p116"/>
                  <p:cNvGrpSpPr/>
                  <p:nvPr/>
                </p:nvGrpSpPr>
                <p:grpSpPr>
                  <a:xfrm>
                    <a:off x="7908175" y="5241780"/>
                    <a:ext cx="536554" cy="263548"/>
                    <a:chOff x="1871277" y="1576300"/>
                    <a:chExt cx="1128371" cy="437861"/>
                  </a:xfrm>
                </p:grpSpPr>
                <p:sp>
                  <p:nvSpPr>
                    <p:cNvPr id="6923" name="Google Shape;6923;p116"/>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24" name="Google Shape;6924;p11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25" name="Google Shape;6925;p11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26" name="Google Shape;6926;p11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27" name="Google Shape;6927;p11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28" name="Google Shape;6928;p11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29" name="Google Shape;6929;p11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cxnSp>
                  <p:nvCxnSpPr>
                    <p:cNvPr id="6930" name="Google Shape;6930;p116"/>
                    <p:cNvCxnSpPr>
                      <a:endCxn id="692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931" name="Google Shape;6931;p116"/>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932" name="Google Shape;6932;p116"/>
                  <p:cNvGrpSpPr/>
                  <p:nvPr/>
                </p:nvGrpSpPr>
                <p:grpSpPr>
                  <a:xfrm>
                    <a:off x="7798831" y="5223365"/>
                    <a:ext cx="622392" cy="369332"/>
                    <a:chOff x="517602" y="1708643"/>
                    <a:chExt cx="655564" cy="409344"/>
                  </a:xfrm>
                </p:grpSpPr>
                <p:sp>
                  <p:nvSpPr>
                    <p:cNvPr id="6933" name="Google Shape;6933;p116"/>
                    <p:cNvSpPr/>
                    <p:nvPr/>
                  </p:nvSpPr>
                  <p:spPr>
                    <a:xfrm>
                      <a:off x="725417" y="1787240"/>
                      <a:ext cx="356365" cy="231962"/>
                    </a:xfrm>
                    <a:prstGeom prst="ellipse">
                      <a:avLst/>
                    </a:prstGeom>
                    <a:solidFill>
                      <a:srgbClr val="FFFFFF">
                        <a:alpha val="7568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Arial"/>
                        <a:ea typeface="Arial"/>
                        <a:cs typeface="Arial"/>
                        <a:sym typeface="Arial"/>
                      </a:endParaRPr>
                    </a:p>
                  </p:txBody>
                </p:sp>
                <p:sp>
                  <p:nvSpPr>
                    <p:cNvPr id="6934" name="Google Shape;6934;p116"/>
                    <p:cNvSpPr txBox="1"/>
                    <p:nvPr/>
                  </p:nvSpPr>
                  <p:spPr>
                    <a:xfrm>
                      <a:off x="517602" y="1708643"/>
                      <a:ext cx="655564" cy="4093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X</a:t>
                      </a:r>
                      <a:endParaRPr/>
                    </a:p>
                  </p:txBody>
                </p:sp>
              </p:grpSp>
            </p:grpSp>
            <p:cxnSp>
              <p:nvCxnSpPr>
                <p:cNvPr id="6935" name="Google Shape;6935;p116"/>
                <p:cNvCxnSpPr/>
                <p:nvPr/>
              </p:nvCxnSpPr>
              <p:spPr>
                <a:xfrm flipH="1">
                  <a:off x="7158742" y="5764030"/>
                  <a:ext cx="870024" cy="9999"/>
                </a:xfrm>
                <a:prstGeom prst="straightConnector1">
                  <a:avLst/>
                </a:prstGeom>
                <a:solidFill>
                  <a:srgbClr val="00CC99"/>
                </a:solidFill>
                <a:ln cap="flat" cmpd="sng" w="19050">
                  <a:solidFill>
                    <a:schemeClr val="dk1"/>
                  </a:solidFill>
                  <a:prstDash val="solid"/>
                  <a:round/>
                  <a:headEnd len="sm" w="sm" type="none"/>
                  <a:tailEnd len="sm" w="sm" type="none"/>
                </a:ln>
              </p:spPr>
            </p:cxnSp>
          </p:grpSp>
        </p:grpSp>
        <p:cxnSp>
          <p:nvCxnSpPr>
            <p:cNvPr id="6936" name="Google Shape;6936;p116"/>
            <p:cNvCxnSpPr/>
            <p:nvPr/>
          </p:nvCxnSpPr>
          <p:spPr>
            <a:xfrm flipH="1" rot="10800000">
              <a:off x="3540307" y="1929008"/>
              <a:ext cx="4451299" cy="422665"/>
            </a:xfrm>
            <a:prstGeom prst="straightConnector1">
              <a:avLst/>
            </a:prstGeom>
            <a:solidFill>
              <a:srgbClr val="00CC99"/>
            </a:solidFill>
            <a:ln cap="flat" cmpd="sng" w="38100">
              <a:solidFill>
                <a:schemeClr val="dk1"/>
              </a:solidFill>
              <a:prstDash val="solid"/>
              <a:round/>
              <a:headEnd len="sm" w="sm" type="none"/>
              <a:tailEnd len="sm" w="sm" type="none"/>
            </a:ln>
          </p:spPr>
        </p:cxnSp>
      </p:grpSp>
      <p:sp>
        <p:nvSpPr>
          <p:cNvPr id="6937" name="Google Shape;6937;p116"/>
          <p:cNvSpPr txBox="1"/>
          <p:nvPr>
            <p:ph type="title"/>
          </p:nvPr>
        </p:nvSpPr>
        <p:spPr>
          <a:xfrm>
            <a:off x="628650" y="389191"/>
            <a:ext cx="7886700" cy="89462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Hot potato routing</a:t>
            </a:r>
            <a:endParaRPr/>
          </a:p>
        </p:txBody>
      </p:sp>
      <p:sp>
        <p:nvSpPr>
          <p:cNvPr id="6938" name="Google Shape;6938;p116"/>
          <p:cNvSpPr txBox="1"/>
          <p:nvPr>
            <p:ph idx="4294967295" type="sldNum"/>
          </p:nvPr>
        </p:nvSpPr>
        <p:spPr>
          <a:xfrm>
            <a:off x="6914712" y="6443090"/>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7F7F7F"/>
              </a:buClr>
              <a:buSzPts val="1100"/>
              <a:buFont typeface="Arial"/>
              <a:buNone/>
            </a:pPr>
            <a:r>
              <a:rPr b="0" i="0" lang="en-US" sz="1100" u="none" cap="none" strike="noStrike">
                <a:solidFill>
                  <a:srgbClr val="7F7F7F"/>
                </a:solidFill>
                <a:latin typeface="Arial"/>
                <a:ea typeface="Arial"/>
                <a:cs typeface="Arial"/>
                <a:sym typeface="Arial"/>
              </a:rPr>
              <a:t>Network Layer: 5-</a:t>
            </a:r>
            <a:fld id="{00000000-1234-1234-1234-123412341234}" type="slidenum">
              <a:rPr b="0" i="0" lang="en-US" sz="1100" u="none" cap="none" strike="noStrike">
                <a:solidFill>
                  <a:srgbClr val="7F7F7F"/>
                </a:solidFill>
                <a:latin typeface="Arial"/>
                <a:ea typeface="Arial"/>
                <a:cs typeface="Arial"/>
                <a:sym typeface="Arial"/>
              </a:rPr>
              <a:t>‹#›</a:t>
            </a:fld>
            <a:endParaRPr b="0" i="0" sz="1100" u="none" cap="none" strike="noStrike">
              <a:solidFill>
                <a:srgbClr val="7F7F7F"/>
              </a:solidFill>
              <a:latin typeface="Arial"/>
              <a:ea typeface="Arial"/>
              <a:cs typeface="Arial"/>
              <a:sym typeface="Arial"/>
            </a:endParaRPr>
          </a:p>
        </p:txBody>
      </p:sp>
      <p:sp>
        <p:nvSpPr>
          <p:cNvPr id="6939" name="Google Shape;6939;p116"/>
          <p:cNvSpPr txBox="1"/>
          <p:nvPr/>
        </p:nvSpPr>
        <p:spPr>
          <a:xfrm>
            <a:off x="826717" y="4634379"/>
            <a:ext cx="8107472" cy="1866629"/>
          </a:xfrm>
          <a:prstGeom prst="rect">
            <a:avLst/>
          </a:prstGeom>
          <a:noFill/>
          <a:ln>
            <a:noFill/>
          </a:ln>
        </p:spPr>
        <p:txBody>
          <a:bodyPr anchorCtr="0" anchor="t" bIns="45700" lIns="91425" spcFirstLastPara="1" rIns="91425" wrap="square" tIns="45700">
            <a:noAutofit/>
          </a:bodyPr>
          <a:lstStyle/>
          <a:p>
            <a:pPr indent="-342900" lvl="0" marL="342900" marR="0" rtl="0" algn="l">
              <a:lnSpc>
                <a:spcPct val="85000"/>
              </a:lnSpc>
              <a:spcBef>
                <a:spcPts val="0"/>
              </a:spcBef>
              <a:spcAft>
                <a:spcPts val="0"/>
              </a:spcAft>
              <a:buClr>
                <a:srgbClr val="000099"/>
              </a:buClr>
              <a:buSzPts val="2400"/>
              <a:buFont typeface="Noto Sans Symbols"/>
              <a:buChar char="▪"/>
            </a:pPr>
            <a:r>
              <a:rPr b="0" i="0" lang="en-US" sz="2400" u="none" cap="none" strike="noStrike">
                <a:solidFill>
                  <a:srgbClr val="000000"/>
                </a:solidFill>
                <a:latin typeface="Arial"/>
                <a:ea typeface="Arial"/>
                <a:cs typeface="Arial"/>
                <a:sym typeface="Arial"/>
              </a:rPr>
              <a:t>2d learns (via iBGP) it can route to X via 2a or 2c</a:t>
            </a:r>
            <a:endParaRPr/>
          </a:p>
          <a:p>
            <a:pPr indent="-342900" lvl="0" marL="342900" marR="0" rtl="0" algn="l">
              <a:lnSpc>
                <a:spcPct val="85000"/>
              </a:lnSpc>
              <a:spcBef>
                <a:spcPts val="480"/>
              </a:spcBef>
              <a:spcAft>
                <a:spcPts val="0"/>
              </a:spcAft>
              <a:buClr>
                <a:srgbClr val="000099"/>
              </a:buClr>
              <a:buSzPts val="2400"/>
              <a:buFont typeface="Noto Sans Symbols"/>
              <a:buChar char="▪"/>
            </a:pPr>
            <a:r>
              <a:rPr b="0" lang="en-US" sz="2400" u="none" cap="none" strike="noStrike">
                <a:solidFill>
                  <a:srgbClr val="C00000"/>
                </a:solidFill>
                <a:latin typeface="Arial"/>
                <a:ea typeface="Arial"/>
                <a:cs typeface="Arial"/>
                <a:sym typeface="Arial"/>
              </a:rPr>
              <a:t>hot potato routing: </a:t>
            </a:r>
            <a:r>
              <a:rPr b="0" i="0" lang="en-US" sz="2400" u="none" cap="none" strike="noStrike">
                <a:solidFill>
                  <a:srgbClr val="000000"/>
                </a:solidFill>
                <a:latin typeface="Arial"/>
                <a:ea typeface="Arial"/>
                <a:cs typeface="Arial"/>
                <a:sym typeface="Arial"/>
              </a:rPr>
              <a:t>choose local gateway that has least </a:t>
            </a:r>
            <a:r>
              <a:rPr b="0" i="1" lang="en-US" sz="2400" u="none" cap="none" strike="noStrike">
                <a:solidFill>
                  <a:srgbClr val="000000"/>
                </a:solidFill>
                <a:latin typeface="Arial"/>
                <a:ea typeface="Arial"/>
                <a:cs typeface="Arial"/>
                <a:sym typeface="Arial"/>
              </a:rPr>
              <a:t>intra-domain</a:t>
            </a:r>
            <a:r>
              <a:rPr b="0" i="0" lang="en-US" sz="2400" u="none" cap="none" strike="noStrike">
                <a:solidFill>
                  <a:srgbClr val="000000"/>
                </a:solidFill>
                <a:latin typeface="Arial"/>
                <a:ea typeface="Arial"/>
                <a:cs typeface="Arial"/>
                <a:sym typeface="Arial"/>
              </a:rPr>
              <a:t> cost (e.g., 2d chooses 2a, even though more AS hops to </a:t>
            </a:r>
            <a:r>
              <a:rPr b="0" i="1" lang="en-US" sz="2400" u="none" cap="none" strike="noStrike">
                <a:solidFill>
                  <a:srgbClr val="000000"/>
                </a:solidFill>
                <a:latin typeface="Arial"/>
                <a:ea typeface="Arial"/>
                <a:cs typeface="Arial"/>
                <a:sym typeface="Arial"/>
              </a:rPr>
              <a:t>X</a:t>
            </a:r>
            <a:r>
              <a:rPr b="0" i="0" lang="en-US" sz="2400" u="none" cap="none" strike="noStrike">
                <a:solidFill>
                  <a:srgbClr val="000000"/>
                </a:solidFill>
                <a:latin typeface="Arial"/>
                <a:ea typeface="Arial"/>
                <a:cs typeface="Arial"/>
                <a:sym typeface="Arial"/>
              </a:rPr>
              <a:t>): don’t worry about inter-domain cost!</a:t>
            </a:r>
            <a:endParaRPr b="0" i="0" sz="2400" u="none" cap="none" strike="noStrike">
              <a:solidFill>
                <a:srgbClr val="21218A"/>
              </a:solidFill>
              <a:latin typeface="Arial"/>
              <a:ea typeface="Arial"/>
              <a:cs typeface="Arial"/>
              <a:sym typeface="Arial"/>
            </a:endParaRPr>
          </a:p>
        </p:txBody>
      </p:sp>
      <p:cxnSp>
        <p:nvCxnSpPr>
          <p:cNvPr id="6940" name="Google Shape;6940;p116"/>
          <p:cNvCxnSpPr/>
          <p:nvPr/>
        </p:nvCxnSpPr>
        <p:spPr>
          <a:xfrm rot="10800000">
            <a:off x="4500655" y="3328638"/>
            <a:ext cx="318734" cy="441697"/>
          </a:xfrm>
          <a:prstGeom prst="straightConnector1">
            <a:avLst/>
          </a:prstGeom>
          <a:solidFill>
            <a:srgbClr val="00CC99"/>
          </a:solidFill>
          <a:ln cap="flat" cmpd="sng" w="9525">
            <a:solidFill>
              <a:srgbClr val="0000A8"/>
            </a:solidFill>
            <a:prstDash val="solid"/>
            <a:round/>
            <a:headEnd len="sm" w="sm" type="none"/>
            <a:tailEnd len="sm" w="sm" type="none"/>
          </a:ln>
        </p:spPr>
      </p:cxnSp>
      <p:grpSp>
        <p:nvGrpSpPr>
          <p:cNvPr id="6941" name="Google Shape;6941;p116"/>
          <p:cNvGrpSpPr/>
          <p:nvPr/>
        </p:nvGrpSpPr>
        <p:grpSpPr>
          <a:xfrm>
            <a:off x="5321748" y="2270946"/>
            <a:ext cx="851484" cy="887901"/>
            <a:chOff x="5705275" y="2274698"/>
            <a:chExt cx="1135312" cy="887901"/>
          </a:xfrm>
        </p:grpSpPr>
        <p:sp>
          <p:nvSpPr>
            <p:cNvPr id="6942" name="Google Shape;6942;p116"/>
            <p:cNvSpPr/>
            <p:nvPr/>
          </p:nvSpPr>
          <p:spPr>
            <a:xfrm rot="-2370343">
              <a:off x="5705376" y="2487543"/>
              <a:ext cx="768350" cy="276226"/>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6943" name="Google Shape;6943;p116"/>
            <p:cNvSpPr txBox="1"/>
            <p:nvPr/>
          </p:nvSpPr>
          <p:spPr>
            <a:xfrm>
              <a:off x="5848435" y="2887139"/>
              <a:ext cx="992152" cy="275460"/>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CC0000"/>
                </a:buClr>
                <a:buSzPts val="1400"/>
                <a:buFont typeface="Arial"/>
                <a:buNone/>
              </a:pPr>
              <a:r>
                <a:rPr b="0" i="1" lang="en-US" sz="1400" u="none" cap="none" strike="noStrike">
                  <a:solidFill>
                    <a:srgbClr val="CC0000"/>
                  </a:solidFill>
                  <a:latin typeface="Arial"/>
                  <a:ea typeface="Arial"/>
                  <a:cs typeface="Arial"/>
                  <a:sym typeface="Arial"/>
                </a:rPr>
                <a:t>AS3,X </a:t>
              </a:r>
              <a:endParaRPr/>
            </a:p>
          </p:txBody>
        </p:sp>
      </p:grpSp>
      <p:grpSp>
        <p:nvGrpSpPr>
          <p:cNvPr id="6944" name="Google Shape;6944;p116"/>
          <p:cNvGrpSpPr/>
          <p:nvPr/>
        </p:nvGrpSpPr>
        <p:grpSpPr>
          <a:xfrm>
            <a:off x="2227680" y="2493000"/>
            <a:ext cx="1133644" cy="720367"/>
            <a:chOff x="2143521" y="2484227"/>
            <a:chExt cx="1511525" cy="720367"/>
          </a:xfrm>
        </p:grpSpPr>
        <p:sp>
          <p:nvSpPr>
            <p:cNvPr id="6945" name="Google Shape;6945;p116"/>
            <p:cNvSpPr txBox="1"/>
            <p:nvPr/>
          </p:nvSpPr>
          <p:spPr>
            <a:xfrm>
              <a:off x="2143521" y="2929134"/>
              <a:ext cx="1511525" cy="275460"/>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Clr>
                  <a:srgbClr val="CC0000"/>
                </a:buClr>
                <a:buSzPts val="1400"/>
                <a:buFont typeface="Arial"/>
                <a:buNone/>
              </a:pPr>
              <a:r>
                <a:rPr b="0" i="1" lang="en-US" sz="1400" u="none" cap="none" strike="noStrike">
                  <a:solidFill>
                    <a:srgbClr val="CC0000"/>
                  </a:solidFill>
                  <a:latin typeface="Arial"/>
                  <a:ea typeface="Arial"/>
                  <a:cs typeface="Arial"/>
                  <a:sym typeface="Arial"/>
                </a:rPr>
                <a:t>AS1,AS3,X </a:t>
              </a:r>
              <a:endParaRPr/>
            </a:p>
          </p:txBody>
        </p:sp>
        <p:sp>
          <p:nvSpPr>
            <p:cNvPr id="6946" name="Google Shape;6946;p116"/>
            <p:cNvSpPr/>
            <p:nvPr/>
          </p:nvSpPr>
          <p:spPr>
            <a:xfrm rot="-8624927">
              <a:off x="2734864" y="2684666"/>
              <a:ext cx="768350" cy="276225"/>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grpSp>
      <p:sp>
        <p:nvSpPr>
          <p:cNvPr id="6947" name="Google Shape;6947;p116"/>
          <p:cNvSpPr txBox="1"/>
          <p:nvPr/>
        </p:nvSpPr>
        <p:spPr>
          <a:xfrm>
            <a:off x="4781737" y="3642958"/>
            <a:ext cx="18582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OSPF link weights</a:t>
            </a:r>
            <a:endParaRPr/>
          </a:p>
        </p:txBody>
      </p:sp>
      <p:sp>
        <p:nvSpPr>
          <p:cNvPr id="6948" name="Google Shape;6948;p116"/>
          <p:cNvSpPr txBox="1"/>
          <p:nvPr/>
        </p:nvSpPr>
        <p:spPr>
          <a:xfrm>
            <a:off x="3872014" y="3108489"/>
            <a:ext cx="4828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201</a:t>
            </a:r>
            <a:endParaRPr i="1" sz="2400">
              <a:solidFill>
                <a:schemeClr val="dk1"/>
              </a:solidFill>
              <a:latin typeface="Arial"/>
              <a:ea typeface="Arial"/>
              <a:cs typeface="Arial"/>
              <a:sym typeface="Arial"/>
            </a:endParaRPr>
          </a:p>
        </p:txBody>
      </p:sp>
      <p:sp>
        <p:nvSpPr>
          <p:cNvPr id="6949" name="Google Shape;6949;p116"/>
          <p:cNvSpPr txBox="1"/>
          <p:nvPr/>
        </p:nvSpPr>
        <p:spPr>
          <a:xfrm>
            <a:off x="4464151" y="2502931"/>
            <a:ext cx="46948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112</a:t>
            </a:r>
            <a:endParaRPr i="1" sz="2400">
              <a:solidFill>
                <a:schemeClr val="dk1"/>
              </a:solidFill>
              <a:latin typeface="Arial"/>
              <a:ea typeface="Arial"/>
              <a:cs typeface="Arial"/>
              <a:sym typeface="Arial"/>
            </a:endParaRPr>
          </a:p>
        </p:txBody>
      </p:sp>
      <p:sp>
        <p:nvSpPr>
          <p:cNvPr id="6950" name="Google Shape;6950;p116"/>
          <p:cNvSpPr txBox="1"/>
          <p:nvPr/>
        </p:nvSpPr>
        <p:spPr>
          <a:xfrm>
            <a:off x="4276536" y="3095307"/>
            <a:ext cx="4828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263</a:t>
            </a:r>
            <a:endParaRPr i="1" sz="2400">
              <a:solidFill>
                <a:schemeClr val="dk1"/>
              </a:solidFill>
              <a:latin typeface="Arial"/>
              <a:ea typeface="Arial"/>
              <a:cs typeface="Arial"/>
              <a:sym typeface="Arial"/>
            </a:endParaRPr>
          </a:p>
        </p:txBody>
      </p:sp>
      <p:sp>
        <p:nvSpPr>
          <p:cNvPr id="6951" name="Google Shape;6951;p116"/>
          <p:cNvSpPr/>
          <p:nvPr/>
        </p:nvSpPr>
        <p:spPr>
          <a:xfrm>
            <a:off x="4000500" y="3352801"/>
            <a:ext cx="540327" cy="678873"/>
          </a:xfrm>
          <a:prstGeom prst="ellipse">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1"/>
                                        </p:tgtEl>
                                        <p:attrNameLst>
                                          <p:attrName>style.visibility</p:attrName>
                                        </p:attrNameLst>
                                      </p:cBhvr>
                                      <p:to>
                                        <p:strVal val="visible"/>
                                      </p:to>
                                    </p:set>
                                    <p:animEffect filter="fade" transition="in">
                                      <p:cBhvr>
                                        <p:cTn dur="1000"/>
                                        <p:tgtEl>
                                          <p:spTgt spid="69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44"/>
                                        </p:tgtEl>
                                        <p:attrNameLst>
                                          <p:attrName>style.visibility</p:attrName>
                                        </p:attrNameLst>
                                      </p:cBhvr>
                                      <p:to>
                                        <p:strVal val="visible"/>
                                      </p:to>
                                    </p:set>
                                    <p:animEffect filter="fade" transition="in">
                                      <p:cBhvr>
                                        <p:cTn dur="1000"/>
                                        <p:tgtEl>
                                          <p:spTgt spid="694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939">
                                            <p:txEl>
                                              <p:pRg end="0" st="0"/>
                                            </p:txEl>
                                          </p:spTgt>
                                        </p:tgtEl>
                                        <p:attrNameLst>
                                          <p:attrName>style.visibility</p:attrName>
                                        </p:attrNameLst>
                                      </p:cBhvr>
                                      <p:to>
                                        <p:strVal val="visible"/>
                                      </p:to>
                                    </p:set>
                                    <p:animEffect filter="fade" transition="in">
                                      <p:cBhvr>
                                        <p:cTn dur="500"/>
                                        <p:tgtEl>
                                          <p:spTgt spid="6939">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939">
                                            <p:txEl>
                                              <p:pRg end="1" st="1"/>
                                            </p:txEl>
                                          </p:spTgt>
                                        </p:tgtEl>
                                        <p:attrNameLst>
                                          <p:attrName>style.visibility</p:attrName>
                                        </p:attrNameLst>
                                      </p:cBhvr>
                                      <p:to>
                                        <p:strVal val="visible"/>
                                      </p:to>
                                    </p:set>
                                    <p:animEffect filter="fade" transition="in">
                                      <p:cBhvr>
                                        <p:cTn dur="500"/>
                                        <p:tgtEl>
                                          <p:spTgt spid="693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951"/>
                                        </p:tgtEl>
                                        <p:attrNameLst>
                                          <p:attrName>style.visibility</p:attrName>
                                        </p:attrNameLst>
                                      </p:cBhvr>
                                      <p:to>
                                        <p:strVal val="visible"/>
                                      </p:to>
                                    </p:set>
                                    <p:animEffect filter="fade" transition="in">
                                      <p:cBhvr>
                                        <p:cTn dur="500"/>
                                        <p:tgtEl>
                                          <p:spTgt spid="69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941"/>
                                        </p:tgtEl>
                                      </p:cBhvr>
                                    </p:animEffect>
                                    <p:set>
                                      <p:cBhvr>
                                        <p:cTn dur="1" fill="hold">
                                          <p:stCondLst>
                                            <p:cond delay="500"/>
                                          </p:stCondLst>
                                        </p:cTn>
                                        <p:tgtEl>
                                          <p:spTgt spid="69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944"/>
                                        </p:tgtEl>
                                      </p:cBhvr>
                                    </p:animEffect>
                                    <p:set>
                                      <p:cBhvr>
                                        <p:cTn dur="1" fill="hold">
                                          <p:stCondLst>
                                            <p:cond delay="500"/>
                                          </p:stCondLst>
                                        </p:cTn>
                                        <p:tgtEl>
                                          <p:spTgt spid="69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951"/>
                                        </p:tgtEl>
                                      </p:cBhvr>
                                    </p:animEffect>
                                    <p:set>
                                      <p:cBhvr>
                                        <p:cTn dur="1" fill="hold">
                                          <p:stCondLst>
                                            <p:cond delay="500"/>
                                          </p:stCondLst>
                                        </p:cTn>
                                        <p:tgtEl>
                                          <p:spTgt spid="69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6" name="Shape 6956"/>
        <p:cNvGrpSpPr/>
        <p:nvPr/>
      </p:nvGrpSpPr>
      <p:grpSpPr>
        <a:xfrm>
          <a:off x="0" y="0"/>
          <a:ext cx="0" cy="0"/>
          <a:chOff x="0" y="0"/>
          <a:chExt cx="0" cy="0"/>
        </a:xfrm>
      </p:grpSpPr>
      <p:sp>
        <p:nvSpPr>
          <p:cNvPr id="6957" name="Google Shape;6957;p11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Bản tin BGP</a:t>
            </a:r>
            <a:endParaRPr sz="2800"/>
          </a:p>
        </p:txBody>
      </p:sp>
      <p:sp>
        <p:nvSpPr>
          <p:cNvPr id="6958" name="Google Shape;6958;p117"/>
          <p:cNvSpPr txBox="1"/>
          <p:nvPr>
            <p:ph idx="1" type="body"/>
          </p:nvPr>
        </p:nvSpPr>
        <p:spPr>
          <a:xfrm>
            <a:off x="533400" y="1524000"/>
            <a:ext cx="8229600" cy="5029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Các bản tin BGP trao đổi sử dụng TCP.</a:t>
            </a:r>
            <a:endParaRPr/>
          </a:p>
          <a:p>
            <a:pPr indent="-273050" lvl="0" marL="273050" rtl="0" algn="l">
              <a:spcBef>
                <a:spcPts val="600"/>
              </a:spcBef>
              <a:spcAft>
                <a:spcPts val="0"/>
              </a:spcAft>
              <a:buSzPts val="1680"/>
              <a:buChar char="🞆"/>
            </a:pPr>
            <a:r>
              <a:rPr lang="en-US"/>
              <a:t>Bản tin BGP:</a:t>
            </a:r>
            <a:endParaRPr/>
          </a:p>
          <a:p>
            <a:pPr indent="-273049" lvl="1" marL="639763" rtl="0" algn="l">
              <a:spcBef>
                <a:spcPts val="420"/>
              </a:spcBef>
              <a:spcAft>
                <a:spcPts val="0"/>
              </a:spcAft>
              <a:buSzPts val="1680"/>
              <a:buChar char="⚫"/>
            </a:pPr>
            <a:r>
              <a:rPr lang="en-US">
                <a:solidFill>
                  <a:srgbClr val="FF0000"/>
                </a:solidFill>
              </a:rPr>
              <a:t>OPEN:</a:t>
            </a:r>
            <a:r>
              <a:rPr lang="en-US"/>
              <a:t> mở kết nối TCP tới peer và xác thực bên gửi</a:t>
            </a:r>
            <a:endParaRPr/>
          </a:p>
          <a:p>
            <a:pPr indent="-273049" lvl="1" marL="639763" rtl="0" algn="l">
              <a:spcBef>
                <a:spcPts val="420"/>
              </a:spcBef>
              <a:spcAft>
                <a:spcPts val="0"/>
              </a:spcAft>
              <a:buSzPts val="1680"/>
              <a:buChar char="⚫"/>
            </a:pPr>
            <a:r>
              <a:rPr lang="en-US">
                <a:solidFill>
                  <a:srgbClr val="FF0000"/>
                </a:solidFill>
              </a:rPr>
              <a:t>UPDATE:</a:t>
            </a:r>
            <a:r>
              <a:rPr lang="en-US"/>
              <a:t> quảng cáo đường đi mới (hoặc thu hồi đường đi cũ)</a:t>
            </a:r>
            <a:endParaRPr/>
          </a:p>
          <a:p>
            <a:pPr indent="-273049" lvl="1" marL="639763" rtl="0" algn="l">
              <a:spcBef>
                <a:spcPts val="420"/>
              </a:spcBef>
              <a:spcAft>
                <a:spcPts val="0"/>
              </a:spcAft>
              <a:buSzPts val="1680"/>
              <a:buChar char="⚫"/>
            </a:pPr>
            <a:r>
              <a:rPr lang="en-US">
                <a:solidFill>
                  <a:srgbClr val="FF0000"/>
                </a:solidFill>
              </a:rPr>
              <a:t>KEEPALIVE</a:t>
            </a:r>
            <a:r>
              <a:rPr lang="en-US"/>
              <a:t> giữ kết nối khi không có UPDATE, tương tự ACK tới yêu cầu OPEN</a:t>
            </a:r>
            <a:endParaRPr/>
          </a:p>
          <a:p>
            <a:pPr indent="-273049" lvl="1" marL="639763" rtl="0" algn="l">
              <a:spcBef>
                <a:spcPts val="420"/>
              </a:spcBef>
              <a:spcAft>
                <a:spcPts val="0"/>
              </a:spcAft>
              <a:buSzPts val="1680"/>
              <a:buChar char="⚫"/>
            </a:pPr>
            <a:r>
              <a:rPr lang="en-US">
                <a:solidFill>
                  <a:srgbClr val="FF0000"/>
                </a:solidFill>
              </a:rPr>
              <a:t>NOTIFICATION:</a:t>
            </a:r>
            <a:r>
              <a:rPr lang="en-US"/>
              <a:t> thông báo về các lỗi trong bản tin trước, cũng sử dụng để đóng kết nối</a:t>
            </a:r>
            <a:endParaRPr sz="2800"/>
          </a:p>
        </p:txBody>
      </p:sp>
      <p:sp>
        <p:nvSpPr>
          <p:cNvPr id="6959" name="Google Shape;6959;p11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4" name="Shape 6964"/>
        <p:cNvGrpSpPr/>
        <p:nvPr/>
      </p:nvGrpSpPr>
      <p:grpSpPr>
        <a:xfrm>
          <a:off x="0" y="0"/>
          <a:ext cx="0" cy="0"/>
          <a:chOff x="0" y="0"/>
          <a:chExt cx="0" cy="0"/>
        </a:xfrm>
      </p:grpSpPr>
      <p:sp>
        <p:nvSpPr>
          <p:cNvPr id="6965" name="Google Shape;6965;p118"/>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200"/>
              <a:t>Chính sách dẫn đường của BGP</a:t>
            </a:r>
            <a:endParaRPr/>
          </a:p>
        </p:txBody>
      </p:sp>
      <p:graphicFrame>
        <p:nvGraphicFramePr>
          <p:cNvPr id="6966" name="Google Shape;6966;p118"/>
          <p:cNvGraphicFramePr/>
          <p:nvPr/>
        </p:nvGraphicFramePr>
        <p:xfrm>
          <a:off x="487363" y="1123950"/>
          <a:ext cx="7515225" cy="3048000"/>
        </p:xfrm>
        <a:graphic>
          <a:graphicData uri="http://schemas.openxmlformats.org/presentationml/2006/ole">
            <mc:AlternateContent>
              <mc:Choice Requires="v">
                <p:oleObj r:id="rId4" imgH="3048000" imgW="7515225" progId="Word.Picture.8" spid="_x0000_s1">
                  <p:embed/>
                </p:oleObj>
              </mc:Choice>
              <mc:Fallback>
                <p:oleObj r:id="rId5" imgH="3048000" imgW="7515225" progId="Word.Picture.8">
                  <p:embed/>
                  <p:pic>
                    <p:nvPicPr>
                      <p:cNvPr id="6966" name="Google Shape;6966;p118"/>
                      <p:cNvPicPr preferRelativeResize="0"/>
                      <p:nvPr/>
                    </p:nvPicPr>
                    <p:blipFill rotWithShape="1">
                      <a:blip r:embed="rId6">
                        <a:alphaModFix/>
                      </a:blip>
                      <a:srcRect b="0" l="0" r="0" t="0"/>
                      <a:stretch/>
                    </p:blipFill>
                    <p:spPr>
                      <a:xfrm>
                        <a:off x="487363" y="1123950"/>
                        <a:ext cx="7515225" cy="3048000"/>
                      </a:xfrm>
                      <a:prstGeom prst="rect">
                        <a:avLst/>
                      </a:prstGeom>
                      <a:noFill/>
                      <a:ln>
                        <a:noFill/>
                      </a:ln>
                    </p:spPr>
                  </p:pic>
                </p:oleObj>
              </mc:Fallback>
            </mc:AlternateContent>
          </a:graphicData>
        </a:graphic>
      </p:graphicFrame>
      <p:sp>
        <p:nvSpPr>
          <p:cNvPr id="6967" name="Google Shape;6967;p11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968" name="Google Shape;6968;p118"/>
          <p:cNvSpPr/>
          <p:nvPr/>
        </p:nvSpPr>
        <p:spPr>
          <a:xfrm>
            <a:off x="1181100" y="3581400"/>
            <a:ext cx="4876800" cy="38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969" name="Google Shape;6969;p118"/>
          <p:cNvSpPr/>
          <p:nvPr/>
        </p:nvSpPr>
        <p:spPr>
          <a:xfrm>
            <a:off x="355600" y="3744913"/>
            <a:ext cx="8229600" cy="278288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A,B,C là </a:t>
            </a:r>
            <a:r>
              <a:rPr lang="en-US" sz="2400">
                <a:solidFill>
                  <a:srgbClr val="FF0000"/>
                </a:solidFill>
                <a:latin typeface="Arial"/>
                <a:ea typeface="Arial"/>
                <a:cs typeface="Arial"/>
                <a:sym typeface="Arial"/>
              </a:rPr>
              <a:t>mạng của nhà cung cấp</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X,W,Y là khách hàng (của mạng nhà cung cấp)</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X là </a:t>
            </a:r>
            <a:r>
              <a:rPr lang="en-US" sz="2400">
                <a:solidFill>
                  <a:srgbClr val="FF0000"/>
                </a:solidFill>
                <a:latin typeface="Arial"/>
                <a:ea typeface="Arial"/>
                <a:cs typeface="Arial"/>
                <a:sym typeface="Arial"/>
              </a:rPr>
              <a:t>dual-homed:</a:t>
            </a:r>
            <a:r>
              <a:rPr lang="en-US" sz="2400">
                <a:solidFill>
                  <a:schemeClr val="dk1"/>
                </a:solidFill>
                <a:latin typeface="Arial"/>
                <a:ea typeface="Arial"/>
                <a:cs typeface="Arial"/>
                <a:sym typeface="Arial"/>
              </a:rPr>
              <a:t> nối tới 2 mạng</a:t>
            </a:r>
            <a:endParaRPr/>
          </a:p>
          <a:p>
            <a:pPr indent="-285750" lvl="1" marL="742950" marR="0" rtl="0" algn="l">
              <a:spcBef>
                <a:spcPts val="480"/>
              </a:spcBef>
              <a:spcAft>
                <a:spcPts val="0"/>
              </a:spcAft>
              <a:buClr>
                <a:schemeClr val="accent2"/>
              </a:buClr>
              <a:buSzPts val="1800"/>
              <a:buFont typeface="Arial"/>
              <a:buChar char="m"/>
            </a:pPr>
            <a:r>
              <a:rPr b="0" i="0" lang="en-US" sz="2400" u="none" cap="none" strike="noStrike">
                <a:solidFill>
                  <a:schemeClr val="dk1"/>
                </a:solidFill>
                <a:latin typeface="Arial"/>
                <a:ea typeface="Arial"/>
                <a:cs typeface="Arial"/>
                <a:sym typeface="Arial"/>
              </a:rPr>
              <a:t>X không muốn dẫn từ B qua X tới C</a:t>
            </a:r>
            <a:endParaRPr/>
          </a:p>
          <a:p>
            <a:pPr indent="-285750" lvl="1" marL="742950" marR="0" rtl="0" algn="l">
              <a:spcBef>
                <a:spcPts val="480"/>
              </a:spcBef>
              <a:spcAft>
                <a:spcPts val="0"/>
              </a:spcAft>
              <a:buClr>
                <a:schemeClr val="accent2"/>
              </a:buClr>
              <a:buSzPts val="1800"/>
              <a:buFont typeface="Arial"/>
              <a:buChar char="m"/>
            </a:pPr>
            <a:r>
              <a:rPr b="0" i="0" lang="en-US" sz="2400" u="none" cap="none" strike="noStrike">
                <a:solidFill>
                  <a:schemeClr val="dk1"/>
                </a:solidFill>
                <a:latin typeface="Arial"/>
                <a:ea typeface="Arial"/>
                <a:cs typeface="Arial"/>
                <a:sym typeface="Arial"/>
              </a:rPr>
              <a:t>.. vì vậy, X sẽ không quảng cáo tới B đường đi tới C</a:t>
            </a:r>
            <a:endParaRPr/>
          </a:p>
          <a:p>
            <a:pPr indent="-213359" lvl="0" marL="342900" marR="0" rtl="0" algn="l">
              <a:spcBef>
                <a:spcPts val="480"/>
              </a:spcBef>
              <a:spcAft>
                <a:spcPts val="0"/>
              </a:spcAft>
              <a:buClr>
                <a:schemeClr val="accent2"/>
              </a:buClr>
              <a:buSzPts val="2040"/>
              <a:buFont typeface="Noto Sans Symbols"/>
              <a:buNone/>
            </a:pPr>
            <a:r>
              <a:t/>
            </a:r>
            <a:endParaRPr sz="2400">
              <a:solidFill>
                <a:schemeClr val="dk1"/>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4" name="Shape 6974"/>
        <p:cNvGrpSpPr/>
        <p:nvPr/>
      </p:nvGrpSpPr>
      <p:grpSpPr>
        <a:xfrm>
          <a:off x="0" y="0"/>
          <a:ext cx="0" cy="0"/>
          <a:chOff x="0" y="0"/>
          <a:chExt cx="0" cy="0"/>
        </a:xfrm>
      </p:grpSpPr>
      <p:sp>
        <p:nvSpPr>
          <p:cNvPr id="6975" name="Google Shape;6975;p119"/>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200"/>
              <a:t>Chính sách dẫn đường của BGP (2)</a:t>
            </a:r>
            <a:endParaRPr/>
          </a:p>
        </p:txBody>
      </p:sp>
      <p:graphicFrame>
        <p:nvGraphicFramePr>
          <p:cNvPr id="6976" name="Google Shape;6976;p119"/>
          <p:cNvGraphicFramePr/>
          <p:nvPr/>
        </p:nvGraphicFramePr>
        <p:xfrm>
          <a:off x="487363" y="1123950"/>
          <a:ext cx="7515225" cy="3048000"/>
        </p:xfrm>
        <a:graphic>
          <a:graphicData uri="http://schemas.openxmlformats.org/presentationml/2006/ole">
            <mc:AlternateContent>
              <mc:Choice Requires="v">
                <p:oleObj r:id="rId4" imgH="3048000" imgW="7515225" progId="Word.Picture.8" spid="_x0000_s1">
                  <p:embed/>
                </p:oleObj>
              </mc:Choice>
              <mc:Fallback>
                <p:oleObj r:id="rId5" imgH="3048000" imgW="7515225" progId="Word.Picture.8">
                  <p:embed/>
                  <p:pic>
                    <p:nvPicPr>
                      <p:cNvPr id="6976" name="Google Shape;6976;p119"/>
                      <p:cNvPicPr preferRelativeResize="0"/>
                      <p:nvPr/>
                    </p:nvPicPr>
                    <p:blipFill rotWithShape="1">
                      <a:blip r:embed="rId6">
                        <a:alphaModFix/>
                      </a:blip>
                      <a:srcRect b="0" l="0" r="0" t="0"/>
                      <a:stretch/>
                    </p:blipFill>
                    <p:spPr>
                      <a:xfrm>
                        <a:off x="487363" y="1123950"/>
                        <a:ext cx="7515225" cy="3048000"/>
                      </a:xfrm>
                      <a:prstGeom prst="rect">
                        <a:avLst/>
                      </a:prstGeom>
                      <a:noFill/>
                      <a:ln>
                        <a:noFill/>
                      </a:ln>
                    </p:spPr>
                  </p:pic>
                </p:oleObj>
              </mc:Fallback>
            </mc:AlternateContent>
          </a:graphicData>
        </a:graphic>
      </p:graphicFrame>
      <p:sp>
        <p:nvSpPr>
          <p:cNvPr id="6977" name="Google Shape;6977;p11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978" name="Google Shape;6978;p119"/>
          <p:cNvSpPr/>
          <p:nvPr/>
        </p:nvSpPr>
        <p:spPr>
          <a:xfrm>
            <a:off x="1181100" y="3581400"/>
            <a:ext cx="4876800" cy="38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979" name="Google Shape;6979;p119"/>
          <p:cNvSpPr/>
          <p:nvPr/>
        </p:nvSpPr>
        <p:spPr>
          <a:xfrm>
            <a:off x="355600" y="3643313"/>
            <a:ext cx="8229600" cy="278288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A quảng cáo tới B đường đi AW</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B quảng cáo tới X đường đi BAW </a:t>
            </a:r>
            <a:endParaRPr sz="2400">
              <a:solidFill>
                <a:srgbClr val="FF0000"/>
              </a:solidFill>
              <a:latin typeface="Arial"/>
              <a:ea typeface="Arial"/>
              <a:cs typeface="Arial"/>
              <a:sym typeface="Arial"/>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B quảng cáo tới C đường đi BAW?</a:t>
            </a:r>
            <a:endParaRPr/>
          </a:p>
          <a:p>
            <a:pPr indent="-285750" lvl="1" marL="742950" marR="0" rtl="0" algn="l">
              <a:spcBef>
                <a:spcPts val="400"/>
              </a:spcBef>
              <a:spcAft>
                <a:spcPts val="0"/>
              </a:spcAft>
              <a:buClr>
                <a:schemeClr val="accent2"/>
              </a:buClr>
              <a:buSzPts val="1500"/>
              <a:buFont typeface="Arial"/>
              <a:buChar char="m"/>
            </a:pPr>
            <a:r>
              <a:rPr b="0" i="0" lang="en-US" sz="2000" u="none" cap="none" strike="noStrike">
                <a:solidFill>
                  <a:schemeClr val="dk1"/>
                </a:solidFill>
                <a:latin typeface="Arial"/>
                <a:ea typeface="Arial"/>
                <a:cs typeface="Arial"/>
                <a:sym typeface="Arial"/>
              </a:rPr>
              <a:t>Không! B không nhận được “thu nhập” cho việc dẫn đường CBAW vì W và C không là khách hàng của B</a:t>
            </a:r>
            <a:endParaRPr/>
          </a:p>
          <a:p>
            <a:pPr indent="-285750" lvl="1" marL="742950" marR="0" rtl="0" algn="l">
              <a:spcBef>
                <a:spcPts val="400"/>
              </a:spcBef>
              <a:spcAft>
                <a:spcPts val="0"/>
              </a:spcAft>
              <a:buClr>
                <a:schemeClr val="accent2"/>
              </a:buClr>
              <a:buSzPts val="1500"/>
              <a:buFont typeface="Arial"/>
              <a:buChar char="m"/>
            </a:pPr>
            <a:r>
              <a:rPr b="0" i="0" lang="en-US" sz="2000" u="none" cap="none" strike="noStrike">
                <a:solidFill>
                  <a:schemeClr val="dk1"/>
                </a:solidFill>
                <a:latin typeface="Arial"/>
                <a:ea typeface="Arial"/>
                <a:cs typeface="Arial"/>
                <a:sym typeface="Arial"/>
              </a:rPr>
              <a:t>B muốn ép C dẫn đường tới w qua A</a:t>
            </a:r>
            <a:endParaRPr/>
          </a:p>
          <a:p>
            <a:pPr indent="-285750" lvl="1" marL="742950" marR="0" rtl="0" algn="l">
              <a:spcBef>
                <a:spcPts val="400"/>
              </a:spcBef>
              <a:spcAft>
                <a:spcPts val="0"/>
              </a:spcAft>
              <a:buClr>
                <a:schemeClr val="accent2"/>
              </a:buClr>
              <a:buSzPts val="1500"/>
              <a:buFont typeface="Arial"/>
              <a:buChar char="m"/>
            </a:pPr>
            <a:r>
              <a:rPr b="0" i="0" lang="en-US" sz="2000" u="none" cap="none" strike="noStrike">
                <a:solidFill>
                  <a:schemeClr val="dk1"/>
                </a:solidFill>
                <a:latin typeface="Arial"/>
                <a:ea typeface="Arial"/>
                <a:cs typeface="Arial"/>
                <a:sym typeface="Arial"/>
              </a:rPr>
              <a:t>B muốn dẫn đường </a:t>
            </a:r>
            <a:r>
              <a:rPr b="0" i="1" lang="en-US" sz="2000" u="none" cap="none" strike="noStrike">
                <a:solidFill>
                  <a:srgbClr val="FF0000"/>
                </a:solidFill>
                <a:latin typeface="Arial"/>
                <a:ea typeface="Arial"/>
                <a:cs typeface="Arial"/>
                <a:sym typeface="Arial"/>
              </a:rPr>
              <a:t>chỉ </a:t>
            </a:r>
            <a:r>
              <a:rPr b="0" i="0" lang="en-US" sz="2000" u="none" cap="none" strike="noStrike">
                <a:solidFill>
                  <a:schemeClr val="dk1"/>
                </a:solidFill>
                <a:latin typeface="Arial"/>
                <a:ea typeface="Arial"/>
                <a:cs typeface="Arial"/>
                <a:sym typeface="Arial"/>
              </a:rPr>
              <a:t>tới/từ các khách hàng của nó!</a:t>
            </a:r>
            <a:endParaRPr b="0" i="0" sz="2400" u="none" cap="none" strike="noStrike">
              <a:solidFill>
                <a:schemeClr val="dk1"/>
              </a:solidFill>
              <a:latin typeface="Arial"/>
              <a:ea typeface="Arial"/>
              <a:cs typeface="Arial"/>
              <a:sym typeface="Arial"/>
            </a:endParaRPr>
          </a:p>
          <a:p>
            <a:pPr indent="-213359" lvl="0" marL="342900" marR="0" rtl="0" algn="l">
              <a:spcBef>
                <a:spcPts val="480"/>
              </a:spcBef>
              <a:spcAft>
                <a:spcPts val="0"/>
              </a:spcAft>
              <a:buClr>
                <a:schemeClr val="accent2"/>
              </a:buClr>
              <a:buSzPts val="2040"/>
              <a:buFont typeface="Noto Sans Symbols"/>
              <a:buNone/>
            </a:pPr>
            <a:r>
              <a:t/>
            </a:r>
            <a:endParaRPr sz="2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2"/>
          <p:cNvSpPr txBox="1"/>
          <p:nvPr>
            <p:ph type="title"/>
          </p:nvPr>
        </p:nvSpPr>
        <p:spPr>
          <a:xfrm>
            <a:off x="523875" y="333375"/>
            <a:ext cx="77724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Mạch ảo (Virtual circuit – VC)</a:t>
            </a:r>
            <a:endParaRPr/>
          </a:p>
        </p:txBody>
      </p:sp>
      <p:sp>
        <p:nvSpPr>
          <p:cNvPr id="1278" name="Google Shape;1278;p1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279" name="Google Shape;1279;p12"/>
          <p:cNvSpPr txBox="1"/>
          <p:nvPr>
            <p:ph idx="1" type="body"/>
          </p:nvPr>
        </p:nvSpPr>
        <p:spPr>
          <a:xfrm>
            <a:off x="647700" y="3495675"/>
            <a:ext cx="7620000" cy="2257425"/>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400"/>
              <a:buChar char="🞆"/>
            </a:pPr>
            <a:r>
              <a:rPr lang="en-US" sz="2000"/>
              <a:t>Thiết lập mỗi cuộc gọi trước khi dữ liệu có thể truyền</a:t>
            </a:r>
            <a:endParaRPr/>
          </a:p>
          <a:p>
            <a:pPr indent="-273050" lvl="0" marL="273050" rtl="0" algn="l">
              <a:lnSpc>
                <a:spcPct val="90000"/>
              </a:lnSpc>
              <a:spcBef>
                <a:spcPts val="600"/>
              </a:spcBef>
              <a:spcAft>
                <a:spcPts val="0"/>
              </a:spcAft>
              <a:buSzPts val="1400"/>
              <a:buChar char="🞆"/>
            </a:pPr>
            <a:r>
              <a:rPr lang="en-US" sz="2000"/>
              <a:t>Mỗi gói tin mạng một định danh VC (không phải địa chỉ host đích)</a:t>
            </a:r>
            <a:endParaRPr/>
          </a:p>
          <a:p>
            <a:pPr indent="-273050" lvl="0" marL="273050" rtl="0" algn="l">
              <a:lnSpc>
                <a:spcPct val="90000"/>
              </a:lnSpc>
              <a:spcBef>
                <a:spcPts val="600"/>
              </a:spcBef>
              <a:spcAft>
                <a:spcPts val="0"/>
              </a:spcAft>
              <a:buSzPts val="1400"/>
              <a:buChar char="🞆"/>
            </a:pPr>
            <a:r>
              <a:rPr i="1" lang="en-US" sz="2000"/>
              <a:t>Mọi</a:t>
            </a:r>
            <a:r>
              <a:rPr lang="en-US" sz="2000"/>
              <a:t> router trên đường đi từ nguồn tới đích duy trì trạng thái cho mỗi kết nối đi qua</a:t>
            </a:r>
            <a:endParaRPr/>
          </a:p>
          <a:p>
            <a:pPr indent="-273050" lvl="0" marL="273050" rtl="0" algn="l">
              <a:lnSpc>
                <a:spcPct val="90000"/>
              </a:lnSpc>
              <a:spcBef>
                <a:spcPts val="600"/>
              </a:spcBef>
              <a:spcAft>
                <a:spcPts val="0"/>
              </a:spcAft>
              <a:buSzPts val="1400"/>
              <a:buChar char="🞆"/>
            </a:pPr>
            <a:r>
              <a:rPr lang="en-US" sz="2000"/>
              <a:t>Tài nguyên router, đường truyền (bandwidth, vùng đệm) cấp phát cho VC</a:t>
            </a:r>
            <a:endParaRPr/>
          </a:p>
          <a:p>
            <a:pPr indent="-273049" lvl="1" marL="639763" rtl="0" algn="l">
              <a:lnSpc>
                <a:spcPct val="90000"/>
              </a:lnSpc>
              <a:spcBef>
                <a:spcPts val="360"/>
              </a:spcBef>
              <a:spcAft>
                <a:spcPts val="0"/>
              </a:spcAft>
              <a:buSzPts val="1440"/>
              <a:buFont typeface="Arial"/>
              <a:buNone/>
            </a:pPr>
            <a:r>
              <a:t/>
            </a:r>
            <a:endParaRPr sz="1800"/>
          </a:p>
        </p:txBody>
      </p:sp>
      <p:sp>
        <p:nvSpPr>
          <p:cNvPr id="1280" name="Google Shape;1280;p12"/>
          <p:cNvSpPr txBox="1"/>
          <p:nvPr>
            <p:ph idx="2" type="body"/>
          </p:nvPr>
        </p:nvSpPr>
        <p:spPr>
          <a:xfrm>
            <a:off x="876300" y="1504950"/>
            <a:ext cx="7743825" cy="182880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400"/>
              <a:buFont typeface="Noto Sans Symbols"/>
              <a:buNone/>
            </a:pPr>
            <a:r>
              <a:rPr lang="en-US" sz="2000"/>
              <a:t>“Đường đi từ nguồn tới đích giống như mạng điện thoại”</a:t>
            </a:r>
            <a:endParaRPr/>
          </a:p>
          <a:p>
            <a:pPr indent="-273050" lvl="1" marL="639763" rtl="0" algn="l">
              <a:lnSpc>
                <a:spcPct val="90000"/>
              </a:lnSpc>
              <a:spcBef>
                <a:spcPts val="360"/>
              </a:spcBef>
              <a:spcAft>
                <a:spcPts val="0"/>
              </a:spcAft>
              <a:buSzPts val="1440"/>
              <a:buChar char="⚫"/>
            </a:pPr>
            <a:r>
              <a:rPr lang="en-US" sz="1800"/>
              <a:t>Hiệu năng tốt</a:t>
            </a:r>
            <a:endParaRPr/>
          </a:p>
          <a:p>
            <a:pPr indent="-273050" lvl="1" marL="639763" rtl="0" algn="l">
              <a:lnSpc>
                <a:spcPct val="90000"/>
              </a:lnSpc>
              <a:spcBef>
                <a:spcPts val="360"/>
              </a:spcBef>
              <a:spcAft>
                <a:spcPts val="0"/>
              </a:spcAft>
              <a:buSzPts val="1440"/>
              <a:buChar char="⚫"/>
            </a:pPr>
            <a:r>
              <a:rPr lang="en-US" sz="1800"/>
              <a:t>Sự kiện mạng theo đường đi từ nguồn tới đích</a:t>
            </a:r>
            <a:endParaRPr/>
          </a:p>
          <a:p>
            <a:pPr indent="-184150" lvl="0" marL="273050" rtl="0" algn="l">
              <a:lnSpc>
                <a:spcPct val="90000"/>
              </a:lnSpc>
              <a:spcBef>
                <a:spcPts val="600"/>
              </a:spcBef>
              <a:spcAft>
                <a:spcPts val="0"/>
              </a:spcAft>
              <a:buSzPts val="1400"/>
              <a:buNone/>
            </a:pPr>
            <a:r>
              <a:t/>
            </a:r>
            <a:endParaRPr sz="2000"/>
          </a:p>
        </p:txBody>
      </p:sp>
      <p:sp>
        <p:nvSpPr>
          <p:cNvPr id="1281" name="Google Shape;1281;p12"/>
          <p:cNvSpPr/>
          <p:nvPr/>
        </p:nvSpPr>
        <p:spPr>
          <a:xfrm>
            <a:off x="666750" y="1457325"/>
            <a:ext cx="7677150" cy="1685925"/>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4" name="Shape 6984"/>
        <p:cNvGrpSpPr/>
        <p:nvPr/>
      </p:nvGrpSpPr>
      <p:grpSpPr>
        <a:xfrm>
          <a:off x="0" y="0"/>
          <a:ext cx="0" cy="0"/>
          <a:chOff x="0" y="0"/>
          <a:chExt cx="0" cy="0"/>
        </a:xfrm>
      </p:grpSpPr>
      <p:sp>
        <p:nvSpPr>
          <p:cNvPr id="6985" name="Google Shape;6985;p120"/>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2800"/>
              <a:t>Intra-AS và Inter-AS</a:t>
            </a:r>
            <a:endParaRPr/>
          </a:p>
        </p:txBody>
      </p:sp>
      <p:sp>
        <p:nvSpPr>
          <p:cNvPr id="6986" name="Google Shape;6986;p120"/>
          <p:cNvSpPr txBox="1"/>
          <p:nvPr>
            <p:ph idx="1" type="body"/>
          </p:nvPr>
        </p:nvSpPr>
        <p:spPr>
          <a:xfrm>
            <a:off x="557213" y="1393825"/>
            <a:ext cx="8229600" cy="4572000"/>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1680"/>
              <a:buFont typeface="Noto Sans Symbols"/>
              <a:buNone/>
            </a:pPr>
            <a:r>
              <a:rPr b="1" lang="en-US">
                <a:solidFill>
                  <a:srgbClr val="FF0000"/>
                </a:solidFill>
              </a:rPr>
              <a:t>Chính sách</a:t>
            </a:r>
            <a:r>
              <a:rPr lang="en-US">
                <a:solidFill>
                  <a:srgbClr val="FF0000"/>
                </a:solidFill>
              </a:rPr>
              <a:t>:</a:t>
            </a:r>
            <a:r>
              <a:rPr lang="en-US"/>
              <a:t> </a:t>
            </a:r>
            <a:endParaRPr/>
          </a:p>
          <a:p>
            <a:pPr indent="-273050" lvl="0" marL="273050" rtl="0" algn="l">
              <a:lnSpc>
                <a:spcPct val="80000"/>
              </a:lnSpc>
              <a:spcBef>
                <a:spcPts val="600"/>
              </a:spcBef>
              <a:spcAft>
                <a:spcPts val="0"/>
              </a:spcAft>
              <a:buSzPts val="1680"/>
              <a:buChar char="🞆"/>
            </a:pPr>
            <a:r>
              <a:rPr lang="en-US"/>
              <a:t>Inter-AS: Người quản trị muốn điều khiển thông tin được dẫn đường là gì, đối tượng được dẫn đường là ai?</a:t>
            </a:r>
            <a:endParaRPr/>
          </a:p>
          <a:p>
            <a:pPr indent="-273050" lvl="0" marL="273050" rtl="0" algn="l">
              <a:lnSpc>
                <a:spcPct val="80000"/>
              </a:lnSpc>
              <a:spcBef>
                <a:spcPts val="600"/>
              </a:spcBef>
              <a:spcAft>
                <a:spcPts val="0"/>
              </a:spcAft>
              <a:buSzPts val="1680"/>
              <a:buChar char="🞆"/>
            </a:pPr>
            <a:r>
              <a:rPr lang="en-US"/>
              <a:t>Intra-AS: quản trị đơn, cục bộ</a:t>
            </a:r>
            <a:endParaRPr/>
          </a:p>
          <a:p>
            <a:pPr indent="-273050" lvl="0" marL="273050" rtl="0" algn="l">
              <a:lnSpc>
                <a:spcPct val="80000"/>
              </a:lnSpc>
              <a:spcBef>
                <a:spcPts val="600"/>
              </a:spcBef>
              <a:spcAft>
                <a:spcPts val="0"/>
              </a:spcAft>
              <a:buSzPts val="1680"/>
              <a:buFont typeface="Noto Sans Symbols"/>
              <a:buNone/>
            </a:pPr>
            <a:r>
              <a:rPr b="1" lang="en-US">
                <a:solidFill>
                  <a:srgbClr val="FF0000"/>
                </a:solidFill>
              </a:rPr>
              <a:t>Phạm vi</a:t>
            </a:r>
            <a:r>
              <a:rPr lang="en-US">
                <a:solidFill>
                  <a:srgbClr val="FF0000"/>
                </a:solidFill>
              </a:rPr>
              <a:t>:</a:t>
            </a:r>
            <a:endParaRPr/>
          </a:p>
          <a:p>
            <a:pPr indent="-273050" lvl="0" marL="273050" rtl="0" algn="l">
              <a:lnSpc>
                <a:spcPct val="80000"/>
              </a:lnSpc>
              <a:spcBef>
                <a:spcPts val="600"/>
              </a:spcBef>
              <a:spcAft>
                <a:spcPts val="0"/>
              </a:spcAft>
              <a:buSzPts val="1680"/>
              <a:buChar char="🞆"/>
            </a:pPr>
            <a:r>
              <a:rPr lang="en-US"/>
              <a:t>Dẫn đường phân cấp tiết kiệm kích thước bảng định tuyến, giảm lưu lượng cập nhật thông tin định tuyến</a:t>
            </a:r>
            <a:endParaRPr/>
          </a:p>
          <a:p>
            <a:pPr indent="-273050" lvl="0" marL="273050" rtl="0" algn="l">
              <a:lnSpc>
                <a:spcPct val="80000"/>
              </a:lnSpc>
              <a:spcBef>
                <a:spcPts val="600"/>
              </a:spcBef>
              <a:spcAft>
                <a:spcPts val="0"/>
              </a:spcAft>
              <a:buSzPts val="1680"/>
              <a:buFont typeface="Noto Sans Symbols"/>
              <a:buNone/>
            </a:pPr>
            <a:r>
              <a:rPr b="1" lang="en-US">
                <a:solidFill>
                  <a:srgbClr val="FF0000"/>
                </a:solidFill>
              </a:rPr>
              <a:t>Hiệu năng</a:t>
            </a:r>
            <a:r>
              <a:rPr lang="en-US">
                <a:solidFill>
                  <a:srgbClr val="FF0000"/>
                </a:solidFill>
              </a:rPr>
              <a:t>:</a:t>
            </a:r>
            <a:r>
              <a:rPr lang="en-US"/>
              <a:t> </a:t>
            </a:r>
            <a:endParaRPr/>
          </a:p>
          <a:p>
            <a:pPr indent="-273050" lvl="0" marL="273050" rtl="0" algn="l">
              <a:lnSpc>
                <a:spcPct val="80000"/>
              </a:lnSpc>
              <a:spcBef>
                <a:spcPts val="600"/>
              </a:spcBef>
              <a:spcAft>
                <a:spcPts val="0"/>
              </a:spcAft>
              <a:buSzPts val="1680"/>
              <a:buChar char="🞆"/>
            </a:pPr>
            <a:r>
              <a:rPr lang="en-US"/>
              <a:t>Intra-AS: tập trung vào hiệu năng</a:t>
            </a:r>
            <a:endParaRPr/>
          </a:p>
          <a:p>
            <a:pPr indent="-273050" lvl="0" marL="273050" rtl="0" algn="l">
              <a:lnSpc>
                <a:spcPct val="80000"/>
              </a:lnSpc>
              <a:spcBef>
                <a:spcPts val="600"/>
              </a:spcBef>
              <a:spcAft>
                <a:spcPts val="0"/>
              </a:spcAft>
              <a:buSzPts val="1680"/>
              <a:buChar char="🞆"/>
            </a:pPr>
            <a:r>
              <a:rPr lang="en-US"/>
              <a:t>Inter-AS: tập trung vào chính sách định tuyến, có thể ảnh hưởng lớn tới hiệu năng</a:t>
            </a:r>
            <a:endParaRPr/>
          </a:p>
        </p:txBody>
      </p:sp>
      <p:sp>
        <p:nvSpPr>
          <p:cNvPr id="6987" name="Google Shape;6987;p12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1" name="Shape 6991"/>
        <p:cNvGrpSpPr/>
        <p:nvPr/>
      </p:nvGrpSpPr>
      <p:grpSpPr>
        <a:xfrm>
          <a:off x="0" y="0"/>
          <a:ext cx="0" cy="0"/>
          <a:chOff x="0" y="0"/>
          <a:chExt cx="0" cy="0"/>
        </a:xfrm>
      </p:grpSpPr>
      <p:sp>
        <p:nvSpPr>
          <p:cNvPr id="6992" name="Google Shape;6992;p121"/>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960"/>
              <a:buChar char="🞆"/>
            </a:pPr>
            <a:r>
              <a:rPr lang="en-US" sz="2800"/>
              <a:t>Internet network layer: historically implemented via distributed, per-router control approach</a:t>
            </a:r>
            <a:r>
              <a:rPr lang="en-US" sz="2000"/>
              <a:t>:</a:t>
            </a:r>
            <a:endParaRPr/>
          </a:p>
          <a:p>
            <a:pPr indent="-273049" lvl="1" marL="639763" rtl="0" algn="l">
              <a:spcBef>
                <a:spcPts val="480"/>
              </a:spcBef>
              <a:spcAft>
                <a:spcPts val="0"/>
              </a:spcAft>
              <a:buSzPts val="1920"/>
              <a:buChar char="⚫"/>
            </a:pPr>
            <a:r>
              <a:rPr i="1" lang="en-US" sz="2400">
                <a:solidFill>
                  <a:srgbClr val="000090"/>
                </a:solidFill>
              </a:rPr>
              <a:t>monolithic</a:t>
            </a:r>
            <a:r>
              <a:rPr lang="en-US" sz="2400"/>
              <a:t> router contains switching hardware, runs proprietary implementation of Internet standard protocols (IP, RIP, IS-IS, OSPF, BGP) in proprietary router OS (e.g., Cisco IOS)</a:t>
            </a:r>
            <a:endParaRPr/>
          </a:p>
          <a:p>
            <a:pPr indent="-273049" lvl="1" marL="639763" rtl="0" algn="l">
              <a:spcBef>
                <a:spcPts val="480"/>
              </a:spcBef>
              <a:spcAft>
                <a:spcPts val="0"/>
              </a:spcAft>
              <a:buSzPts val="1920"/>
              <a:buChar char="⚫"/>
            </a:pPr>
            <a:r>
              <a:rPr lang="en-US" sz="2400"/>
              <a:t>different “middleboxes” for different network layer functions: firewalls, load balancers, NAT boxes, ..</a:t>
            </a:r>
            <a:endParaRPr/>
          </a:p>
          <a:p>
            <a:pPr indent="-273050" lvl="0" marL="273050" rtl="0" algn="l">
              <a:spcBef>
                <a:spcPts val="600"/>
              </a:spcBef>
              <a:spcAft>
                <a:spcPts val="0"/>
              </a:spcAft>
              <a:buSzPts val="1960"/>
              <a:buChar char="🞆"/>
            </a:pPr>
            <a:r>
              <a:rPr lang="en-US" sz="2800"/>
              <a:t>~2005: renewed interest in rethinking network control plane</a:t>
            </a:r>
            <a:endParaRPr/>
          </a:p>
          <a:p>
            <a:pPr indent="-184150" lvl="0" marL="273050" rtl="0" algn="l">
              <a:spcBef>
                <a:spcPts val="600"/>
              </a:spcBef>
              <a:spcAft>
                <a:spcPts val="0"/>
              </a:spcAft>
              <a:buSzPts val="1400"/>
              <a:buNone/>
            </a:pPr>
            <a:r>
              <a:t/>
            </a:r>
            <a:endParaRPr sz="2000"/>
          </a:p>
        </p:txBody>
      </p:sp>
      <p:sp>
        <p:nvSpPr>
          <p:cNvPr id="6993" name="Google Shape;6993;p12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Software defined networking (SDN)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7" name="Shape 6997"/>
        <p:cNvGrpSpPr/>
        <p:nvPr/>
      </p:nvGrpSpPr>
      <p:grpSpPr>
        <a:xfrm>
          <a:off x="0" y="0"/>
          <a:ext cx="0" cy="0"/>
          <a:chOff x="0" y="0"/>
          <a:chExt cx="0" cy="0"/>
        </a:xfrm>
      </p:grpSpPr>
      <p:sp>
        <p:nvSpPr>
          <p:cNvPr id="6998" name="Google Shape;6998;p122"/>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Software defined networking (SDN)</a:t>
            </a:r>
            <a:endParaRPr/>
          </a:p>
        </p:txBody>
      </p:sp>
      <p:sp>
        <p:nvSpPr>
          <p:cNvPr id="6999" name="Google Shape;6999;p122"/>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Autofit/>
          </a:bodyPr>
          <a:lstStyle/>
          <a:p>
            <a:pPr indent="-166370" lvl="0" marL="273050" rtl="0" algn="l">
              <a:spcBef>
                <a:spcPts val="0"/>
              </a:spcBef>
              <a:spcAft>
                <a:spcPts val="0"/>
              </a:spcAft>
              <a:buSzPts val="1680"/>
              <a:buNone/>
            </a:pPr>
            <a:r>
              <a:t/>
            </a:r>
            <a:endParaRPr/>
          </a:p>
        </p:txBody>
      </p:sp>
      <p:sp>
        <p:nvSpPr>
          <p:cNvPr id="7000" name="Google Shape;7000;p12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a:t>
            </a:r>
            <a:fld id="{00000000-1234-1234-1234-123412341234}" type="slidenum">
              <a:rPr lang="en-US"/>
              <a:t>‹#›</a:t>
            </a:fld>
            <a:endParaRPr/>
          </a:p>
        </p:txBody>
      </p:sp>
      <p:pic>
        <p:nvPicPr>
          <p:cNvPr id="7001" name="Google Shape;7001;p122"/>
          <p:cNvPicPr preferRelativeResize="0"/>
          <p:nvPr/>
        </p:nvPicPr>
        <p:blipFill rotWithShape="1">
          <a:blip r:embed="rId3">
            <a:alphaModFix/>
          </a:blip>
          <a:srcRect b="0" l="0" r="0" t="0"/>
          <a:stretch/>
        </p:blipFill>
        <p:spPr>
          <a:xfrm>
            <a:off x="1591733" y="1435407"/>
            <a:ext cx="5960534" cy="5183808"/>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6" name="Shape 7006"/>
        <p:cNvGrpSpPr/>
        <p:nvPr/>
      </p:nvGrpSpPr>
      <p:grpSpPr>
        <a:xfrm>
          <a:off x="0" y="0"/>
          <a:ext cx="0" cy="0"/>
          <a:chOff x="0" y="0"/>
          <a:chExt cx="0" cy="0"/>
        </a:xfrm>
      </p:grpSpPr>
      <p:sp>
        <p:nvSpPr>
          <p:cNvPr id="7007" name="Google Shape;7007;p123"/>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7008" name="Google Shape;7008;p12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7009" name="Google Shape;7009;p123"/>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7010" name="Google Shape;7010;p123"/>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solidFill>
                  <a:srgbClr val="FF0000"/>
                </a:solidFill>
              </a:rPr>
              <a:t>4.7 Dẫn đường broadcast và multicast</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5" name="Shape 7015"/>
        <p:cNvGrpSpPr/>
        <p:nvPr/>
      </p:nvGrpSpPr>
      <p:grpSpPr>
        <a:xfrm>
          <a:off x="0" y="0"/>
          <a:ext cx="0" cy="0"/>
          <a:chOff x="0" y="0"/>
          <a:chExt cx="0" cy="0"/>
        </a:xfrm>
      </p:grpSpPr>
      <p:sp>
        <p:nvSpPr>
          <p:cNvPr id="7016" name="Google Shape;7016;p12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7017" name="Google Shape;7017;p124"/>
          <p:cNvGrpSpPr/>
          <p:nvPr/>
        </p:nvGrpSpPr>
        <p:grpSpPr>
          <a:xfrm>
            <a:off x="1981200" y="1316038"/>
            <a:ext cx="501650" cy="336550"/>
            <a:chOff x="2089" y="1712"/>
            <a:chExt cx="316" cy="212"/>
          </a:xfrm>
        </p:grpSpPr>
        <p:sp>
          <p:nvSpPr>
            <p:cNvPr id="7018" name="Google Shape;7018;p124"/>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019" name="Google Shape;7019;p124"/>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020" name="Google Shape;7020;p124"/>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021" name="Google Shape;7021;p124"/>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022" name="Google Shape;7022;p124"/>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23" name="Google Shape;7023;p124"/>
            <p:cNvGrpSpPr/>
            <p:nvPr/>
          </p:nvGrpSpPr>
          <p:grpSpPr>
            <a:xfrm>
              <a:off x="2104" y="1712"/>
              <a:ext cx="279" cy="212"/>
              <a:chOff x="2917" y="2456"/>
              <a:chExt cx="282" cy="212"/>
            </a:xfrm>
          </p:grpSpPr>
          <p:sp>
            <p:nvSpPr>
              <p:cNvPr id="7024" name="Google Shape;7024;p124"/>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25" name="Google Shape;7025;p124"/>
              <p:cNvSpPr txBox="1"/>
              <p:nvPr/>
            </p:nvSpPr>
            <p:spPr>
              <a:xfrm>
                <a:off x="2917" y="2456"/>
                <a:ext cx="282"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R1</a:t>
                </a:r>
                <a:endParaRPr/>
              </a:p>
            </p:txBody>
          </p:sp>
        </p:grpSp>
      </p:grpSp>
      <p:sp>
        <p:nvSpPr>
          <p:cNvPr id="7026" name="Google Shape;7026;p124"/>
          <p:cNvSpPr txBox="1"/>
          <p:nvPr/>
        </p:nvSpPr>
        <p:spPr>
          <a:xfrm>
            <a:off x="1028700" y="3784600"/>
            <a:ext cx="504825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Source-duplication và in-network duplication. </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(a) source duplication, (b) in-network duplication</a:t>
            </a:r>
            <a:endParaRPr/>
          </a:p>
        </p:txBody>
      </p:sp>
      <p:grpSp>
        <p:nvGrpSpPr>
          <p:cNvPr id="7027" name="Google Shape;7027;p124"/>
          <p:cNvGrpSpPr/>
          <p:nvPr/>
        </p:nvGrpSpPr>
        <p:grpSpPr>
          <a:xfrm>
            <a:off x="1981200" y="1960563"/>
            <a:ext cx="501650" cy="336550"/>
            <a:chOff x="2089" y="1712"/>
            <a:chExt cx="316" cy="212"/>
          </a:xfrm>
        </p:grpSpPr>
        <p:sp>
          <p:nvSpPr>
            <p:cNvPr id="7028" name="Google Shape;7028;p124"/>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029" name="Google Shape;7029;p124"/>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030" name="Google Shape;7030;p124"/>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031" name="Google Shape;7031;p124"/>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032" name="Google Shape;7032;p124"/>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33" name="Google Shape;7033;p124"/>
            <p:cNvGrpSpPr/>
            <p:nvPr/>
          </p:nvGrpSpPr>
          <p:grpSpPr>
            <a:xfrm>
              <a:off x="2104" y="1712"/>
              <a:ext cx="279" cy="212"/>
              <a:chOff x="2917" y="2456"/>
              <a:chExt cx="282" cy="212"/>
            </a:xfrm>
          </p:grpSpPr>
          <p:sp>
            <p:nvSpPr>
              <p:cNvPr id="7034" name="Google Shape;7034;p124"/>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35" name="Google Shape;7035;p124"/>
              <p:cNvSpPr txBox="1"/>
              <p:nvPr/>
            </p:nvSpPr>
            <p:spPr>
              <a:xfrm>
                <a:off x="2917" y="2456"/>
                <a:ext cx="282"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R2</a:t>
                </a:r>
                <a:endParaRPr/>
              </a:p>
            </p:txBody>
          </p:sp>
        </p:grpSp>
      </p:grpSp>
      <p:grpSp>
        <p:nvGrpSpPr>
          <p:cNvPr id="7036" name="Google Shape;7036;p124"/>
          <p:cNvGrpSpPr/>
          <p:nvPr/>
        </p:nvGrpSpPr>
        <p:grpSpPr>
          <a:xfrm>
            <a:off x="1447800" y="2738438"/>
            <a:ext cx="501650" cy="336550"/>
            <a:chOff x="2089" y="1712"/>
            <a:chExt cx="316" cy="212"/>
          </a:xfrm>
        </p:grpSpPr>
        <p:sp>
          <p:nvSpPr>
            <p:cNvPr id="7037" name="Google Shape;7037;p124"/>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038" name="Google Shape;7038;p124"/>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039" name="Google Shape;7039;p124"/>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040" name="Google Shape;7040;p124"/>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041" name="Google Shape;7041;p124"/>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42" name="Google Shape;7042;p124"/>
            <p:cNvGrpSpPr/>
            <p:nvPr/>
          </p:nvGrpSpPr>
          <p:grpSpPr>
            <a:xfrm>
              <a:off x="2104" y="1712"/>
              <a:ext cx="279" cy="212"/>
              <a:chOff x="2917" y="2456"/>
              <a:chExt cx="282" cy="212"/>
            </a:xfrm>
          </p:grpSpPr>
          <p:sp>
            <p:nvSpPr>
              <p:cNvPr id="7043" name="Google Shape;7043;p124"/>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44" name="Google Shape;7044;p124"/>
              <p:cNvSpPr txBox="1"/>
              <p:nvPr/>
            </p:nvSpPr>
            <p:spPr>
              <a:xfrm>
                <a:off x="2917" y="2456"/>
                <a:ext cx="282"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R3</a:t>
                </a:r>
                <a:endParaRPr/>
              </a:p>
            </p:txBody>
          </p:sp>
        </p:grpSp>
      </p:grpSp>
      <p:grpSp>
        <p:nvGrpSpPr>
          <p:cNvPr id="7045" name="Google Shape;7045;p124"/>
          <p:cNvGrpSpPr/>
          <p:nvPr/>
        </p:nvGrpSpPr>
        <p:grpSpPr>
          <a:xfrm>
            <a:off x="2509838" y="2738438"/>
            <a:ext cx="501650" cy="336550"/>
            <a:chOff x="2089" y="1712"/>
            <a:chExt cx="316" cy="212"/>
          </a:xfrm>
        </p:grpSpPr>
        <p:sp>
          <p:nvSpPr>
            <p:cNvPr id="7046" name="Google Shape;7046;p124"/>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047" name="Google Shape;7047;p124"/>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048" name="Google Shape;7048;p124"/>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049" name="Google Shape;7049;p124"/>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050" name="Google Shape;7050;p124"/>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51" name="Google Shape;7051;p124"/>
            <p:cNvGrpSpPr/>
            <p:nvPr/>
          </p:nvGrpSpPr>
          <p:grpSpPr>
            <a:xfrm>
              <a:off x="2104" y="1712"/>
              <a:ext cx="279" cy="212"/>
              <a:chOff x="2917" y="2456"/>
              <a:chExt cx="282" cy="212"/>
            </a:xfrm>
          </p:grpSpPr>
          <p:sp>
            <p:nvSpPr>
              <p:cNvPr id="7052" name="Google Shape;7052;p124"/>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53" name="Google Shape;7053;p124"/>
              <p:cNvSpPr txBox="1"/>
              <p:nvPr/>
            </p:nvSpPr>
            <p:spPr>
              <a:xfrm>
                <a:off x="2917" y="2456"/>
                <a:ext cx="282"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R4</a:t>
                </a:r>
                <a:endParaRPr/>
              </a:p>
            </p:txBody>
          </p:sp>
        </p:grpSp>
      </p:grpSp>
      <p:cxnSp>
        <p:nvCxnSpPr>
          <p:cNvPr id="7054" name="Google Shape;7054;p124"/>
          <p:cNvCxnSpPr/>
          <p:nvPr/>
        </p:nvCxnSpPr>
        <p:spPr>
          <a:xfrm>
            <a:off x="2228850" y="1562100"/>
            <a:ext cx="0" cy="434975"/>
          </a:xfrm>
          <a:prstGeom prst="straightConnector1">
            <a:avLst/>
          </a:prstGeom>
          <a:noFill/>
          <a:ln cap="flat" cmpd="sng" w="9525">
            <a:solidFill>
              <a:schemeClr val="dk1"/>
            </a:solidFill>
            <a:prstDash val="solid"/>
            <a:round/>
            <a:headEnd len="med" w="med" type="none"/>
            <a:tailEnd len="med" w="med" type="none"/>
          </a:ln>
        </p:spPr>
      </p:cxnSp>
      <p:cxnSp>
        <p:nvCxnSpPr>
          <p:cNvPr id="7055" name="Google Shape;7055;p124"/>
          <p:cNvCxnSpPr/>
          <p:nvPr/>
        </p:nvCxnSpPr>
        <p:spPr>
          <a:xfrm flipH="1">
            <a:off x="1741488" y="2238375"/>
            <a:ext cx="471487" cy="515938"/>
          </a:xfrm>
          <a:prstGeom prst="straightConnector1">
            <a:avLst/>
          </a:prstGeom>
          <a:noFill/>
          <a:ln cap="flat" cmpd="sng" w="9525">
            <a:solidFill>
              <a:schemeClr val="dk1"/>
            </a:solidFill>
            <a:prstDash val="solid"/>
            <a:round/>
            <a:headEnd len="med" w="med" type="none"/>
            <a:tailEnd len="med" w="med" type="none"/>
          </a:ln>
        </p:spPr>
      </p:cxnSp>
      <p:cxnSp>
        <p:nvCxnSpPr>
          <p:cNvPr id="7056" name="Google Shape;7056;p124"/>
          <p:cNvCxnSpPr/>
          <p:nvPr/>
        </p:nvCxnSpPr>
        <p:spPr>
          <a:xfrm>
            <a:off x="2259013" y="2247900"/>
            <a:ext cx="471487" cy="515938"/>
          </a:xfrm>
          <a:prstGeom prst="straightConnector1">
            <a:avLst/>
          </a:prstGeom>
          <a:noFill/>
          <a:ln cap="flat" cmpd="sng" w="9525">
            <a:solidFill>
              <a:schemeClr val="dk1"/>
            </a:solidFill>
            <a:prstDash val="solid"/>
            <a:round/>
            <a:headEnd len="med" w="med" type="none"/>
            <a:tailEnd len="med" w="med" type="none"/>
          </a:ln>
        </p:spPr>
      </p:cxnSp>
      <p:sp>
        <p:nvSpPr>
          <p:cNvPr id="7057" name="Google Shape;7057;p124"/>
          <p:cNvSpPr txBox="1"/>
          <p:nvPr/>
        </p:nvSpPr>
        <p:spPr>
          <a:xfrm>
            <a:off x="2049463" y="3273425"/>
            <a:ext cx="4635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a:t>
            </a:r>
            <a:endParaRPr sz="1800">
              <a:solidFill>
                <a:schemeClr val="dk1"/>
              </a:solidFill>
              <a:latin typeface="Arial"/>
              <a:ea typeface="Arial"/>
              <a:cs typeface="Arial"/>
              <a:sym typeface="Arial"/>
            </a:endParaRPr>
          </a:p>
        </p:txBody>
      </p:sp>
      <p:cxnSp>
        <p:nvCxnSpPr>
          <p:cNvPr id="7058" name="Google Shape;7058;p124"/>
          <p:cNvCxnSpPr/>
          <p:nvPr/>
        </p:nvCxnSpPr>
        <p:spPr>
          <a:xfrm flipH="1">
            <a:off x="2289175" y="1606550"/>
            <a:ext cx="7938" cy="381000"/>
          </a:xfrm>
          <a:prstGeom prst="straightConnector1">
            <a:avLst/>
          </a:prstGeom>
          <a:noFill/>
          <a:ln cap="flat" cmpd="sng" w="57150">
            <a:solidFill>
              <a:schemeClr val="dk1"/>
            </a:solidFill>
            <a:prstDash val="solid"/>
            <a:round/>
            <a:headEnd len="med" w="med" type="none"/>
            <a:tailEnd len="med" w="med" type="triangle"/>
          </a:ln>
        </p:spPr>
      </p:cxnSp>
      <p:sp>
        <p:nvSpPr>
          <p:cNvPr id="7059" name="Google Shape;7059;p124"/>
          <p:cNvSpPr/>
          <p:nvPr/>
        </p:nvSpPr>
        <p:spPr>
          <a:xfrm>
            <a:off x="2397125" y="1597025"/>
            <a:ext cx="454025" cy="1181100"/>
          </a:xfrm>
          <a:custGeom>
            <a:rect b="b" l="l" r="r" t="t"/>
            <a:pathLst>
              <a:path extrusionOk="0" h="744" w="286">
                <a:moveTo>
                  <a:pt x="0" y="0"/>
                </a:moveTo>
                <a:lnTo>
                  <a:pt x="11" y="425"/>
                </a:lnTo>
                <a:lnTo>
                  <a:pt x="286" y="744"/>
                </a:lnTo>
              </a:path>
            </a:pathLst>
          </a:custGeom>
          <a:noFill/>
          <a:ln cap="flat" cmpd="sng" w="57150">
            <a:solidFill>
              <a:schemeClr val="dk1"/>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60" name="Google Shape;7060;p124"/>
          <p:cNvSpPr/>
          <p:nvPr/>
        </p:nvSpPr>
        <p:spPr>
          <a:xfrm flipH="1">
            <a:off x="1608138" y="1589088"/>
            <a:ext cx="454025" cy="1181100"/>
          </a:xfrm>
          <a:custGeom>
            <a:rect b="b" l="l" r="r" t="t"/>
            <a:pathLst>
              <a:path extrusionOk="0" h="744" w="286">
                <a:moveTo>
                  <a:pt x="0" y="0"/>
                </a:moveTo>
                <a:lnTo>
                  <a:pt x="11" y="425"/>
                </a:lnTo>
                <a:lnTo>
                  <a:pt x="286" y="744"/>
                </a:lnTo>
              </a:path>
            </a:pathLst>
          </a:custGeom>
          <a:noFill/>
          <a:ln cap="flat" cmpd="sng" w="57150">
            <a:solidFill>
              <a:schemeClr val="dk1"/>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61" name="Google Shape;7061;p124"/>
          <p:cNvGrpSpPr/>
          <p:nvPr/>
        </p:nvGrpSpPr>
        <p:grpSpPr>
          <a:xfrm>
            <a:off x="4503738" y="1319213"/>
            <a:ext cx="501650" cy="336550"/>
            <a:chOff x="2089" y="1712"/>
            <a:chExt cx="316" cy="212"/>
          </a:xfrm>
        </p:grpSpPr>
        <p:sp>
          <p:nvSpPr>
            <p:cNvPr id="7062" name="Google Shape;7062;p124"/>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063" name="Google Shape;7063;p124"/>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064" name="Google Shape;7064;p124"/>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065" name="Google Shape;7065;p124"/>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066" name="Google Shape;7066;p124"/>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67" name="Google Shape;7067;p124"/>
            <p:cNvGrpSpPr/>
            <p:nvPr/>
          </p:nvGrpSpPr>
          <p:grpSpPr>
            <a:xfrm>
              <a:off x="2104" y="1712"/>
              <a:ext cx="279" cy="212"/>
              <a:chOff x="2917" y="2456"/>
              <a:chExt cx="282" cy="212"/>
            </a:xfrm>
          </p:grpSpPr>
          <p:sp>
            <p:nvSpPr>
              <p:cNvPr id="7068" name="Google Shape;7068;p124"/>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69" name="Google Shape;7069;p124"/>
              <p:cNvSpPr txBox="1"/>
              <p:nvPr/>
            </p:nvSpPr>
            <p:spPr>
              <a:xfrm>
                <a:off x="2917" y="2456"/>
                <a:ext cx="282"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R1</a:t>
                </a:r>
                <a:endParaRPr/>
              </a:p>
            </p:txBody>
          </p:sp>
        </p:grpSp>
      </p:grpSp>
      <p:grpSp>
        <p:nvGrpSpPr>
          <p:cNvPr id="7070" name="Google Shape;7070;p124"/>
          <p:cNvGrpSpPr/>
          <p:nvPr/>
        </p:nvGrpSpPr>
        <p:grpSpPr>
          <a:xfrm>
            <a:off x="4503738" y="1954213"/>
            <a:ext cx="501650" cy="336550"/>
            <a:chOff x="2089" y="1712"/>
            <a:chExt cx="316" cy="212"/>
          </a:xfrm>
        </p:grpSpPr>
        <p:sp>
          <p:nvSpPr>
            <p:cNvPr id="7071" name="Google Shape;7071;p124"/>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072" name="Google Shape;7072;p124"/>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073" name="Google Shape;7073;p124"/>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074" name="Google Shape;7074;p124"/>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075" name="Google Shape;7075;p124"/>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76" name="Google Shape;7076;p124"/>
            <p:cNvGrpSpPr/>
            <p:nvPr/>
          </p:nvGrpSpPr>
          <p:grpSpPr>
            <a:xfrm>
              <a:off x="2104" y="1712"/>
              <a:ext cx="279" cy="212"/>
              <a:chOff x="2917" y="2456"/>
              <a:chExt cx="282" cy="212"/>
            </a:xfrm>
          </p:grpSpPr>
          <p:sp>
            <p:nvSpPr>
              <p:cNvPr id="7077" name="Google Shape;7077;p124"/>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78" name="Google Shape;7078;p124"/>
              <p:cNvSpPr txBox="1"/>
              <p:nvPr/>
            </p:nvSpPr>
            <p:spPr>
              <a:xfrm>
                <a:off x="2917" y="2456"/>
                <a:ext cx="282"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R2</a:t>
                </a:r>
                <a:endParaRPr/>
              </a:p>
            </p:txBody>
          </p:sp>
        </p:grpSp>
      </p:grpSp>
      <p:grpSp>
        <p:nvGrpSpPr>
          <p:cNvPr id="7079" name="Google Shape;7079;p124"/>
          <p:cNvGrpSpPr/>
          <p:nvPr/>
        </p:nvGrpSpPr>
        <p:grpSpPr>
          <a:xfrm>
            <a:off x="3970338" y="2732088"/>
            <a:ext cx="501650" cy="336550"/>
            <a:chOff x="2089" y="1712"/>
            <a:chExt cx="316" cy="212"/>
          </a:xfrm>
        </p:grpSpPr>
        <p:sp>
          <p:nvSpPr>
            <p:cNvPr id="7080" name="Google Shape;7080;p124"/>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081" name="Google Shape;7081;p124"/>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082" name="Google Shape;7082;p124"/>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083" name="Google Shape;7083;p124"/>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084" name="Google Shape;7084;p124"/>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85" name="Google Shape;7085;p124"/>
            <p:cNvGrpSpPr/>
            <p:nvPr/>
          </p:nvGrpSpPr>
          <p:grpSpPr>
            <a:xfrm>
              <a:off x="2104" y="1712"/>
              <a:ext cx="279" cy="212"/>
              <a:chOff x="2917" y="2456"/>
              <a:chExt cx="282" cy="212"/>
            </a:xfrm>
          </p:grpSpPr>
          <p:sp>
            <p:nvSpPr>
              <p:cNvPr id="7086" name="Google Shape;7086;p124"/>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87" name="Google Shape;7087;p124"/>
              <p:cNvSpPr txBox="1"/>
              <p:nvPr/>
            </p:nvSpPr>
            <p:spPr>
              <a:xfrm>
                <a:off x="2917" y="2456"/>
                <a:ext cx="282"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R3</a:t>
                </a:r>
                <a:endParaRPr/>
              </a:p>
            </p:txBody>
          </p:sp>
        </p:grpSp>
      </p:grpSp>
      <p:grpSp>
        <p:nvGrpSpPr>
          <p:cNvPr id="7088" name="Google Shape;7088;p124"/>
          <p:cNvGrpSpPr/>
          <p:nvPr/>
        </p:nvGrpSpPr>
        <p:grpSpPr>
          <a:xfrm>
            <a:off x="5032375" y="2732088"/>
            <a:ext cx="501650" cy="336550"/>
            <a:chOff x="2089" y="1712"/>
            <a:chExt cx="316" cy="212"/>
          </a:xfrm>
        </p:grpSpPr>
        <p:sp>
          <p:nvSpPr>
            <p:cNvPr id="7089" name="Google Shape;7089;p124"/>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090" name="Google Shape;7090;p124"/>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091" name="Google Shape;7091;p124"/>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092" name="Google Shape;7092;p124"/>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093" name="Google Shape;7093;p124"/>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094" name="Google Shape;7094;p124"/>
            <p:cNvGrpSpPr/>
            <p:nvPr/>
          </p:nvGrpSpPr>
          <p:grpSpPr>
            <a:xfrm>
              <a:off x="2104" y="1712"/>
              <a:ext cx="279" cy="212"/>
              <a:chOff x="2917" y="2456"/>
              <a:chExt cx="282" cy="212"/>
            </a:xfrm>
          </p:grpSpPr>
          <p:sp>
            <p:nvSpPr>
              <p:cNvPr id="7095" name="Google Shape;7095;p124"/>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096" name="Google Shape;7096;p124"/>
              <p:cNvSpPr txBox="1"/>
              <p:nvPr/>
            </p:nvSpPr>
            <p:spPr>
              <a:xfrm>
                <a:off x="2917" y="2456"/>
                <a:ext cx="282"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R4</a:t>
                </a:r>
                <a:endParaRPr/>
              </a:p>
            </p:txBody>
          </p:sp>
        </p:grpSp>
      </p:grpSp>
      <p:cxnSp>
        <p:nvCxnSpPr>
          <p:cNvPr id="7097" name="Google Shape;7097;p124"/>
          <p:cNvCxnSpPr/>
          <p:nvPr/>
        </p:nvCxnSpPr>
        <p:spPr>
          <a:xfrm>
            <a:off x="4751388" y="1555750"/>
            <a:ext cx="0" cy="434975"/>
          </a:xfrm>
          <a:prstGeom prst="straightConnector1">
            <a:avLst/>
          </a:prstGeom>
          <a:noFill/>
          <a:ln cap="flat" cmpd="sng" w="9525">
            <a:solidFill>
              <a:schemeClr val="dk1"/>
            </a:solidFill>
            <a:prstDash val="solid"/>
            <a:round/>
            <a:headEnd len="med" w="med" type="none"/>
            <a:tailEnd len="med" w="med" type="none"/>
          </a:ln>
        </p:spPr>
      </p:cxnSp>
      <p:cxnSp>
        <p:nvCxnSpPr>
          <p:cNvPr id="7098" name="Google Shape;7098;p124"/>
          <p:cNvCxnSpPr/>
          <p:nvPr/>
        </p:nvCxnSpPr>
        <p:spPr>
          <a:xfrm flipH="1">
            <a:off x="4264025" y="2232025"/>
            <a:ext cx="471488" cy="515938"/>
          </a:xfrm>
          <a:prstGeom prst="straightConnector1">
            <a:avLst/>
          </a:prstGeom>
          <a:noFill/>
          <a:ln cap="flat" cmpd="sng" w="9525">
            <a:solidFill>
              <a:schemeClr val="dk1"/>
            </a:solidFill>
            <a:prstDash val="solid"/>
            <a:round/>
            <a:headEnd len="med" w="med" type="none"/>
            <a:tailEnd len="med" w="med" type="none"/>
          </a:ln>
        </p:spPr>
      </p:cxnSp>
      <p:cxnSp>
        <p:nvCxnSpPr>
          <p:cNvPr id="7099" name="Google Shape;7099;p124"/>
          <p:cNvCxnSpPr/>
          <p:nvPr/>
        </p:nvCxnSpPr>
        <p:spPr>
          <a:xfrm>
            <a:off x="4781550" y="2241550"/>
            <a:ext cx="471488" cy="515938"/>
          </a:xfrm>
          <a:prstGeom prst="straightConnector1">
            <a:avLst/>
          </a:prstGeom>
          <a:noFill/>
          <a:ln cap="flat" cmpd="sng" w="9525">
            <a:solidFill>
              <a:schemeClr val="dk1"/>
            </a:solidFill>
            <a:prstDash val="solid"/>
            <a:round/>
            <a:headEnd len="med" w="med" type="none"/>
            <a:tailEnd len="med" w="med" type="none"/>
          </a:ln>
        </p:spPr>
      </p:cxnSp>
      <p:sp>
        <p:nvSpPr>
          <p:cNvPr id="7100" name="Google Shape;7100;p124"/>
          <p:cNvSpPr txBox="1"/>
          <p:nvPr/>
        </p:nvSpPr>
        <p:spPr>
          <a:xfrm>
            <a:off x="4572000" y="3267075"/>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(b)</a:t>
            </a:r>
            <a:endParaRPr sz="1800">
              <a:solidFill>
                <a:schemeClr val="dk1"/>
              </a:solidFill>
              <a:latin typeface="Arial"/>
              <a:ea typeface="Arial"/>
              <a:cs typeface="Arial"/>
              <a:sym typeface="Arial"/>
            </a:endParaRPr>
          </a:p>
        </p:txBody>
      </p:sp>
      <p:cxnSp>
        <p:nvCxnSpPr>
          <p:cNvPr id="7101" name="Google Shape;7101;p124"/>
          <p:cNvCxnSpPr/>
          <p:nvPr/>
        </p:nvCxnSpPr>
        <p:spPr>
          <a:xfrm flipH="1">
            <a:off x="4811713" y="1600200"/>
            <a:ext cx="7937" cy="381000"/>
          </a:xfrm>
          <a:prstGeom prst="straightConnector1">
            <a:avLst/>
          </a:prstGeom>
          <a:noFill/>
          <a:ln cap="flat" cmpd="sng" w="57150">
            <a:solidFill>
              <a:schemeClr val="dk1"/>
            </a:solidFill>
            <a:prstDash val="solid"/>
            <a:round/>
            <a:headEnd len="med" w="med" type="none"/>
            <a:tailEnd len="med" w="med" type="triangle"/>
          </a:ln>
        </p:spPr>
      </p:cxnSp>
      <p:sp>
        <p:nvSpPr>
          <p:cNvPr id="7102" name="Google Shape;7102;p124"/>
          <p:cNvSpPr/>
          <p:nvPr/>
        </p:nvSpPr>
        <p:spPr>
          <a:xfrm>
            <a:off x="4927600" y="2230438"/>
            <a:ext cx="436563" cy="506412"/>
          </a:xfrm>
          <a:custGeom>
            <a:rect b="b" l="l" r="r" t="t"/>
            <a:pathLst>
              <a:path extrusionOk="0" h="319" w="275">
                <a:moveTo>
                  <a:pt x="0" y="0"/>
                </a:moveTo>
                <a:lnTo>
                  <a:pt x="275" y="319"/>
                </a:lnTo>
              </a:path>
            </a:pathLst>
          </a:custGeom>
          <a:noFill/>
          <a:ln cap="flat" cmpd="sng" w="57150">
            <a:solidFill>
              <a:schemeClr val="dk1"/>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03" name="Google Shape;7103;p124"/>
          <p:cNvSpPr/>
          <p:nvPr/>
        </p:nvSpPr>
        <p:spPr>
          <a:xfrm>
            <a:off x="4130675" y="2257425"/>
            <a:ext cx="436563" cy="506413"/>
          </a:xfrm>
          <a:custGeom>
            <a:rect b="b" l="l" r="r" t="t"/>
            <a:pathLst>
              <a:path extrusionOk="0" h="319" w="275">
                <a:moveTo>
                  <a:pt x="275" y="0"/>
                </a:moveTo>
                <a:lnTo>
                  <a:pt x="0" y="319"/>
                </a:lnTo>
              </a:path>
            </a:pathLst>
          </a:custGeom>
          <a:noFill/>
          <a:ln cap="flat" cmpd="sng" w="57150">
            <a:solidFill>
              <a:schemeClr val="dk1"/>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04" name="Google Shape;7104;p124"/>
          <p:cNvSpPr txBox="1"/>
          <p:nvPr/>
        </p:nvSpPr>
        <p:spPr>
          <a:xfrm>
            <a:off x="2700338" y="1171575"/>
            <a:ext cx="161925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duplicate</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creation/transmission</a:t>
            </a:r>
            <a:endParaRPr/>
          </a:p>
        </p:txBody>
      </p:sp>
      <p:sp>
        <p:nvSpPr>
          <p:cNvPr id="7105" name="Google Shape;7105;p124"/>
          <p:cNvSpPr/>
          <p:nvPr/>
        </p:nvSpPr>
        <p:spPr>
          <a:xfrm>
            <a:off x="711200" y="1163638"/>
            <a:ext cx="1138238" cy="522287"/>
          </a:xfrm>
          <a:prstGeom prst="irregularSeal1">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06" name="Google Shape;7106;p124"/>
          <p:cNvSpPr txBox="1"/>
          <p:nvPr/>
        </p:nvSpPr>
        <p:spPr>
          <a:xfrm>
            <a:off x="849313" y="1255713"/>
            <a:ext cx="420687"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Arial"/>
                <a:ea typeface="Arial"/>
                <a:cs typeface="Arial"/>
                <a:sym typeface="Arial"/>
              </a:rPr>
              <a:t>lặp</a:t>
            </a:r>
            <a:endParaRPr/>
          </a:p>
        </p:txBody>
      </p:sp>
      <p:sp>
        <p:nvSpPr>
          <p:cNvPr id="7107" name="Google Shape;7107;p124"/>
          <p:cNvSpPr/>
          <p:nvPr/>
        </p:nvSpPr>
        <p:spPr>
          <a:xfrm>
            <a:off x="1871663" y="1555750"/>
            <a:ext cx="701675" cy="889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08" name="Google Shape;7108;p124"/>
          <p:cNvCxnSpPr/>
          <p:nvPr/>
        </p:nvCxnSpPr>
        <p:spPr>
          <a:xfrm rot="10800000">
            <a:off x="1643063" y="1501775"/>
            <a:ext cx="230187" cy="96838"/>
          </a:xfrm>
          <a:prstGeom prst="straightConnector1">
            <a:avLst/>
          </a:prstGeom>
          <a:noFill/>
          <a:ln cap="flat" cmpd="sng" w="9525">
            <a:solidFill>
              <a:srgbClr val="FF0000"/>
            </a:solidFill>
            <a:prstDash val="solid"/>
            <a:round/>
            <a:headEnd len="med" w="med" type="none"/>
            <a:tailEnd len="med" w="med" type="none"/>
          </a:ln>
        </p:spPr>
      </p:cxnSp>
      <p:sp>
        <p:nvSpPr>
          <p:cNvPr id="7109" name="Google Shape;7109;p124"/>
          <p:cNvSpPr/>
          <p:nvPr/>
        </p:nvSpPr>
        <p:spPr>
          <a:xfrm>
            <a:off x="5302250" y="1619250"/>
            <a:ext cx="1138238" cy="522288"/>
          </a:xfrm>
          <a:prstGeom prst="irregularSeal1">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10" name="Google Shape;7110;p124"/>
          <p:cNvSpPr txBox="1"/>
          <p:nvPr/>
        </p:nvSpPr>
        <p:spPr>
          <a:xfrm>
            <a:off x="5430838" y="1719263"/>
            <a:ext cx="420687"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Arial"/>
                <a:ea typeface="Arial"/>
                <a:cs typeface="Arial"/>
                <a:sym typeface="Arial"/>
              </a:rPr>
              <a:t>lặp</a:t>
            </a:r>
            <a:endParaRPr/>
          </a:p>
        </p:txBody>
      </p:sp>
      <p:sp>
        <p:nvSpPr>
          <p:cNvPr id="7111" name="Google Shape;7111;p124"/>
          <p:cNvSpPr/>
          <p:nvPr/>
        </p:nvSpPr>
        <p:spPr>
          <a:xfrm>
            <a:off x="4225925" y="2205038"/>
            <a:ext cx="1101725" cy="889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12" name="Google Shape;7112;p124"/>
          <p:cNvCxnSpPr/>
          <p:nvPr/>
        </p:nvCxnSpPr>
        <p:spPr>
          <a:xfrm flipH="1">
            <a:off x="5292725" y="2054225"/>
            <a:ext cx="255588" cy="222250"/>
          </a:xfrm>
          <a:prstGeom prst="straightConnector1">
            <a:avLst/>
          </a:prstGeom>
          <a:noFill/>
          <a:ln cap="flat" cmpd="sng" w="9525">
            <a:solidFill>
              <a:srgbClr val="FF0000"/>
            </a:solidFill>
            <a:prstDash val="solid"/>
            <a:round/>
            <a:headEnd len="med" w="med" type="none"/>
            <a:tailEnd len="med" w="med" type="none"/>
          </a:ln>
        </p:spPr>
      </p:cxnSp>
      <p:cxnSp>
        <p:nvCxnSpPr>
          <p:cNvPr id="7113" name="Google Shape;7113;p124"/>
          <p:cNvCxnSpPr/>
          <p:nvPr/>
        </p:nvCxnSpPr>
        <p:spPr>
          <a:xfrm>
            <a:off x="1946275" y="2897188"/>
            <a:ext cx="569913" cy="0"/>
          </a:xfrm>
          <a:prstGeom prst="straightConnector1">
            <a:avLst/>
          </a:prstGeom>
          <a:noFill/>
          <a:ln cap="flat" cmpd="sng" w="9525">
            <a:solidFill>
              <a:schemeClr val="dk1"/>
            </a:solidFill>
            <a:prstDash val="solid"/>
            <a:round/>
            <a:headEnd len="med" w="med" type="none"/>
            <a:tailEnd len="med" w="med" type="none"/>
          </a:ln>
        </p:spPr>
      </p:cxnSp>
      <p:cxnSp>
        <p:nvCxnSpPr>
          <p:cNvPr id="7114" name="Google Shape;7114;p124"/>
          <p:cNvCxnSpPr/>
          <p:nvPr/>
        </p:nvCxnSpPr>
        <p:spPr>
          <a:xfrm>
            <a:off x="4470400" y="2895600"/>
            <a:ext cx="569913"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9" name="Shape 7119"/>
        <p:cNvGrpSpPr/>
        <p:nvPr/>
      </p:nvGrpSpPr>
      <p:grpSpPr>
        <a:xfrm>
          <a:off x="0" y="0"/>
          <a:ext cx="0" cy="0"/>
          <a:chOff x="0" y="0"/>
          <a:chExt cx="0" cy="0"/>
        </a:xfrm>
      </p:grpSpPr>
      <p:sp>
        <p:nvSpPr>
          <p:cNvPr id="7120" name="Google Shape;7120;p12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cxnSp>
        <p:nvCxnSpPr>
          <p:cNvPr id="7121" name="Google Shape;7121;p125"/>
          <p:cNvCxnSpPr/>
          <p:nvPr/>
        </p:nvCxnSpPr>
        <p:spPr>
          <a:xfrm>
            <a:off x="4048125" y="1892300"/>
            <a:ext cx="338138" cy="677863"/>
          </a:xfrm>
          <a:prstGeom prst="straightConnector1">
            <a:avLst/>
          </a:prstGeom>
          <a:noFill/>
          <a:ln cap="flat" cmpd="sng" w="57150">
            <a:solidFill>
              <a:schemeClr val="dk1"/>
            </a:solidFill>
            <a:prstDash val="solid"/>
            <a:round/>
            <a:headEnd len="med" w="med" type="none"/>
            <a:tailEnd len="med" w="med" type="none"/>
          </a:ln>
        </p:spPr>
      </p:cxnSp>
      <p:cxnSp>
        <p:nvCxnSpPr>
          <p:cNvPr id="7122" name="Google Shape;7122;p125"/>
          <p:cNvCxnSpPr/>
          <p:nvPr/>
        </p:nvCxnSpPr>
        <p:spPr>
          <a:xfrm>
            <a:off x="4403725" y="2592388"/>
            <a:ext cx="342900" cy="757237"/>
          </a:xfrm>
          <a:prstGeom prst="straightConnector1">
            <a:avLst/>
          </a:prstGeom>
          <a:noFill/>
          <a:ln cap="flat" cmpd="sng" w="57150">
            <a:solidFill>
              <a:schemeClr val="dk1"/>
            </a:solidFill>
            <a:prstDash val="solid"/>
            <a:round/>
            <a:headEnd len="med" w="med" type="none"/>
            <a:tailEnd len="med" w="med" type="none"/>
          </a:ln>
        </p:spPr>
      </p:cxnSp>
      <p:cxnSp>
        <p:nvCxnSpPr>
          <p:cNvPr id="7123" name="Google Shape;7123;p125"/>
          <p:cNvCxnSpPr/>
          <p:nvPr/>
        </p:nvCxnSpPr>
        <p:spPr>
          <a:xfrm flipH="1">
            <a:off x="3630613" y="2665413"/>
            <a:ext cx="601662" cy="193675"/>
          </a:xfrm>
          <a:prstGeom prst="straightConnector1">
            <a:avLst/>
          </a:prstGeom>
          <a:noFill/>
          <a:ln cap="flat" cmpd="sng" w="9525">
            <a:solidFill>
              <a:schemeClr val="dk1"/>
            </a:solidFill>
            <a:prstDash val="solid"/>
            <a:round/>
            <a:headEnd len="med" w="med" type="none"/>
            <a:tailEnd len="med" w="med" type="none"/>
          </a:ln>
        </p:spPr>
      </p:cxnSp>
      <p:cxnSp>
        <p:nvCxnSpPr>
          <p:cNvPr id="7124" name="Google Shape;7124;p125"/>
          <p:cNvCxnSpPr/>
          <p:nvPr/>
        </p:nvCxnSpPr>
        <p:spPr>
          <a:xfrm rot="10800000">
            <a:off x="2574925" y="2938463"/>
            <a:ext cx="735013" cy="0"/>
          </a:xfrm>
          <a:prstGeom prst="straightConnector1">
            <a:avLst/>
          </a:prstGeom>
          <a:noFill/>
          <a:ln cap="flat" cmpd="sng" w="9525">
            <a:solidFill>
              <a:schemeClr val="dk1"/>
            </a:solidFill>
            <a:prstDash val="solid"/>
            <a:round/>
            <a:headEnd len="med" w="med" type="none"/>
            <a:tailEnd len="med" w="med" type="none"/>
          </a:ln>
        </p:spPr>
      </p:cxnSp>
      <p:cxnSp>
        <p:nvCxnSpPr>
          <p:cNvPr id="7125" name="Google Shape;7125;p125"/>
          <p:cNvCxnSpPr/>
          <p:nvPr/>
        </p:nvCxnSpPr>
        <p:spPr>
          <a:xfrm rot="10800000">
            <a:off x="3009900" y="2125663"/>
            <a:ext cx="271463" cy="719137"/>
          </a:xfrm>
          <a:prstGeom prst="straightConnector1">
            <a:avLst/>
          </a:prstGeom>
          <a:noFill/>
          <a:ln cap="flat" cmpd="sng" w="57150">
            <a:solidFill>
              <a:schemeClr val="dk1"/>
            </a:solidFill>
            <a:prstDash val="solid"/>
            <a:round/>
            <a:headEnd len="med" w="med" type="none"/>
            <a:tailEnd len="med" w="med" type="none"/>
          </a:ln>
        </p:spPr>
      </p:cxnSp>
      <p:cxnSp>
        <p:nvCxnSpPr>
          <p:cNvPr id="7126" name="Google Shape;7126;p125"/>
          <p:cNvCxnSpPr/>
          <p:nvPr/>
        </p:nvCxnSpPr>
        <p:spPr>
          <a:xfrm flipH="1" rot="10800000">
            <a:off x="3181350" y="1884363"/>
            <a:ext cx="669925" cy="193675"/>
          </a:xfrm>
          <a:prstGeom prst="straightConnector1">
            <a:avLst/>
          </a:prstGeom>
          <a:noFill/>
          <a:ln cap="flat" cmpd="sng" w="9525">
            <a:solidFill>
              <a:schemeClr val="dk1"/>
            </a:solidFill>
            <a:prstDash val="solid"/>
            <a:round/>
            <a:headEnd len="med" w="med" type="none"/>
            <a:tailEnd len="med" w="med" type="none"/>
          </a:ln>
        </p:spPr>
      </p:cxnSp>
      <p:cxnSp>
        <p:nvCxnSpPr>
          <p:cNvPr id="7127" name="Google Shape;7127;p125"/>
          <p:cNvCxnSpPr/>
          <p:nvPr/>
        </p:nvCxnSpPr>
        <p:spPr>
          <a:xfrm>
            <a:off x="3533775" y="1428750"/>
            <a:ext cx="442913" cy="409575"/>
          </a:xfrm>
          <a:prstGeom prst="straightConnector1">
            <a:avLst/>
          </a:prstGeom>
          <a:noFill/>
          <a:ln cap="flat" cmpd="sng" w="57150">
            <a:solidFill>
              <a:schemeClr val="dk1"/>
            </a:solidFill>
            <a:prstDash val="solid"/>
            <a:round/>
            <a:headEnd len="med" w="med" type="none"/>
            <a:tailEnd len="med" w="med" type="none"/>
          </a:ln>
        </p:spPr>
      </p:cxnSp>
      <p:grpSp>
        <p:nvGrpSpPr>
          <p:cNvPr id="7128" name="Google Shape;7128;p125"/>
          <p:cNvGrpSpPr/>
          <p:nvPr/>
        </p:nvGrpSpPr>
        <p:grpSpPr>
          <a:xfrm>
            <a:off x="3081338" y="1214438"/>
            <a:ext cx="501650" cy="336550"/>
            <a:chOff x="2089" y="1715"/>
            <a:chExt cx="316" cy="212"/>
          </a:xfrm>
        </p:grpSpPr>
        <p:sp>
          <p:nvSpPr>
            <p:cNvPr id="7129" name="Google Shape;7129;p125"/>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30" name="Google Shape;7130;p125"/>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131" name="Google Shape;7131;p125"/>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132" name="Google Shape;7132;p125"/>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33" name="Google Shape;7133;p125"/>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134" name="Google Shape;7134;p125"/>
            <p:cNvGrpSpPr/>
            <p:nvPr/>
          </p:nvGrpSpPr>
          <p:grpSpPr>
            <a:xfrm>
              <a:off x="2138" y="1715"/>
              <a:ext cx="210" cy="212"/>
              <a:chOff x="2951" y="2459"/>
              <a:chExt cx="213" cy="212"/>
            </a:xfrm>
          </p:grpSpPr>
          <p:sp>
            <p:nvSpPr>
              <p:cNvPr id="7135" name="Google Shape;7135;p12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36" name="Google Shape;7136;p125"/>
              <p:cNvSpPr txBox="1"/>
              <p:nvPr/>
            </p:nvSpPr>
            <p:spPr>
              <a:xfrm>
                <a:off x="2951" y="2459"/>
                <a:ext cx="213"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A</a:t>
                </a:r>
                <a:endParaRPr sz="1600">
                  <a:solidFill>
                    <a:schemeClr val="dk1"/>
                  </a:solidFill>
                  <a:latin typeface="Times New Roman"/>
                  <a:ea typeface="Times New Roman"/>
                  <a:cs typeface="Times New Roman"/>
                  <a:sym typeface="Times New Roman"/>
                </a:endParaRPr>
              </a:p>
            </p:txBody>
          </p:sp>
        </p:grpSp>
      </p:grpSp>
      <p:sp>
        <p:nvSpPr>
          <p:cNvPr id="7137" name="Google Shape;7137;p125"/>
          <p:cNvSpPr txBox="1"/>
          <p:nvPr/>
        </p:nvSpPr>
        <p:spPr>
          <a:xfrm>
            <a:off x="2216150" y="3784600"/>
            <a:ext cx="26733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Reverse path forwarding</a:t>
            </a:r>
            <a:endParaRPr/>
          </a:p>
        </p:txBody>
      </p:sp>
      <p:grpSp>
        <p:nvGrpSpPr>
          <p:cNvPr id="7138" name="Google Shape;7138;p125"/>
          <p:cNvGrpSpPr/>
          <p:nvPr/>
        </p:nvGrpSpPr>
        <p:grpSpPr>
          <a:xfrm>
            <a:off x="3792538" y="1722438"/>
            <a:ext cx="501650" cy="336550"/>
            <a:chOff x="2089" y="1715"/>
            <a:chExt cx="316" cy="212"/>
          </a:xfrm>
        </p:grpSpPr>
        <p:sp>
          <p:nvSpPr>
            <p:cNvPr id="7139" name="Google Shape;7139;p125"/>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40" name="Google Shape;7140;p125"/>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141" name="Google Shape;7141;p125"/>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142" name="Google Shape;7142;p125"/>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43" name="Google Shape;7143;p125"/>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144" name="Google Shape;7144;p125"/>
            <p:cNvGrpSpPr/>
            <p:nvPr/>
          </p:nvGrpSpPr>
          <p:grpSpPr>
            <a:xfrm>
              <a:off x="2144" y="1715"/>
              <a:ext cx="197" cy="212"/>
              <a:chOff x="2957" y="2459"/>
              <a:chExt cx="200" cy="212"/>
            </a:xfrm>
          </p:grpSpPr>
          <p:sp>
            <p:nvSpPr>
              <p:cNvPr id="7145" name="Google Shape;7145;p12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46" name="Google Shape;7146;p125"/>
              <p:cNvSpPr txBox="1"/>
              <p:nvPr/>
            </p:nvSpPr>
            <p:spPr>
              <a:xfrm>
                <a:off x="2957" y="2459"/>
                <a:ext cx="200"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B</a:t>
                </a:r>
                <a:endParaRPr sz="1600">
                  <a:solidFill>
                    <a:schemeClr val="dk1"/>
                  </a:solidFill>
                  <a:latin typeface="Times New Roman"/>
                  <a:ea typeface="Times New Roman"/>
                  <a:cs typeface="Times New Roman"/>
                  <a:sym typeface="Times New Roman"/>
                </a:endParaRPr>
              </a:p>
            </p:txBody>
          </p:sp>
        </p:grpSp>
      </p:grpSp>
      <p:grpSp>
        <p:nvGrpSpPr>
          <p:cNvPr id="7147" name="Google Shape;7147;p125"/>
          <p:cNvGrpSpPr/>
          <p:nvPr/>
        </p:nvGrpSpPr>
        <p:grpSpPr>
          <a:xfrm>
            <a:off x="4545013" y="3230563"/>
            <a:ext cx="501650" cy="336550"/>
            <a:chOff x="2089" y="1715"/>
            <a:chExt cx="316" cy="212"/>
          </a:xfrm>
        </p:grpSpPr>
        <p:sp>
          <p:nvSpPr>
            <p:cNvPr id="7148" name="Google Shape;7148;p125"/>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49" name="Google Shape;7149;p125"/>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150" name="Google Shape;7150;p125"/>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151" name="Google Shape;7151;p125"/>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52" name="Google Shape;7152;p125"/>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153" name="Google Shape;7153;p125"/>
            <p:cNvGrpSpPr/>
            <p:nvPr/>
          </p:nvGrpSpPr>
          <p:grpSpPr>
            <a:xfrm>
              <a:off x="2141" y="1715"/>
              <a:ext cx="203" cy="212"/>
              <a:chOff x="2954" y="2459"/>
              <a:chExt cx="206" cy="212"/>
            </a:xfrm>
          </p:grpSpPr>
          <p:sp>
            <p:nvSpPr>
              <p:cNvPr id="7154" name="Google Shape;7154;p12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55" name="Google Shape;7155;p125"/>
              <p:cNvSpPr txBox="1"/>
              <p:nvPr/>
            </p:nvSpPr>
            <p:spPr>
              <a:xfrm>
                <a:off x="2954" y="2459"/>
                <a:ext cx="206"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G</a:t>
                </a:r>
                <a:endParaRPr sz="1600">
                  <a:solidFill>
                    <a:schemeClr val="dk1"/>
                  </a:solidFill>
                  <a:latin typeface="Times New Roman"/>
                  <a:ea typeface="Times New Roman"/>
                  <a:cs typeface="Times New Roman"/>
                  <a:sym typeface="Times New Roman"/>
                </a:endParaRPr>
              </a:p>
            </p:txBody>
          </p:sp>
        </p:grpSp>
      </p:grpSp>
      <p:grpSp>
        <p:nvGrpSpPr>
          <p:cNvPr id="7156" name="Google Shape;7156;p125"/>
          <p:cNvGrpSpPr/>
          <p:nvPr/>
        </p:nvGrpSpPr>
        <p:grpSpPr>
          <a:xfrm>
            <a:off x="4208463" y="2503488"/>
            <a:ext cx="501650" cy="336550"/>
            <a:chOff x="2089" y="1715"/>
            <a:chExt cx="316" cy="212"/>
          </a:xfrm>
        </p:grpSpPr>
        <p:sp>
          <p:nvSpPr>
            <p:cNvPr id="7157" name="Google Shape;7157;p125"/>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58" name="Google Shape;7158;p125"/>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159" name="Google Shape;7159;p125"/>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160" name="Google Shape;7160;p125"/>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61" name="Google Shape;7161;p125"/>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162" name="Google Shape;7162;p125"/>
            <p:cNvGrpSpPr/>
            <p:nvPr/>
          </p:nvGrpSpPr>
          <p:grpSpPr>
            <a:xfrm>
              <a:off x="2139" y="1715"/>
              <a:ext cx="208" cy="212"/>
              <a:chOff x="2952" y="2459"/>
              <a:chExt cx="211" cy="212"/>
            </a:xfrm>
          </p:grpSpPr>
          <p:sp>
            <p:nvSpPr>
              <p:cNvPr id="7163" name="Google Shape;7163;p12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64" name="Google Shape;7164;p125"/>
              <p:cNvSpPr txBox="1"/>
              <p:nvPr/>
            </p:nvSpPr>
            <p:spPr>
              <a:xfrm>
                <a:off x="2952" y="2459"/>
                <a:ext cx="211"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D</a:t>
                </a:r>
                <a:endParaRPr sz="1600">
                  <a:solidFill>
                    <a:schemeClr val="dk1"/>
                  </a:solidFill>
                  <a:latin typeface="Times New Roman"/>
                  <a:ea typeface="Times New Roman"/>
                  <a:cs typeface="Times New Roman"/>
                  <a:sym typeface="Times New Roman"/>
                </a:endParaRPr>
              </a:p>
            </p:txBody>
          </p:sp>
        </p:grpSp>
      </p:grpSp>
      <p:grpSp>
        <p:nvGrpSpPr>
          <p:cNvPr id="7165" name="Google Shape;7165;p125"/>
          <p:cNvGrpSpPr/>
          <p:nvPr/>
        </p:nvGrpSpPr>
        <p:grpSpPr>
          <a:xfrm>
            <a:off x="3157538" y="2765425"/>
            <a:ext cx="501650" cy="336550"/>
            <a:chOff x="2089" y="1715"/>
            <a:chExt cx="316" cy="212"/>
          </a:xfrm>
        </p:grpSpPr>
        <p:sp>
          <p:nvSpPr>
            <p:cNvPr id="7166" name="Google Shape;7166;p125"/>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67" name="Google Shape;7167;p125"/>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168" name="Google Shape;7168;p125"/>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169" name="Google Shape;7169;p125"/>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70" name="Google Shape;7170;p125"/>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171" name="Google Shape;7171;p125"/>
            <p:cNvGrpSpPr/>
            <p:nvPr/>
          </p:nvGrpSpPr>
          <p:grpSpPr>
            <a:xfrm>
              <a:off x="2144" y="1715"/>
              <a:ext cx="197" cy="212"/>
              <a:chOff x="2957" y="2459"/>
              <a:chExt cx="200" cy="212"/>
            </a:xfrm>
          </p:grpSpPr>
          <p:sp>
            <p:nvSpPr>
              <p:cNvPr id="7172" name="Google Shape;7172;p12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73" name="Google Shape;7173;p125"/>
              <p:cNvSpPr txBox="1"/>
              <p:nvPr/>
            </p:nvSpPr>
            <p:spPr>
              <a:xfrm>
                <a:off x="2957" y="2459"/>
                <a:ext cx="200"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E</a:t>
                </a:r>
                <a:endParaRPr sz="1600">
                  <a:solidFill>
                    <a:schemeClr val="dk1"/>
                  </a:solidFill>
                  <a:latin typeface="Times New Roman"/>
                  <a:ea typeface="Times New Roman"/>
                  <a:cs typeface="Times New Roman"/>
                  <a:sym typeface="Times New Roman"/>
                </a:endParaRPr>
              </a:p>
            </p:txBody>
          </p:sp>
        </p:grpSp>
      </p:grpSp>
      <p:cxnSp>
        <p:nvCxnSpPr>
          <p:cNvPr id="7174" name="Google Shape;7174;p125"/>
          <p:cNvCxnSpPr/>
          <p:nvPr/>
        </p:nvCxnSpPr>
        <p:spPr>
          <a:xfrm flipH="1">
            <a:off x="2565400" y="1490663"/>
            <a:ext cx="674688" cy="1385887"/>
          </a:xfrm>
          <a:prstGeom prst="straightConnector1">
            <a:avLst/>
          </a:prstGeom>
          <a:noFill/>
          <a:ln cap="flat" cmpd="sng" w="57150">
            <a:solidFill>
              <a:schemeClr val="dk1"/>
            </a:solidFill>
            <a:prstDash val="solid"/>
            <a:round/>
            <a:headEnd len="med" w="med" type="none"/>
            <a:tailEnd len="med" w="med" type="none"/>
          </a:ln>
        </p:spPr>
      </p:cxnSp>
      <p:grpSp>
        <p:nvGrpSpPr>
          <p:cNvPr id="7175" name="Google Shape;7175;p125"/>
          <p:cNvGrpSpPr/>
          <p:nvPr/>
        </p:nvGrpSpPr>
        <p:grpSpPr>
          <a:xfrm>
            <a:off x="2725738" y="1916113"/>
            <a:ext cx="501650" cy="336550"/>
            <a:chOff x="2089" y="1715"/>
            <a:chExt cx="316" cy="212"/>
          </a:xfrm>
        </p:grpSpPr>
        <p:sp>
          <p:nvSpPr>
            <p:cNvPr id="7176" name="Google Shape;7176;p125"/>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77" name="Google Shape;7177;p125"/>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178" name="Google Shape;7178;p125"/>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179" name="Google Shape;7179;p125"/>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80" name="Google Shape;7180;p125"/>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181" name="Google Shape;7181;p125"/>
            <p:cNvGrpSpPr/>
            <p:nvPr/>
          </p:nvGrpSpPr>
          <p:grpSpPr>
            <a:xfrm>
              <a:off x="2151" y="1715"/>
              <a:ext cx="182" cy="212"/>
              <a:chOff x="2964" y="2459"/>
              <a:chExt cx="185" cy="212"/>
            </a:xfrm>
          </p:grpSpPr>
          <p:sp>
            <p:nvSpPr>
              <p:cNvPr id="7182" name="Google Shape;7182;p12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83" name="Google Shape;7183;p125"/>
              <p:cNvSpPr txBox="1"/>
              <p:nvPr/>
            </p:nvSpPr>
            <p:spPr>
              <a:xfrm>
                <a:off x="2964" y="2459"/>
                <a:ext cx="185"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c</a:t>
                </a:r>
                <a:endParaRPr sz="1600">
                  <a:solidFill>
                    <a:schemeClr val="dk1"/>
                  </a:solidFill>
                  <a:latin typeface="Times New Roman"/>
                  <a:ea typeface="Times New Roman"/>
                  <a:cs typeface="Times New Roman"/>
                  <a:sym typeface="Times New Roman"/>
                </a:endParaRPr>
              </a:p>
            </p:txBody>
          </p:sp>
        </p:grpSp>
      </p:grpSp>
      <p:grpSp>
        <p:nvGrpSpPr>
          <p:cNvPr id="7184" name="Google Shape;7184;p125"/>
          <p:cNvGrpSpPr/>
          <p:nvPr/>
        </p:nvGrpSpPr>
        <p:grpSpPr>
          <a:xfrm>
            <a:off x="2195513" y="2771775"/>
            <a:ext cx="501650" cy="336550"/>
            <a:chOff x="2089" y="1715"/>
            <a:chExt cx="316" cy="212"/>
          </a:xfrm>
        </p:grpSpPr>
        <p:sp>
          <p:nvSpPr>
            <p:cNvPr id="7185" name="Google Shape;7185;p125"/>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186" name="Google Shape;7186;p125"/>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187" name="Google Shape;7187;p125"/>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188" name="Google Shape;7188;p125"/>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89" name="Google Shape;7189;p125"/>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190" name="Google Shape;7190;p125"/>
            <p:cNvGrpSpPr/>
            <p:nvPr/>
          </p:nvGrpSpPr>
          <p:grpSpPr>
            <a:xfrm>
              <a:off x="2145" y="1715"/>
              <a:ext cx="194" cy="212"/>
              <a:chOff x="2958" y="2459"/>
              <a:chExt cx="197" cy="212"/>
            </a:xfrm>
          </p:grpSpPr>
          <p:sp>
            <p:nvSpPr>
              <p:cNvPr id="7191" name="Google Shape;7191;p12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92" name="Google Shape;7192;p125"/>
              <p:cNvSpPr txBox="1"/>
              <p:nvPr/>
            </p:nvSpPr>
            <p:spPr>
              <a:xfrm>
                <a:off x="2958" y="2459"/>
                <a:ext cx="197"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F</a:t>
                </a:r>
                <a:endParaRPr sz="1600">
                  <a:solidFill>
                    <a:schemeClr val="dk1"/>
                  </a:solidFill>
                  <a:latin typeface="Times New Roman"/>
                  <a:ea typeface="Times New Roman"/>
                  <a:cs typeface="Times New Roman"/>
                  <a:sym typeface="Times New Roman"/>
                </a:endParaRPr>
              </a:p>
            </p:txBody>
          </p:sp>
        </p:grpSp>
      </p:grpSp>
      <p:cxnSp>
        <p:nvCxnSpPr>
          <p:cNvPr id="7193" name="Google Shape;7193;p125"/>
          <p:cNvCxnSpPr/>
          <p:nvPr/>
        </p:nvCxnSpPr>
        <p:spPr>
          <a:xfrm flipH="1">
            <a:off x="2955925" y="1509713"/>
            <a:ext cx="160338" cy="373062"/>
          </a:xfrm>
          <a:prstGeom prst="straightConnector1">
            <a:avLst/>
          </a:prstGeom>
          <a:noFill/>
          <a:ln cap="flat" cmpd="sng" w="9525">
            <a:solidFill>
              <a:schemeClr val="dk1"/>
            </a:solidFill>
            <a:prstDash val="solid"/>
            <a:round/>
            <a:headEnd len="med" w="med" type="none"/>
            <a:tailEnd len="med" w="med" type="triangle"/>
          </a:ln>
        </p:spPr>
      </p:cxnSp>
      <p:cxnSp>
        <p:nvCxnSpPr>
          <p:cNvPr id="7194" name="Google Shape;7194;p125"/>
          <p:cNvCxnSpPr/>
          <p:nvPr/>
        </p:nvCxnSpPr>
        <p:spPr>
          <a:xfrm flipH="1">
            <a:off x="2574925" y="2284413"/>
            <a:ext cx="160338" cy="373062"/>
          </a:xfrm>
          <a:prstGeom prst="straightConnector1">
            <a:avLst/>
          </a:prstGeom>
          <a:noFill/>
          <a:ln cap="flat" cmpd="sng" w="9525">
            <a:solidFill>
              <a:schemeClr val="dk1"/>
            </a:solidFill>
            <a:prstDash val="solid"/>
            <a:round/>
            <a:headEnd len="med" w="med" type="none"/>
            <a:tailEnd len="med" w="med" type="triangle"/>
          </a:ln>
        </p:spPr>
      </p:cxnSp>
      <p:cxnSp>
        <p:nvCxnSpPr>
          <p:cNvPr id="7195" name="Google Shape;7195;p125"/>
          <p:cNvCxnSpPr/>
          <p:nvPr/>
        </p:nvCxnSpPr>
        <p:spPr>
          <a:xfrm>
            <a:off x="3624263" y="1398588"/>
            <a:ext cx="284162" cy="292100"/>
          </a:xfrm>
          <a:prstGeom prst="straightConnector1">
            <a:avLst/>
          </a:prstGeom>
          <a:noFill/>
          <a:ln cap="flat" cmpd="sng" w="9525">
            <a:solidFill>
              <a:schemeClr val="dk1"/>
            </a:solidFill>
            <a:prstDash val="solid"/>
            <a:round/>
            <a:headEnd len="med" w="med" type="none"/>
            <a:tailEnd len="med" w="med" type="triangle"/>
          </a:ln>
        </p:spPr>
      </p:cxnSp>
      <p:cxnSp>
        <p:nvCxnSpPr>
          <p:cNvPr id="7196" name="Google Shape;7196;p125"/>
          <p:cNvCxnSpPr/>
          <p:nvPr/>
        </p:nvCxnSpPr>
        <p:spPr>
          <a:xfrm>
            <a:off x="4202113" y="2022475"/>
            <a:ext cx="225425" cy="441325"/>
          </a:xfrm>
          <a:prstGeom prst="straightConnector1">
            <a:avLst/>
          </a:prstGeom>
          <a:noFill/>
          <a:ln cap="flat" cmpd="sng" w="9525">
            <a:solidFill>
              <a:schemeClr val="dk1"/>
            </a:solidFill>
            <a:prstDash val="solid"/>
            <a:round/>
            <a:headEnd len="med" w="med" type="none"/>
            <a:tailEnd len="med" w="med" type="triangle"/>
          </a:ln>
        </p:spPr>
      </p:cxnSp>
      <p:cxnSp>
        <p:nvCxnSpPr>
          <p:cNvPr id="7197" name="Google Shape;7197;p125"/>
          <p:cNvCxnSpPr/>
          <p:nvPr/>
        </p:nvCxnSpPr>
        <p:spPr>
          <a:xfrm>
            <a:off x="4602163" y="2828925"/>
            <a:ext cx="177800" cy="354013"/>
          </a:xfrm>
          <a:prstGeom prst="straightConnector1">
            <a:avLst/>
          </a:prstGeom>
          <a:noFill/>
          <a:ln cap="flat" cmpd="sng" w="9525">
            <a:solidFill>
              <a:schemeClr val="dk1"/>
            </a:solidFill>
            <a:prstDash val="solid"/>
            <a:round/>
            <a:headEnd len="med" w="med" type="none"/>
            <a:tailEnd len="med" w="med" type="triangle"/>
          </a:ln>
        </p:spPr>
      </p:cxnSp>
      <p:grpSp>
        <p:nvGrpSpPr>
          <p:cNvPr id="7198" name="Google Shape;7198;p125"/>
          <p:cNvGrpSpPr/>
          <p:nvPr/>
        </p:nvGrpSpPr>
        <p:grpSpPr>
          <a:xfrm>
            <a:off x="3289300" y="1831975"/>
            <a:ext cx="436563" cy="320675"/>
            <a:chOff x="2072" y="1154"/>
            <a:chExt cx="275" cy="202"/>
          </a:xfrm>
        </p:grpSpPr>
        <p:cxnSp>
          <p:nvCxnSpPr>
            <p:cNvPr id="7199" name="Google Shape;7199;p125"/>
            <p:cNvCxnSpPr/>
            <p:nvPr/>
          </p:nvCxnSpPr>
          <p:spPr>
            <a:xfrm flipH="1" rot="10800000">
              <a:off x="2090" y="1154"/>
              <a:ext cx="257" cy="79"/>
            </a:xfrm>
            <a:prstGeom prst="straightConnector1">
              <a:avLst/>
            </a:prstGeom>
            <a:noFill/>
            <a:ln cap="flat" cmpd="sng" w="9525">
              <a:solidFill>
                <a:schemeClr val="dk1"/>
              </a:solidFill>
              <a:prstDash val="solid"/>
              <a:round/>
              <a:headEnd len="med" w="med" type="triangle"/>
              <a:tailEnd len="med" w="med" type="none"/>
            </a:ln>
          </p:spPr>
        </p:cxnSp>
        <p:cxnSp>
          <p:nvCxnSpPr>
            <p:cNvPr id="7200" name="Google Shape;7200;p125"/>
            <p:cNvCxnSpPr/>
            <p:nvPr/>
          </p:nvCxnSpPr>
          <p:spPr>
            <a:xfrm>
              <a:off x="2323" y="1242"/>
              <a:ext cx="20" cy="58"/>
            </a:xfrm>
            <a:prstGeom prst="straightConnector1">
              <a:avLst/>
            </a:prstGeom>
            <a:noFill/>
            <a:ln cap="flat" cmpd="sng" w="9525">
              <a:solidFill>
                <a:schemeClr val="dk1"/>
              </a:solidFill>
              <a:prstDash val="solid"/>
              <a:round/>
              <a:headEnd len="med" w="med" type="none"/>
              <a:tailEnd len="med" w="med" type="none"/>
            </a:ln>
          </p:spPr>
        </p:cxnSp>
        <p:cxnSp>
          <p:nvCxnSpPr>
            <p:cNvPr id="7201" name="Google Shape;7201;p125"/>
            <p:cNvCxnSpPr/>
            <p:nvPr/>
          </p:nvCxnSpPr>
          <p:spPr>
            <a:xfrm>
              <a:off x="2072" y="1203"/>
              <a:ext cx="20" cy="58"/>
            </a:xfrm>
            <a:prstGeom prst="straightConnector1">
              <a:avLst/>
            </a:prstGeom>
            <a:noFill/>
            <a:ln cap="flat" cmpd="sng" w="9525">
              <a:solidFill>
                <a:schemeClr val="dk1"/>
              </a:solidFill>
              <a:prstDash val="solid"/>
              <a:round/>
              <a:headEnd len="med" w="med" type="none"/>
              <a:tailEnd len="med" w="med" type="none"/>
            </a:ln>
          </p:spPr>
        </p:cxnSp>
        <p:cxnSp>
          <p:nvCxnSpPr>
            <p:cNvPr id="7202" name="Google Shape;7202;p125"/>
            <p:cNvCxnSpPr/>
            <p:nvPr/>
          </p:nvCxnSpPr>
          <p:spPr>
            <a:xfrm flipH="1" rot="10800000">
              <a:off x="2073" y="1277"/>
              <a:ext cx="257" cy="79"/>
            </a:xfrm>
            <a:prstGeom prst="straightConnector1">
              <a:avLst/>
            </a:prstGeom>
            <a:noFill/>
            <a:ln cap="flat" cmpd="sng" w="9525">
              <a:solidFill>
                <a:schemeClr val="dk1"/>
              </a:solidFill>
              <a:prstDash val="solid"/>
              <a:round/>
              <a:headEnd len="med" w="med" type="none"/>
              <a:tailEnd len="med" w="med" type="triangle"/>
            </a:ln>
          </p:spPr>
        </p:cxnSp>
      </p:grpSp>
      <p:cxnSp>
        <p:nvCxnSpPr>
          <p:cNvPr id="7203" name="Google Shape;7203;p125"/>
          <p:cNvCxnSpPr/>
          <p:nvPr/>
        </p:nvCxnSpPr>
        <p:spPr>
          <a:xfrm flipH="1" rot="10800000">
            <a:off x="3722688" y="2606675"/>
            <a:ext cx="407987" cy="125413"/>
          </a:xfrm>
          <a:prstGeom prst="straightConnector1">
            <a:avLst/>
          </a:prstGeom>
          <a:noFill/>
          <a:ln cap="flat" cmpd="sng" w="9525">
            <a:solidFill>
              <a:schemeClr val="dk1"/>
            </a:solidFill>
            <a:prstDash val="solid"/>
            <a:round/>
            <a:headEnd len="med" w="med" type="triangle"/>
            <a:tailEnd len="med" w="med" type="none"/>
          </a:ln>
        </p:spPr>
      </p:cxnSp>
      <p:cxnSp>
        <p:nvCxnSpPr>
          <p:cNvPr id="7204" name="Google Shape;7204;p125"/>
          <p:cNvCxnSpPr/>
          <p:nvPr/>
        </p:nvCxnSpPr>
        <p:spPr>
          <a:xfrm>
            <a:off x="4117975" y="2741613"/>
            <a:ext cx="31750" cy="92075"/>
          </a:xfrm>
          <a:prstGeom prst="straightConnector1">
            <a:avLst/>
          </a:prstGeom>
          <a:noFill/>
          <a:ln cap="flat" cmpd="sng" w="9525">
            <a:solidFill>
              <a:schemeClr val="dk1"/>
            </a:solidFill>
            <a:prstDash val="solid"/>
            <a:round/>
            <a:headEnd len="med" w="med" type="none"/>
            <a:tailEnd len="med" w="med" type="none"/>
          </a:ln>
        </p:spPr>
      </p:cxnSp>
      <p:cxnSp>
        <p:nvCxnSpPr>
          <p:cNvPr id="7205" name="Google Shape;7205;p125"/>
          <p:cNvCxnSpPr/>
          <p:nvPr/>
        </p:nvCxnSpPr>
        <p:spPr>
          <a:xfrm>
            <a:off x="3694113" y="2684463"/>
            <a:ext cx="31750" cy="92075"/>
          </a:xfrm>
          <a:prstGeom prst="straightConnector1">
            <a:avLst/>
          </a:prstGeom>
          <a:noFill/>
          <a:ln cap="flat" cmpd="sng" w="9525">
            <a:solidFill>
              <a:schemeClr val="dk1"/>
            </a:solidFill>
            <a:prstDash val="solid"/>
            <a:round/>
            <a:headEnd len="med" w="med" type="none"/>
            <a:tailEnd len="med" w="med" type="none"/>
          </a:ln>
        </p:spPr>
      </p:cxnSp>
      <p:cxnSp>
        <p:nvCxnSpPr>
          <p:cNvPr id="7206" name="Google Shape;7206;p125"/>
          <p:cNvCxnSpPr/>
          <p:nvPr/>
        </p:nvCxnSpPr>
        <p:spPr>
          <a:xfrm flipH="1" rot="10800000">
            <a:off x="3714750" y="2789238"/>
            <a:ext cx="407988" cy="125412"/>
          </a:xfrm>
          <a:prstGeom prst="straightConnector1">
            <a:avLst/>
          </a:prstGeom>
          <a:noFill/>
          <a:ln cap="flat" cmpd="sng" w="9525">
            <a:solidFill>
              <a:schemeClr val="dk1"/>
            </a:solidFill>
            <a:prstDash val="solid"/>
            <a:round/>
            <a:headEnd len="med" w="med" type="none"/>
            <a:tailEnd len="med" w="med" type="triangle"/>
          </a:ln>
        </p:spPr>
      </p:cxnSp>
      <p:cxnSp>
        <p:nvCxnSpPr>
          <p:cNvPr id="7207" name="Google Shape;7207;p125"/>
          <p:cNvCxnSpPr/>
          <p:nvPr/>
        </p:nvCxnSpPr>
        <p:spPr>
          <a:xfrm>
            <a:off x="2738438" y="2876550"/>
            <a:ext cx="347662" cy="0"/>
          </a:xfrm>
          <a:prstGeom prst="straightConnector1">
            <a:avLst/>
          </a:prstGeom>
          <a:noFill/>
          <a:ln cap="flat" cmpd="sng" w="9525">
            <a:solidFill>
              <a:schemeClr val="dk1"/>
            </a:solidFill>
            <a:prstDash val="solid"/>
            <a:round/>
            <a:headEnd len="med" w="med" type="none"/>
            <a:tailEnd len="med" w="med" type="triangle"/>
          </a:ln>
        </p:spPr>
      </p:cxnSp>
      <p:cxnSp>
        <p:nvCxnSpPr>
          <p:cNvPr id="7208" name="Google Shape;7208;p125"/>
          <p:cNvCxnSpPr/>
          <p:nvPr/>
        </p:nvCxnSpPr>
        <p:spPr>
          <a:xfrm>
            <a:off x="2771775" y="3005138"/>
            <a:ext cx="347663" cy="0"/>
          </a:xfrm>
          <a:prstGeom prst="straightConnector1">
            <a:avLst/>
          </a:prstGeom>
          <a:noFill/>
          <a:ln cap="flat" cmpd="sng" w="9525">
            <a:solidFill>
              <a:schemeClr val="dk1"/>
            </a:solidFill>
            <a:prstDash val="solid"/>
            <a:round/>
            <a:headEnd len="med" w="med" type="triangle"/>
            <a:tailEnd len="med" w="med" type="none"/>
          </a:ln>
        </p:spPr>
      </p:cxnSp>
      <p:cxnSp>
        <p:nvCxnSpPr>
          <p:cNvPr id="7209" name="Google Shape;7209;p125"/>
          <p:cNvCxnSpPr/>
          <p:nvPr/>
        </p:nvCxnSpPr>
        <p:spPr>
          <a:xfrm>
            <a:off x="3086100" y="2827338"/>
            <a:ext cx="0" cy="87312"/>
          </a:xfrm>
          <a:prstGeom prst="straightConnector1">
            <a:avLst/>
          </a:prstGeom>
          <a:noFill/>
          <a:ln cap="flat" cmpd="sng" w="9525">
            <a:solidFill>
              <a:schemeClr val="dk1"/>
            </a:solidFill>
            <a:prstDash val="solid"/>
            <a:round/>
            <a:headEnd len="med" w="med" type="none"/>
            <a:tailEnd len="med" w="med" type="none"/>
          </a:ln>
        </p:spPr>
      </p:cxnSp>
      <p:cxnSp>
        <p:nvCxnSpPr>
          <p:cNvPr id="7210" name="Google Shape;7210;p125"/>
          <p:cNvCxnSpPr/>
          <p:nvPr/>
        </p:nvCxnSpPr>
        <p:spPr>
          <a:xfrm>
            <a:off x="2770188" y="2962275"/>
            <a:ext cx="0" cy="87313"/>
          </a:xfrm>
          <a:prstGeom prst="straightConnector1">
            <a:avLst/>
          </a:prstGeom>
          <a:noFill/>
          <a:ln cap="flat" cmpd="sng" w="9525">
            <a:solidFill>
              <a:schemeClr val="dk1"/>
            </a:solidFill>
            <a:prstDash val="solid"/>
            <a:round/>
            <a:headEnd len="med" w="med" type="none"/>
            <a:tailEnd len="med" w="med" type="none"/>
          </a:ln>
        </p:spPr>
      </p:cxnSp>
      <p:cxnSp>
        <p:nvCxnSpPr>
          <p:cNvPr id="7211" name="Google Shape;7211;p125"/>
          <p:cNvCxnSpPr/>
          <p:nvPr/>
        </p:nvCxnSpPr>
        <p:spPr>
          <a:xfrm>
            <a:off x="3154363" y="2265363"/>
            <a:ext cx="173037" cy="420687"/>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6" name="Shape 7216"/>
        <p:cNvGrpSpPr/>
        <p:nvPr/>
      </p:nvGrpSpPr>
      <p:grpSpPr>
        <a:xfrm>
          <a:off x="0" y="0"/>
          <a:ext cx="0" cy="0"/>
          <a:chOff x="0" y="0"/>
          <a:chExt cx="0" cy="0"/>
        </a:xfrm>
      </p:grpSpPr>
      <p:sp>
        <p:nvSpPr>
          <p:cNvPr id="7217" name="Google Shape;7217;p12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7218" name="Google Shape;7218;p126"/>
          <p:cNvSpPr txBox="1"/>
          <p:nvPr/>
        </p:nvSpPr>
        <p:spPr>
          <a:xfrm>
            <a:off x="2501900" y="4108450"/>
            <a:ext cx="36639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Broadcast dọc theo spanning tree </a:t>
            </a:r>
            <a:endParaRPr/>
          </a:p>
        </p:txBody>
      </p:sp>
      <p:grpSp>
        <p:nvGrpSpPr>
          <p:cNvPr id="7219" name="Google Shape;7219;p126"/>
          <p:cNvGrpSpPr/>
          <p:nvPr/>
        </p:nvGrpSpPr>
        <p:grpSpPr>
          <a:xfrm>
            <a:off x="1062038" y="1014413"/>
            <a:ext cx="2851150" cy="2352675"/>
            <a:chOff x="1383" y="765"/>
            <a:chExt cx="1796" cy="1482"/>
          </a:xfrm>
        </p:grpSpPr>
        <p:cxnSp>
          <p:nvCxnSpPr>
            <p:cNvPr id="7220" name="Google Shape;7220;p126"/>
            <p:cNvCxnSpPr/>
            <p:nvPr/>
          </p:nvCxnSpPr>
          <p:spPr>
            <a:xfrm>
              <a:off x="2550" y="1192"/>
              <a:ext cx="213" cy="427"/>
            </a:xfrm>
            <a:prstGeom prst="straightConnector1">
              <a:avLst/>
            </a:prstGeom>
            <a:noFill/>
            <a:ln cap="flat" cmpd="sng" w="57150">
              <a:solidFill>
                <a:schemeClr val="dk1"/>
              </a:solidFill>
              <a:prstDash val="solid"/>
              <a:round/>
              <a:headEnd len="med" w="med" type="none"/>
              <a:tailEnd len="med" w="med" type="none"/>
            </a:ln>
          </p:spPr>
        </p:cxnSp>
        <p:cxnSp>
          <p:nvCxnSpPr>
            <p:cNvPr id="7221" name="Google Shape;7221;p126"/>
            <p:cNvCxnSpPr/>
            <p:nvPr/>
          </p:nvCxnSpPr>
          <p:spPr>
            <a:xfrm>
              <a:off x="2774" y="1633"/>
              <a:ext cx="216" cy="477"/>
            </a:xfrm>
            <a:prstGeom prst="straightConnector1">
              <a:avLst/>
            </a:prstGeom>
            <a:noFill/>
            <a:ln cap="flat" cmpd="sng" w="57150">
              <a:solidFill>
                <a:schemeClr val="dk1"/>
              </a:solidFill>
              <a:prstDash val="solid"/>
              <a:round/>
              <a:headEnd len="med" w="med" type="none"/>
              <a:tailEnd len="med" w="med" type="none"/>
            </a:ln>
          </p:spPr>
        </p:cxnSp>
        <p:cxnSp>
          <p:nvCxnSpPr>
            <p:cNvPr id="7222" name="Google Shape;7222;p126"/>
            <p:cNvCxnSpPr/>
            <p:nvPr/>
          </p:nvCxnSpPr>
          <p:spPr>
            <a:xfrm flipH="1">
              <a:off x="2287" y="1679"/>
              <a:ext cx="379" cy="122"/>
            </a:xfrm>
            <a:prstGeom prst="straightConnector1">
              <a:avLst/>
            </a:prstGeom>
            <a:noFill/>
            <a:ln cap="flat" cmpd="sng" w="9525">
              <a:solidFill>
                <a:schemeClr val="dk1"/>
              </a:solidFill>
              <a:prstDash val="solid"/>
              <a:round/>
              <a:headEnd len="med" w="med" type="none"/>
              <a:tailEnd len="med" w="med" type="none"/>
            </a:ln>
          </p:spPr>
        </p:cxnSp>
        <p:cxnSp>
          <p:nvCxnSpPr>
            <p:cNvPr id="7223" name="Google Shape;7223;p126"/>
            <p:cNvCxnSpPr/>
            <p:nvPr/>
          </p:nvCxnSpPr>
          <p:spPr>
            <a:xfrm rot="10800000">
              <a:off x="1622" y="1851"/>
              <a:ext cx="463" cy="0"/>
            </a:xfrm>
            <a:prstGeom prst="straightConnector1">
              <a:avLst/>
            </a:prstGeom>
            <a:noFill/>
            <a:ln cap="flat" cmpd="sng" w="9525">
              <a:solidFill>
                <a:schemeClr val="dk1"/>
              </a:solidFill>
              <a:prstDash val="solid"/>
              <a:round/>
              <a:headEnd len="med" w="med" type="none"/>
              <a:tailEnd len="med" w="med" type="none"/>
            </a:ln>
          </p:spPr>
        </p:cxnSp>
        <p:cxnSp>
          <p:nvCxnSpPr>
            <p:cNvPr id="7224" name="Google Shape;7224;p126"/>
            <p:cNvCxnSpPr/>
            <p:nvPr/>
          </p:nvCxnSpPr>
          <p:spPr>
            <a:xfrm rot="10800000">
              <a:off x="1896" y="1339"/>
              <a:ext cx="171" cy="453"/>
            </a:xfrm>
            <a:prstGeom prst="straightConnector1">
              <a:avLst/>
            </a:prstGeom>
            <a:noFill/>
            <a:ln cap="flat" cmpd="sng" w="57150">
              <a:solidFill>
                <a:schemeClr val="dk1"/>
              </a:solidFill>
              <a:prstDash val="solid"/>
              <a:round/>
              <a:headEnd len="med" w="med" type="none"/>
              <a:tailEnd len="med" w="med" type="none"/>
            </a:ln>
          </p:spPr>
        </p:cxnSp>
        <p:cxnSp>
          <p:nvCxnSpPr>
            <p:cNvPr id="7225" name="Google Shape;7225;p126"/>
            <p:cNvCxnSpPr/>
            <p:nvPr/>
          </p:nvCxnSpPr>
          <p:spPr>
            <a:xfrm flipH="1" rot="10800000">
              <a:off x="2004" y="1187"/>
              <a:ext cx="422" cy="122"/>
            </a:xfrm>
            <a:prstGeom prst="straightConnector1">
              <a:avLst/>
            </a:prstGeom>
            <a:noFill/>
            <a:ln cap="flat" cmpd="sng" w="9525">
              <a:solidFill>
                <a:schemeClr val="dk1"/>
              </a:solidFill>
              <a:prstDash val="solid"/>
              <a:round/>
              <a:headEnd len="med" w="med" type="none"/>
              <a:tailEnd len="med" w="med" type="none"/>
            </a:ln>
          </p:spPr>
        </p:cxnSp>
        <p:cxnSp>
          <p:nvCxnSpPr>
            <p:cNvPr id="7226" name="Google Shape;7226;p126"/>
            <p:cNvCxnSpPr/>
            <p:nvPr/>
          </p:nvCxnSpPr>
          <p:spPr>
            <a:xfrm>
              <a:off x="2226" y="900"/>
              <a:ext cx="279" cy="258"/>
            </a:xfrm>
            <a:prstGeom prst="straightConnector1">
              <a:avLst/>
            </a:prstGeom>
            <a:noFill/>
            <a:ln cap="flat" cmpd="sng" w="57150">
              <a:solidFill>
                <a:schemeClr val="dk1"/>
              </a:solidFill>
              <a:prstDash val="solid"/>
              <a:round/>
              <a:headEnd len="med" w="med" type="none"/>
              <a:tailEnd len="med" w="med" type="none"/>
            </a:ln>
          </p:spPr>
        </p:cxnSp>
        <p:grpSp>
          <p:nvGrpSpPr>
            <p:cNvPr id="7227" name="Google Shape;7227;p126"/>
            <p:cNvGrpSpPr/>
            <p:nvPr/>
          </p:nvGrpSpPr>
          <p:grpSpPr>
            <a:xfrm>
              <a:off x="1941" y="765"/>
              <a:ext cx="316" cy="212"/>
              <a:chOff x="2089" y="1715"/>
              <a:chExt cx="316" cy="212"/>
            </a:xfrm>
          </p:grpSpPr>
          <p:sp>
            <p:nvSpPr>
              <p:cNvPr id="7228" name="Google Shape;7228;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229" name="Google Shape;7229;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230" name="Google Shape;7230;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231" name="Google Shape;7231;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32" name="Google Shape;7232;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233" name="Google Shape;7233;p126"/>
              <p:cNvGrpSpPr/>
              <p:nvPr/>
            </p:nvGrpSpPr>
            <p:grpSpPr>
              <a:xfrm>
                <a:off x="2138" y="1715"/>
                <a:ext cx="210" cy="212"/>
                <a:chOff x="2951" y="2459"/>
                <a:chExt cx="213" cy="212"/>
              </a:xfrm>
            </p:grpSpPr>
            <p:sp>
              <p:nvSpPr>
                <p:cNvPr id="7234" name="Google Shape;7234;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35" name="Google Shape;7235;p126"/>
                <p:cNvSpPr txBox="1"/>
                <p:nvPr/>
              </p:nvSpPr>
              <p:spPr>
                <a:xfrm>
                  <a:off x="2951" y="2459"/>
                  <a:ext cx="213"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A</a:t>
                  </a:r>
                  <a:endParaRPr sz="1600">
                    <a:solidFill>
                      <a:schemeClr val="dk1"/>
                    </a:solidFill>
                    <a:latin typeface="Times New Roman"/>
                    <a:ea typeface="Times New Roman"/>
                    <a:cs typeface="Times New Roman"/>
                    <a:sym typeface="Times New Roman"/>
                  </a:endParaRPr>
                </a:p>
              </p:txBody>
            </p:sp>
          </p:grpSp>
        </p:grpSp>
        <p:grpSp>
          <p:nvGrpSpPr>
            <p:cNvPr id="7236" name="Google Shape;7236;p126"/>
            <p:cNvGrpSpPr/>
            <p:nvPr/>
          </p:nvGrpSpPr>
          <p:grpSpPr>
            <a:xfrm>
              <a:off x="2389" y="1085"/>
              <a:ext cx="316" cy="212"/>
              <a:chOff x="2089" y="1715"/>
              <a:chExt cx="316" cy="212"/>
            </a:xfrm>
          </p:grpSpPr>
          <p:sp>
            <p:nvSpPr>
              <p:cNvPr id="7237" name="Google Shape;7237;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238" name="Google Shape;7238;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239" name="Google Shape;7239;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240" name="Google Shape;7240;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41" name="Google Shape;7241;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242" name="Google Shape;7242;p126"/>
              <p:cNvGrpSpPr/>
              <p:nvPr/>
            </p:nvGrpSpPr>
            <p:grpSpPr>
              <a:xfrm>
                <a:off x="2144" y="1715"/>
                <a:ext cx="197" cy="212"/>
                <a:chOff x="2957" y="2459"/>
                <a:chExt cx="200" cy="212"/>
              </a:xfrm>
            </p:grpSpPr>
            <p:sp>
              <p:nvSpPr>
                <p:cNvPr id="7243" name="Google Shape;7243;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44" name="Google Shape;7244;p126"/>
                <p:cNvSpPr txBox="1"/>
                <p:nvPr/>
              </p:nvSpPr>
              <p:spPr>
                <a:xfrm>
                  <a:off x="2957" y="2459"/>
                  <a:ext cx="200"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B</a:t>
                  </a:r>
                  <a:endParaRPr sz="1600">
                    <a:solidFill>
                      <a:schemeClr val="dk1"/>
                    </a:solidFill>
                    <a:latin typeface="Times New Roman"/>
                    <a:ea typeface="Times New Roman"/>
                    <a:cs typeface="Times New Roman"/>
                    <a:sym typeface="Times New Roman"/>
                  </a:endParaRPr>
                </a:p>
              </p:txBody>
            </p:sp>
          </p:grpSp>
        </p:grpSp>
        <p:grpSp>
          <p:nvGrpSpPr>
            <p:cNvPr id="7245" name="Google Shape;7245;p126"/>
            <p:cNvGrpSpPr/>
            <p:nvPr/>
          </p:nvGrpSpPr>
          <p:grpSpPr>
            <a:xfrm>
              <a:off x="2863" y="2035"/>
              <a:ext cx="316" cy="212"/>
              <a:chOff x="2089" y="1715"/>
              <a:chExt cx="316" cy="212"/>
            </a:xfrm>
          </p:grpSpPr>
          <p:sp>
            <p:nvSpPr>
              <p:cNvPr id="7246" name="Google Shape;7246;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247" name="Google Shape;7247;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248" name="Google Shape;7248;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249" name="Google Shape;7249;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50" name="Google Shape;7250;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251" name="Google Shape;7251;p126"/>
              <p:cNvGrpSpPr/>
              <p:nvPr/>
            </p:nvGrpSpPr>
            <p:grpSpPr>
              <a:xfrm>
                <a:off x="2141" y="1715"/>
                <a:ext cx="203" cy="212"/>
                <a:chOff x="2954" y="2459"/>
                <a:chExt cx="206" cy="212"/>
              </a:xfrm>
            </p:grpSpPr>
            <p:sp>
              <p:nvSpPr>
                <p:cNvPr id="7252" name="Google Shape;7252;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53" name="Google Shape;7253;p126"/>
                <p:cNvSpPr txBox="1"/>
                <p:nvPr/>
              </p:nvSpPr>
              <p:spPr>
                <a:xfrm>
                  <a:off x="2954" y="2459"/>
                  <a:ext cx="206"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G</a:t>
                  </a:r>
                  <a:endParaRPr sz="1600">
                    <a:solidFill>
                      <a:schemeClr val="dk1"/>
                    </a:solidFill>
                    <a:latin typeface="Times New Roman"/>
                    <a:ea typeface="Times New Roman"/>
                    <a:cs typeface="Times New Roman"/>
                    <a:sym typeface="Times New Roman"/>
                  </a:endParaRPr>
                </a:p>
              </p:txBody>
            </p:sp>
          </p:grpSp>
        </p:grpSp>
        <p:grpSp>
          <p:nvGrpSpPr>
            <p:cNvPr id="7254" name="Google Shape;7254;p126"/>
            <p:cNvGrpSpPr/>
            <p:nvPr/>
          </p:nvGrpSpPr>
          <p:grpSpPr>
            <a:xfrm>
              <a:off x="2651" y="1577"/>
              <a:ext cx="316" cy="212"/>
              <a:chOff x="2089" y="1715"/>
              <a:chExt cx="316" cy="212"/>
            </a:xfrm>
          </p:grpSpPr>
          <p:sp>
            <p:nvSpPr>
              <p:cNvPr id="7255" name="Google Shape;7255;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256" name="Google Shape;7256;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257" name="Google Shape;7257;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258" name="Google Shape;7258;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59" name="Google Shape;7259;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260" name="Google Shape;7260;p126"/>
              <p:cNvGrpSpPr/>
              <p:nvPr/>
            </p:nvGrpSpPr>
            <p:grpSpPr>
              <a:xfrm>
                <a:off x="2139" y="1715"/>
                <a:ext cx="208" cy="212"/>
                <a:chOff x="2952" y="2459"/>
                <a:chExt cx="211" cy="212"/>
              </a:xfrm>
            </p:grpSpPr>
            <p:sp>
              <p:nvSpPr>
                <p:cNvPr id="7261" name="Google Shape;7261;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62" name="Google Shape;7262;p126"/>
                <p:cNvSpPr txBox="1"/>
                <p:nvPr/>
              </p:nvSpPr>
              <p:spPr>
                <a:xfrm>
                  <a:off x="2952" y="2459"/>
                  <a:ext cx="211"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D</a:t>
                  </a:r>
                  <a:endParaRPr sz="1600">
                    <a:solidFill>
                      <a:schemeClr val="dk1"/>
                    </a:solidFill>
                    <a:latin typeface="Times New Roman"/>
                    <a:ea typeface="Times New Roman"/>
                    <a:cs typeface="Times New Roman"/>
                    <a:sym typeface="Times New Roman"/>
                  </a:endParaRPr>
                </a:p>
              </p:txBody>
            </p:sp>
          </p:grpSp>
        </p:grpSp>
        <p:grpSp>
          <p:nvGrpSpPr>
            <p:cNvPr id="7263" name="Google Shape;7263;p126"/>
            <p:cNvGrpSpPr/>
            <p:nvPr/>
          </p:nvGrpSpPr>
          <p:grpSpPr>
            <a:xfrm>
              <a:off x="1989" y="1742"/>
              <a:ext cx="316" cy="212"/>
              <a:chOff x="2089" y="1715"/>
              <a:chExt cx="316" cy="212"/>
            </a:xfrm>
          </p:grpSpPr>
          <p:sp>
            <p:nvSpPr>
              <p:cNvPr id="7264" name="Google Shape;7264;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265" name="Google Shape;7265;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266" name="Google Shape;7266;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267" name="Google Shape;7267;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68" name="Google Shape;7268;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269" name="Google Shape;7269;p126"/>
              <p:cNvGrpSpPr/>
              <p:nvPr/>
            </p:nvGrpSpPr>
            <p:grpSpPr>
              <a:xfrm>
                <a:off x="2144" y="1715"/>
                <a:ext cx="197" cy="212"/>
                <a:chOff x="2957" y="2459"/>
                <a:chExt cx="200" cy="212"/>
              </a:xfrm>
            </p:grpSpPr>
            <p:sp>
              <p:nvSpPr>
                <p:cNvPr id="7270" name="Google Shape;7270;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71" name="Google Shape;7271;p126"/>
                <p:cNvSpPr txBox="1"/>
                <p:nvPr/>
              </p:nvSpPr>
              <p:spPr>
                <a:xfrm>
                  <a:off x="2957" y="2459"/>
                  <a:ext cx="200"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E</a:t>
                  </a:r>
                  <a:endParaRPr sz="1600">
                    <a:solidFill>
                      <a:schemeClr val="dk1"/>
                    </a:solidFill>
                    <a:latin typeface="Times New Roman"/>
                    <a:ea typeface="Times New Roman"/>
                    <a:cs typeface="Times New Roman"/>
                    <a:sym typeface="Times New Roman"/>
                  </a:endParaRPr>
                </a:p>
              </p:txBody>
            </p:sp>
          </p:grpSp>
        </p:grpSp>
        <p:cxnSp>
          <p:nvCxnSpPr>
            <p:cNvPr id="7272" name="Google Shape;7272;p126"/>
            <p:cNvCxnSpPr/>
            <p:nvPr/>
          </p:nvCxnSpPr>
          <p:spPr>
            <a:xfrm flipH="1">
              <a:off x="1616" y="939"/>
              <a:ext cx="425" cy="873"/>
            </a:xfrm>
            <a:prstGeom prst="straightConnector1">
              <a:avLst/>
            </a:prstGeom>
            <a:noFill/>
            <a:ln cap="flat" cmpd="sng" w="57150">
              <a:solidFill>
                <a:schemeClr val="dk1"/>
              </a:solidFill>
              <a:prstDash val="solid"/>
              <a:round/>
              <a:headEnd len="med" w="med" type="none"/>
              <a:tailEnd len="med" w="med" type="none"/>
            </a:ln>
          </p:spPr>
        </p:cxnSp>
        <p:grpSp>
          <p:nvGrpSpPr>
            <p:cNvPr id="7273" name="Google Shape;7273;p126"/>
            <p:cNvGrpSpPr/>
            <p:nvPr/>
          </p:nvGrpSpPr>
          <p:grpSpPr>
            <a:xfrm>
              <a:off x="1717" y="1207"/>
              <a:ext cx="316" cy="212"/>
              <a:chOff x="2089" y="1715"/>
              <a:chExt cx="316" cy="212"/>
            </a:xfrm>
          </p:grpSpPr>
          <p:sp>
            <p:nvSpPr>
              <p:cNvPr id="7274" name="Google Shape;7274;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275" name="Google Shape;7275;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276" name="Google Shape;7276;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277" name="Google Shape;7277;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78" name="Google Shape;7278;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279" name="Google Shape;7279;p126"/>
              <p:cNvGrpSpPr/>
              <p:nvPr/>
            </p:nvGrpSpPr>
            <p:grpSpPr>
              <a:xfrm>
                <a:off x="2151" y="1715"/>
                <a:ext cx="182" cy="212"/>
                <a:chOff x="2964" y="2459"/>
                <a:chExt cx="185" cy="212"/>
              </a:xfrm>
            </p:grpSpPr>
            <p:sp>
              <p:nvSpPr>
                <p:cNvPr id="7280" name="Google Shape;7280;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81" name="Google Shape;7281;p126"/>
                <p:cNvSpPr txBox="1"/>
                <p:nvPr/>
              </p:nvSpPr>
              <p:spPr>
                <a:xfrm>
                  <a:off x="2964" y="2459"/>
                  <a:ext cx="185"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c</a:t>
                  </a:r>
                  <a:endParaRPr sz="1600">
                    <a:solidFill>
                      <a:schemeClr val="dk1"/>
                    </a:solidFill>
                    <a:latin typeface="Times New Roman"/>
                    <a:ea typeface="Times New Roman"/>
                    <a:cs typeface="Times New Roman"/>
                    <a:sym typeface="Times New Roman"/>
                  </a:endParaRPr>
                </a:p>
              </p:txBody>
            </p:sp>
          </p:grpSp>
        </p:grpSp>
        <p:grpSp>
          <p:nvGrpSpPr>
            <p:cNvPr id="7282" name="Google Shape;7282;p126"/>
            <p:cNvGrpSpPr/>
            <p:nvPr/>
          </p:nvGrpSpPr>
          <p:grpSpPr>
            <a:xfrm>
              <a:off x="1383" y="1746"/>
              <a:ext cx="316" cy="212"/>
              <a:chOff x="2089" y="1715"/>
              <a:chExt cx="316" cy="212"/>
            </a:xfrm>
          </p:grpSpPr>
          <p:sp>
            <p:nvSpPr>
              <p:cNvPr id="7283" name="Google Shape;7283;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284" name="Google Shape;7284;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285" name="Google Shape;7285;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286" name="Google Shape;7286;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87" name="Google Shape;7287;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288" name="Google Shape;7288;p126"/>
              <p:cNvGrpSpPr/>
              <p:nvPr/>
            </p:nvGrpSpPr>
            <p:grpSpPr>
              <a:xfrm>
                <a:off x="2145" y="1715"/>
                <a:ext cx="194" cy="212"/>
                <a:chOff x="2958" y="2459"/>
                <a:chExt cx="197" cy="212"/>
              </a:xfrm>
            </p:grpSpPr>
            <p:sp>
              <p:nvSpPr>
                <p:cNvPr id="7289" name="Google Shape;7289;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290" name="Google Shape;7290;p126"/>
                <p:cNvSpPr txBox="1"/>
                <p:nvPr/>
              </p:nvSpPr>
              <p:spPr>
                <a:xfrm>
                  <a:off x="2958" y="2459"/>
                  <a:ext cx="197"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F</a:t>
                  </a:r>
                  <a:endParaRPr sz="1600">
                    <a:solidFill>
                      <a:schemeClr val="dk1"/>
                    </a:solidFill>
                    <a:latin typeface="Times New Roman"/>
                    <a:ea typeface="Times New Roman"/>
                    <a:cs typeface="Times New Roman"/>
                    <a:sym typeface="Times New Roman"/>
                  </a:endParaRPr>
                </a:p>
              </p:txBody>
            </p:sp>
          </p:grpSp>
        </p:grpSp>
        <p:cxnSp>
          <p:nvCxnSpPr>
            <p:cNvPr id="7291" name="Google Shape;7291;p126"/>
            <p:cNvCxnSpPr/>
            <p:nvPr/>
          </p:nvCxnSpPr>
          <p:spPr>
            <a:xfrm flipH="1">
              <a:off x="1862" y="951"/>
              <a:ext cx="101" cy="235"/>
            </a:xfrm>
            <a:prstGeom prst="straightConnector1">
              <a:avLst/>
            </a:prstGeom>
            <a:noFill/>
            <a:ln cap="flat" cmpd="sng" w="9525">
              <a:solidFill>
                <a:schemeClr val="dk1"/>
              </a:solidFill>
              <a:prstDash val="solid"/>
              <a:round/>
              <a:headEnd len="med" w="med" type="none"/>
              <a:tailEnd len="med" w="med" type="triangle"/>
            </a:ln>
          </p:spPr>
        </p:cxnSp>
        <p:cxnSp>
          <p:nvCxnSpPr>
            <p:cNvPr id="7292" name="Google Shape;7292;p126"/>
            <p:cNvCxnSpPr/>
            <p:nvPr/>
          </p:nvCxnSpPr>
          <p:spPr>
            <a:xfrm flipH="1">
              <a:off x="1622" y="1439"/>
              <a:ext cx="101" cy="235"/>
            </a:xfrm>
            <a:prstGeom prst="straightConnector1">
              <a:avLst/>
            </a:prstGeom>
            <a:noFill/>
            <a:ln cap="flat" cmpd="sng" w="9525">
              <a:solidFill>
                <a:schemeClr val="dk1"/>
              </a:solidFill>
              <a:prstDash val="solid"/>
              <a:round/>
              <a:headEnd len="med" w="med" type="none"/>
              <a:tailEnd len="med" w="med" type="triangle"/>
            </a:ln>
          </p:spPr>
        </p:cxnSp>
        <p:cxnSp>
          <p:nvCxnSpPr>
            <p:cNvPr id="7293" name="Google Shape;7293;p126"/>
            <p:cNvCxnSpPr/>
            <p:nvPr/>
          </p:nvCxnSpPr>
          <p:spPr>
            <a:xfrm>
              <a:off x="2283" y="881"/>
              <a:ext cx="179" cy="184"/>
            </a:xfrm>
            <a:prstGeom prst="straightConnector1">
              <a:avLst/>
            </a:prstGeom>
            <a:noFill/>
            <a:ln cap="flat" cmpd="sng" w="9525">
              <a:solidFill>
                <a:schemeClr val="dk1"/>
              </a:solidFill>
              <a:prstDash val="solid"/>
              <a:round/>
              <a:headEnd len="med" w="med" type="none"/>
              <a:tailEnd len="med" w="med" type="triangle"/>
            </a:ln>
          </p:spPr>
        </p:cxnSp>
        <p:cxnSp>
          <p:nvCxnSpPr>
            <p:cNvPr id="7294" name="Google Shape;7294;p126"/>
            <p:cNvCxnSpPr/>
            <p:nvPr/>
          </p:nvCxnSpPr>
          <p:spPr>
            <a:xfrm>
              <a:off x="2647" y="1274"/>
              <a:ext cx="142" cy="278"/>
            </a:xfrm>
            <a:prstGeom prst="straightConnector1">
              <a:avLst/>
            </a:prstGeom>
            <a:noFill/>
            <a:ln cap="flat" cmpd="sng" w="9525">
              <a:solidFill>
                <a:schemeClr val="dk1"/>
              </a:solidFill>
              <a:prstDash val="solid"/>
              <a:round/>
              <a:headEnd len="med" w="med" type="none"/>
              <a:tailEnd len="med" w="med" type="triangle"/>
            </a:ln>
          </p:spPr>
        </p:cxnSp>
        <p:cxnSp>
          <p:nvCxnSpPr>
            <p:cNvPr id="7295" name="Google Shape;7295;p126"/>
            <p:cNvCxnSpPr/>
            <p:nvPr/>
          </p:nvCxnSpPr>
          <p:spPr>
            <a:xfrm>
              <a:off x="2899" y="1782"/>
              <a:ext cx="112" cy="223"/>
            </a:xfrm>
            <a:prstGeom prst="straightConnector1">
              <a:avLst/>
            </a:prstGeom>
            <a:noFill/>
            <a:ln cap="flat" cmpd="sng" w="9525">
              <a:solidFill>
                <a:schemeClr val="dk1"/>
              </a:solidFill>
              <a:prstDash val="solid"/>
              <a:round/>
              <a:headEnd len="med" w="med" type="none"/>
              <a:tailEnd len="med" w="med" type="triangle"/>
            </a:ln>
          </p:spPr>
        </p:cxnSp>
        <p:cxnSp>
          <p:nvCxnSpPr>
            <p:cNvPr id="7296" name="Google Shape;7296;p126"/>
            <p:cNvCxnSpPr/>
            <p:nvPr/>
          </p:nvCxnSpPr>
          <p:spPr>
            <a:xfrm>
              <a:off x="1987" y="1427"/>
              <a:ext cx="109" cy="265"/>
            </a:xfrm>
            <a:prstGeom prst="straightConnector1">
              <a:avLst/>
            </a:prstGeom>
            <a:noFill/>
            <a:ln cap="flat" cmpd="sng" w="9525">
              <a:solidFill>
                <a:schemeClr val="dk1"/>
              </a:solidFill>
              <a:prstDash val="solid"/>
              <a:round/>
              <a:headEnd len="med" w="med" type="none"/>
              <a:tailEnd len="med" w="med" type="triangle"/>
            </a:ln>
          </p:spPr>
        </p:cxnSp>
      </p:grpSp>
      <p:cxnSp>
        <p:nvCxnSpPr>
          <p:cNvPr id="7297" name="Google Shape;7297;p126"/>
          <p:cNvCxnSpPr/>
          <p:nvPr/>
        </p:nvCxnSpPr>
        <p:spPr>
          <a:xfrm>
            <a:off x="6648450" y="1711325"/>
            <a:ext cx="338138" cy="677863"/>
          </a:xfrm>
          <a:prstGeom prst="straightConnector1">
            <a:avLst/>
          </a:prstGeom>
          <a:noFill/>
          <a:ln cap="flat" cmpd="sng" w="57150">
            <a:solidFill>
              <a:schemeClr val="dk1"/>
            </a:solidFill>
            <a:prstDash val="solid"/>
            <a:round/>
            <a:headEnd len="med" w="med" type="none"/>
            <a:tailEnd len="med" w="med" type="none"/>
          </a:ln>
        </p:spPr>
      </p:cxnSp>
      <p:cxnSp>
        <p:nvCxnSpPr>
          <p:cNvPr id="7298" name="Google Shape;7298;p126"/>
          <p:cNvCxnSpPr/>
          <p:nvPr/>
        </p:nvCxnSpPr>
        <p:spPr>
          <a:xfrm>
            <a:off x="7004050" y="2411413"/>
            <a:ext cx="342900" cy="757237"/>
          </a:xfrm>
          <a:prstGeom prst="straightConnector1">
            <a:avLst/>
          </a:prstGeom>
          <a:noFill/>
          <a:ln cap="flat" cmpd="sng" w="57150">
            <a:solidFill>
              <a:schemeClr val="dk1"/>
            </a:solidFill>
            <a:prstDash val="solid"/>
            <a:round/>
            <a:headEnd len="med" w="med" type="none"/>
            <a:tailEnd len="med" w="med" type="none"/>
          </a:ln>
        </p:spPr>
      </p:cxnSp>
      <p:cxnSp>
        <p:nvCxnSpPr>
          <p:cNvPr id="7299" name="Google Shape;7299;p126"/>
          <p:cNvCxnSpPr/>
          <p:nvPr/>
        </p:nvCxnSpPr>
        <p:spPr>
          <a:xfrm flipH="1">
            <a:off x="6230938" y="2484438"/>
            <a:ext cx="601662" cy="193675"/>
          </a:xfrm>
          <a:prstGeom prst="straightConnector1">
            <a:avLst/>
          </a:prstGeom>
          <a:noFill/>
          <a:ln cap="flat" cmpd="sng" w="9525">
            <a:solidFill>
              <a:schemeClr val="dk1"/>
            </a:solidFill>
            <a:prstDash val="solid"/>
            <a:round/>
            <a:headEnd len="med" w="med" type="none"/>
            <a:tailEnd len="med" w="med" type="none"/>
          </a:ln>
        </p:spPr>
      </p:cxnSp>
      <p:cxnSp>
        <p:nvCxnSpPr>
          <p:cNvPr id="7300" name="Google Shape;7300;p126"/>
          <p:cNvCxnSpPr/>
          <p:nvPr/>
        </p:nvCxnSpPr>
        <p:spPr>
          <a:xfrm rot="10800000">
            <a:off x="5175250" y="2757488"/>
            <a:ext cx="735013" cy="0"/>
          </a:xfrm>
          <a:prstGeom prst="straightConnector1">
            <a:avLst/>
          </a:prstGeom>
          <a:noFill/>
          <a:ln cap="flat" cmpd="sng" w="9525">
            <a:solidFill>
              <a:schemeClr val="dk1"/>
            </a:solidFill>
            <a:prstDash val="solid"/>
            <a:round/>
            <a:headEnd len="med" w="med" type="none"/>
            <a:tailEnd len="med" w="med" type="none"/>
          </a:ln>
        </p:spPr>
      </p:cxnSp>
      <p:cxnSp>
        <p:nvCxnSpPr>
          <p:cNvPr id="7301" name="Google Shape;7301;p126"/>
          <p:cNvCxnSpPr/>
          <p:nvPr/>
        </p:nvCxnSpPr>
        <p:spPr>
          <a:xfrm rot="10800000">
            <a:off x="5610225" y="1944688"/>
            <a:ext cx="271463" cy="719137"/>
          </a:xfrm>
          <a:prstGeom prst="straightConnector1">
            <a:avLst/>
          </a:prstGeom>
          <a:noFill/>
          <a:ln cap="flat" cmpd="sng" w="57150">
            <a:solidFill>
              <a:schemeClr val="dk1"/>
            </a:solidFill>
            <a:prstDash val="solid"/>
            <a:round/>
            <a:headEnd len="med" w="med" type="none"/>
            <a:tailEnd len="med" w="med" type="none"/>
          </a:ln>
        </p:spPr>
      </p:cxnSp>
      <p:cxnSp>
        <p:nvCxnSpPr>
          <p:cNvPr id="7302" name="Google Shape;7302;p126"/>
          <p:cNvCxnSpPr/>
          <p:nvPr/>
        </p:nvCxnSpPr>
        <p:spPr>
          <a:xfrm flipH="1" rot="10800000">
            <a:off x="5781675" y="1703388"/>
            <a:ext cx="669925" cy="193675"/>
          </a:xfrm>
          <a:prstGeom prst="straightConnector1">
            <a:avLst/>
          </a:prstGeom>
          <a:noFill/>
          <a:ln cap="flat" cmpd="sng" w="9525">
            <a:solidFill>
              <a:schemeClr val="dk1"/>
            </a:solidFill>
            <a:prstDash val="solid"/>
            <a:round/>
            <a:headEnd len="med" w="med" type="none"/>
            <a:tailEnd len="med" w="med" type="none"/>
          </a:ln>
        </p:spPr>
      </p:cxnSp>
      <p:cxnSp>
        <p:nvCxnSpPr>
          <p:cNvPr id="7303" name="Google Shape;7303;p126"/>
          <p:cNvCxnSpPr/>
          <p:nvPr/>
        </p:nvCxnSpPr>
        <p:spPr>
          <a:xfrm>
            <a:off x="6134100" y="1247775"/>
            <a:ext cx="442913" cy="409575"/>
          </a:xfrm>
          <a:prstGeom prst="straightConnector1">
            <a:avLst/>
          </a:prstGeom>
          <a:noFill/>
          <a:ln cap="flat" cmpd="sng" w="57150">
            <a:solidFill>
              <a:schemeClr val="dk1"/>
            </a:solidFill>
            <a:prstDash val="solid"/>
            <a:round/>
            <a:headEnd len="med" w="med" type="none"/>
            <a:tailEnd len="med" w="med" type="none"/>
          </a:ln>
        </p:spPr>
      </p:cxnSp>
      <p:grpSp>
        <p:nvGrpSpPr>
          <p:cNvPr id="7304" name="Google Shape;7304;p126"/>
          <p:cNvGrpSpPr/>
          <p:nvPr/>
        </p:nvGrpSpPr>
        <p:grpSpPr>
          <a:xfrm>
            <a:off x="5681663" y="1033463"/>
            <a:ext cx="501650" cy="336550"/>
            <a:chOff x="2089" y="1715"/>
            <a:chExt cx="316" cy="212"/>
          </a:xfrm>
        </p:grpSpPr>
        <p:sp>
          <p:nvSpPr>
            <p:cNvPr id="7305" name="Google Shape;7305;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306" name="Google Shape;7306;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307" name="Google Shape;7307;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308" name="Google Shape;7308;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09" name="Google Shape;7309;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310" name="Google Shape;7310;p126"/>
            <p:cNvGrpSpPr/>
            <p:nvPr/>
          </p:nvGrpSpPr>
          <p:grpSpPr>
            <a:xfrm>
              <a:off x="2138" y="1715"/>
              <a:ext cx="210" cy="212"/>
              <a:chOff x="2951" y="2459"/>
              <a:chExt cx="213" cy="212"/>
            </a:xfrm>
          </p:grpSpPr>
          <p:sp>
            <p:nvSpPr>
              <p:cNvPr id="7311" name="Google Shape;7311;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12" name="Google Shape;7312;p126"/>
              <p:cNvSpPr txBox="1"/>
              <p:nvPr/>
            </p:nvSpPr>
            <p:spPr>
              <a:xfrm>
                <a:off x="2951" y="2459"/>
                <a:ext cx="213"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A</a:t>
                </a:r>
                <a:endParaRPr sz="1600">
                  <a:solidFill>
                    <a:schemeClr val="dk1"/>
                  </a:solidFill>
                  <a:latin typeface="Times New Roman"/>
                  <a:ea typeface="Times New Roman"/>
                  <a:cs typeface="Times New Roman"/>
                  <a:sym typeface="Times New Roman"/>
                </a:endParaRPr>
              </a:p>
            </p:txBody>
          </p:sp>
        </p:grpSp>
      </p:grpSp>
      <p:grpSp>
        <p:nvGrpSpPr>
          <p:cNvPr id="7313" name="Google Shape;7313;p126"/>
          <p:cNvGrpSpPr/>
          <p:nvPr/>
        </p:nvGrpSpPr>
        <p:grpSpPr>
          <a:xfrm>
            <a:off x="6392863" y="1541463"/>
            <a:ext cx="501650" cy="336550"/>
            <a:chOff x="2089" y="1715"/>
            <a:chExt cx="316" cy="212"/>
          </a:xfrm>
        </p:grpSpPr>
        <p:sp>
          <p:nvSpPr>
            <p:cNvPr id="7314" name="Google Shape;7314;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315" name="Google Shape;7315;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316" name="Google Shape;7316;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317" name="Google Shape;7317;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18" name="Google Shape;7318;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319" name="Google Shape;7319;p126"/>
            <p:cNvGrpSpPr/>
            <p:nvPr/>
          </p:nvGrpSpPr>
          <p:grpSpPr>
            <a:xfrm>
              <a:off x="2144" y="1715"/>
              <a:ext cx="197" cy="212"/>
              <a:chOff x="2957" y="2459"/>
              <a:chExt cx="200" cy="212"/>
            </a:xfrm>
          </p:grpSpPr>
          <p:sp>
            <p:nvSpPr>
              <p:cNvPr id="7320" name="Google Shape;7320;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21" name="Google Shape;7321;p126"/>
              <p:cNvSpPr txBox="1"/>
              <p:nvPr/>
            </p:nvSpPr>
            <p:spPr>
              <a:xfrm>
                <a:off x="2957" y="2459"/>
                <a:ext cx="200"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B</a:t>
                </a:r>
                <a:endParaRPr sz="1600">
                  <a:solidFill>
                    <a:schemeClr val="dk1"/>
                  </a:solidFill>
                  <a:latin typeface="Times New Roman"/>
                  <a:ea typeface="Times New Roman"/>
                  <a:cs typeface="Times New Roman"/>
                  <a:sym typeface="Times New Roman"/>
                </a:endParaRPr>
              </a:p>
            </p:txBody>
          </p:sp>
        </p:grpSp>
      </p:grpSp>
      <p:grpSp>
        <p:nvGrpSpPr>
          <p:cNvPr id="7322" name="Google Shape;7322;p126"/>
          <p:cNvGrpSpPr/>
          <p:nvPr/>
        </p:nvGrpSpPr>
        <p:grpSpPr>
          <a:xfrm>
            <a:off x="7145338" y="3049588"/>
            <a:ext cx="501650" cy="336550"/>
            <a:chOff x="2089" y="1715"/>
            <a:chExt cx="316" cy="212"/>
          </a:xfrm>
        </p:grpSpPr>
        <p:sp>
          <p:nvSpPr>
            <p:cNvPr id="7323" name="Google Shape;7323;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324" name="Google Shape;7324;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325" name="Google Shape;7325;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326" name="Google Shape;7326;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27" name="Google Shape;7327;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328" name="Google Shape;7328;p126"/>
            <p:cNvGrpSpPr/>
            <p:nvPr/>
          </p:nvGrpSpPr>
          <p:grpSpPr>
            <a:xfrm>
              <a:off x="2141" y="1715"/>
              <a:ext cx="203" cy="212"/>
              <a:chOff x="2954" y="2459"/>
              <a:chExt cx="206" cy="212"/>
            </a:xfrm>
          </p:grpSpPr>
          <p:sp>
            <p:nvSpPr>
              <p:cNvPr id="7329" name="Google Shape;7329;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30" name="Google Shape;7330;p126"/>
              <p:cNvSpPr txBox="1"/>
              <p:nvPr/>
            </p:nvSpPr>
            <p:spPr>
              <a:xfrm>
                <a:off x="2954" y="2459"/>
                <a:ext cx="206"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G</a:t>
                </a:r>
                <a:endParaRPr sz="1600">
                  <a:solidFill>
                    <a:schemeClr val="dk1"/>
                  </a:solidFill>
                  <a:latin typeface="Times New Roman"/>
                  <a:ea typeface="Times New Roman"/>
                  <a:cs typeface="Times New Roman"/>
                  <a:sym typeface="Times New Roman"/>
                </a:endParaRPr>
              </a:p>
            </p:txBody>
          </p:sp>
        </p:grpSp>
      </p:grpSp>
      <p:grpSp>
        <p:nvGrpSpPr>
          <p:cNvPr id="7331" name="Google Shape;7331;p126"/>
          <p:cNvGrpSpPr/>
          <p:nvPr/>
        </p:nvGrpSpPr>
        <p:grpSpPr>
          <a:xfrm>
            <a:off x="6808788" y="2322513"/>
            <a:ext cx="501650" cy="336550"/>
            <a:chOff x="2089" y="1715"/>
            <a:chExt cx="316" cy="212"/>
          </a:xfrm>
        </p:grpSpPr>
        <p:sp>
          <p:nvSpPr>
            <p:cNvPr id="7332" name="Google Shape;7332;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333" name="Google Shape;7333;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334" name="Google Shape;7334;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335" name="Google Shape;7335;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36" name="Google Shape;7336;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337" name="Google Shape;7337;p126"/>
            <p:cNvGrpSpPr/>
            <p:nvPr/>
          </p:nvGrpSpPr>
          <p:grpSpPr>
            <a:xfrm>
              <a:off x="2139" y="1715"/>
              <a:ext cx="208" cy="212"/>
              <a:chOff x="2952" y="2459"/>
              <a:chExt cx="211" cy="212"/>
            </a:xfrm>
          </p:grpSpPr>
          <p:sp>
            <p:nvSpPr>
              <p:cNvPr id="7338" name="Google Shape;7338;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39" name="Google Shape;7339;p126"/>
              <p:cNvSpPr txBox="1"/>
              <p:nvPr/>
            </p:nvSpPr>
            <p:spPr>
              <a:xfrm>
                <a:off x="2952" y="2459"/>
                <a:ext cx="211"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D</a:t>
                </a:r>
                <a:endParaRPr sz="1600">
                  <a:solidFill>
                    <a:schemeClr val="dk1"/>
                  </a:solidFill>
                  <a:latin typeface="Times New Roman"/>
                  <a:ea typeface="Times New Roman"/>
                  <a:cs typeface="Times New Roman"/>
                  <a:sym typeface="Times New Roman"/>
                </a:endParaRPr>
              </a:p>
            </p:txBody>
          </p:sp>
        </p:grpSp>
      </p:grpSp>
      <p:grpSp>
        <p:nvGrpSpPr>
          <p:cNvPr id="7340" name="Google Shape;7340;p126"/>
          <p:cNvGrpSpPr/>
          <p:nvPr/>
        </p:nvGrpSpPr>
        <p:grpSpPr>
          <a:xfrm>
            <a:off x="5757863" y="2584450"/>
            <a:ext cx="501650" cy="336550"/>
            <a:chOff x="2089" y="1715"/>
            <a:chExt cx="316" cy="212"/>
          </a:xfrm>
        </p:grpSpPr>
        <p:sp>
          <p:nvSpPr>
            <p:cNvPr id="7341" name="Google Shape;7341;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342" name="Google Shape;7342;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343" name="Google Shape;7343;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344" name="Google Shape;7344;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45" name="Google Shape;7345;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346" name="Google Shape;7346;p126"/>
            <p:cNvGrpSpPr/>
            <p:nvPr/>
          </p:nvGrpSpPr>
          <p:grpSpPr>
            <a:xfrm>
              <a:off x="2144" y="1715"/>
              <a:ext cx="197" cy="212"/>
              <a:chOff x="2957" y="2459"/>
              <a:chExt cx="200" cy="212"/>
            </a:xfrm>
          </p:grpSpPr>
          <p:sp>
            <p:nvSpPr>
              <p:cNvPr id="7347" name="Google Shape;7347;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48" name="Google Shape;7348;p126"/>
              <p:cNvSpPr txBox="1"/>
              <p:nvPr/>
            </p:nvSpPr>
            <p:spPr>
              <a:xfrm>
                <a:off x="2957" y="2459"/>
                <a:ext cx="200"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E</a:t>
                </a:r>
                <a:endParaRPr sz="1600">
                  <a:solidFill>
                    <a:schemeClr val="dk1"/>
                  </a:solidFill>
                  <a:latin typeface="Times New Roman"/>
                  <a:ea typeface="Times New Roman"/>
                  <a:cs typeface="Times New Roman"/>
                  <a:sym typeface="Times New Roman"/>
                </a:endParaRPr>
              </a:p>
            </p:txBody>
          </p:sp>
        </p:grpSp>
      </p:grpSp>
      <p:cxnSp>
        <p:nvCxnSpPr>
          <p:cNvPr id="7349" name="Google Shape;7349;p126"/>
          <p:cNvCxnSpPr/>
          <p:nvPr/>
        </p:nvCxnSpPr>
        <p:spPr>
          <a:xfrm flipH="1">
            <a:off x="5165725" y="1309688"/>
            <a:ext cx="674688" cy="1385887"/>
          </a:xfrm>
          <a:prstGeom prst="straightConnector1">
            <a:avLst/>
          </a:prstGeom>
          <a:noFill/>
          <a:ln cap="flat" cmpd="sng" w="57150">
            <a:solidFill>
              <a:schemeClr val="dk1"/>
            </a:solidFill>
            <a:prstDash val="solid"/>
            <a:round/>
            <a:headEnd len="med" w="med" type="none"/>
            <a:tailEnd len="med" w="med" type="none"/>
          </a:ln>
        </p:spPr>
      </p:cxnSp>
      <p:grpSp>
        <p:nvGrpSpPr>
          <p:cNvPr id="7350" name="Google Shape;7350;p126"/>
          <p:cNvGrpSpPr/>
          <p:nvPr/>
        </p:nvGrpSpPr>
        <p:grpSpPr>
          <a:xfrm>
            <a:off x="5326063" y="1735138"/>
            <a:ext cx="501650" cy="336550"/>
            <a:chOff x="2089" y="1715"/>
            <a:chExt cx="316" cy="212"/>
          </a:xfrm>
        </p:grpSpPr>
        <p:sp>
          <p:nvSpPr>
            <p:cNvPr id="7351" name="Google Shape;7351;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352" name="Google Shape;7352;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353" name="Google Shape;7353;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354" name="Google Shape;7354;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55" name="Google Shape;7355;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356" name="Google Shape;7356;p126"/>
            <p:cNvGrpSpPr/>
            <p:nvPr/>
          </p:nvGrpSpPr>
          <p:grpSpPr>
            <a:xfrm>
              <a:off x="2151" y="1715"/>
              <a:ext cx="182" cy="212"/>
              <a:chOff x="2964" y="2459"/>
              <a:chExt cx="185" cy="212"/>
            </a:xfrm>
          </p:grpSpPr>
          <p:sp>
            <p:nvSpPr>
              <p:cNvPr id="7357" name="Google Shape;7357;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58" name="Google Shape;7358;p126"/>
              <p:cNvSpPr txBox="1"/>
              <p:nvPr/>
            </p:nvSpPr>
            <p:spPr>
              <a:xfrm>
                <a:off x="2964" y="2459"/>
                <a:ext cx="185"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c</a:t>
                </a:r>
                <a:endParaRPr sz="1600">
                  <a:solidFill>
                    <a:schemeClr val="dk1"/>
                  </a:solidFill>
                  <a:latin typeface="Times New Roman"/>
                  <a:ea typeface="Times New Roman"/>
                  <a:cs typeface="Times New Roman"/>
                  <a:sym typeface="Times New Roman"/>
                </a:endParaRPr>
              </a:p>
            </p:txBody>
          </p:sp>
        </p:grpSp>
      </p:grpSp>
      <p:grpSp>
        <p:nvGrpSpPr>
          <p:cNvPr id="7359" name="Google Shape;7359;p126"/>
          <p:cNvGrpSpPr/>
          <p:nvPr/>
        </p:nvGrpSpPr>
        <p:grpSpPr>
          <a:xfrm>
            <a:off x="4795838" y="2590800"/>
            <a:ext cx="501650" cy="336550"/>
            <a:chOff x="2089" y="1715"/>
            <a:chExt cx="316" cy="212"/>
          </a:xfrm>
        </p:grpSpPr>
        <p:sp>
          <p:nvSpPr>
            <p:cNvPr id="7360" name="Google Shape;7360;p126"/>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361" name="Google Shape;7361;p126"/>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362" name="Google Shape;7362;p126"/>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363" name="Google Shape;7363;p126"/>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64" name="Google Shape;7364;p126"/>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365" name="Google Shape;7365;p126"/>
            <p:cNvGrpSpPr/>
            <p:nvPr/>
          </p:nvGrpSpPr>
          <p:grpSpPr>
            <a:xfrm>
              <a:off x="2145" y="1715"/>
              <a:ext cx="194" cy="212"/>
              <a:chOff x="2958" y="2459"/>
              <a:chExt cx="197" cy="212"/>
            </a:xfrm>
          </p:grpSpPr>
          <p:sp>
            <p:nvSpPr>
              <p:cNvPr id="7366" name="Google Shape;7366;p12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67" name="Google Shape;7367;p126"/>
              <p:cNvSpPr txBox="1"/>
              <p:nvPr/>
            </p:nvSpPr>
            <p:spPr>
              <a:xfrm>
                <a:off x="2958" y="2459"/>
                <a:ext cx="197"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F</a:t>
                </a:r>
                <a:endParaRPr sz="1600">
                  <a:solidFill>
                    <a:schemeClr val="dk1"/>
                  </a:solidFill>
                  <a:latin typeface="Times New Roman"/>
                  <a:ea typeface="Times New Roman"/>
                  <a:cs typeface="Times New Roman"/>
                  <a:sym typeface="Times New Roman"/>
                </a:endParaRPr>
              </a:p>
            </p:txBody>
          </p:sp>
        </p:grpSp>
      </p:grpSp>
      <p:cxnSp>
        <p:nvCxnSpPr>
          <p:cNvPr id="7368" name="Google Shape;7368;p126"/>
          <p:cNvCxnSpPr/>
          <p:nvPr/>
        </p:nvCxnSpPr>
        <p:spPr>
          <a:xfrm flipH="1">
            <a:off x="5556250" y="1328738"/>
            <a:ext cx="160338" cy="373062"/>
          </a:xfrm>
          <a:prstGeom prst="straightConnector1">
            <a:avLst/>
          </a:prstGeom>
          <a:noFill/>
          <a:ln cap="flat" cmpd="sng" w="9525">
            <a:solidFill>
              <a:schemeClr val="dk1"/>
            </a:solidFill>
            <a:prstDash val="solid"/>
            <a:round/>
            <a:headEnd len="med" w="med" type="none"/>
            <a:tailEnd len="med" w="med" type="triangle"/>
          </a:ln>
        </p:spPr>
      </p:cxnSp>
      <p:cxnSp>
        <p:nvCxnSpPr>
          <p:cNvPr id="7369" name="Google Shape;7369;p126"/>
          <p:cNvCxnSpPr/>
          <p:nvPr/>
        </p:nvCxnSpPr>
        <p:spPr>
          <a:xfrm flipH="1">
            <a:off x="5175250" y="2103438"/>
            <a:ext cx="160338" cy="373062"/>
          </a:xfrm>
          <a:prstGeom prst="straightConnector1">
            <a:avLst/>
          </a:prstGeom>
          <a:noFill/>
          <a:ln cap="flat" cmpd="sng" w="9525">
            <a:solidFill>
              <a:schemeClr val="dk1"/>
            </a:solidFill>
            <a:prstDash val="solid"/>
            <a:round/>
            <a:headEnd len="med" w="med" type="none"/>
            <a:tailEnd len="med" w="med" type="triangle"/>
          </a:ln>
        </p:spPr>
      </p:cxnSp>
      <p:cxnSp>
        <p:nvCxnSpPr>
          <p:cNvPr id="7370" name="Google Shape;7370;p126"/>
          <p:cNvCxnSpPr/>
          <p:nvPr/>
        </p:nvCxnSpPr>
        <p:spPr>
          <a:xfrm>
            <a:off x="6224588" y="1217613"/>
            <a:ext cx="284162" cy="292100"/>
          </a:xfrm>
          <a:prstGeom prst="straightConnector1">
            <a:avLst/>
          </a:prstGeom>
          <a:noFill/>
          <a:ln cap="flat" cmpd="sng" w="9525">
            <a:solidFill>
              <a:schemeClr val="dk1"/>
            </a:solidFill>
            <a:prstDash val="solid"/>
            <a:round/>
            <a:headEnd len="med" w="med" type="triangle"/>
            <a:tailEnd len="med" w="med" type="none"/>
          </a:ln>
        </p:spPr>
      </p:cxnSp>
      <p:cxnSp>
        <p:nvCxnSpPr>
          <p:cNvPr id="7371" name="Google Shape;7371;p126"/>
          <p:cNvCxnSpPr/>
          <p:nvPr/>
        </p:nvCxnSpPr>
        <p:spPr>
          <a:xfrm>
            <a:off x="6802438" y="1841500"/>
            <a:ext cx="225425" cy="441325"/>
          </a:xfrm>
          <a:prstGeom prst="straightConnector1">
            <a:avLst/>
          </a:prstGeom>
          <a:noFill/>
          <a:ln cap="flat" cmpd="sng" w="9525">
            <a:solidFill>
              <a:schemeClr val="dk1"/>
            </a:solidFill>
            <a:prstDash val="solid"/>
            <a:round/>
            <a:headEnd len="med" w="med" type="triangle"/>
            <a:tailEnd len="med" w="med" type="none"/>
          </a:ln>
        </p:spPr>
      </p:cxnSp>
      <p:cxnSp>
        <p:nvCxnSpPr>
          <p:cNvPr id="7372" name="Google Shape;7372;p126"/>
          <p:cNvCxnSpPr/>
          <p:nvPr/>
        </p:nvCxnSpPr>
        <p:spPr>
          <a:xfrm>
            <a:off x="7202488" y="2647950"/>
            <a:ext cx="177800" cy="354013"/>
          </a:xfrm>
          <a:prstGeom prst="straightConnector1">
            <a:avLst/>
          </a:prstGeom>
          <a:noFill/>
          <a:ln cap="flat" cmpd="sng" w="9525">
            <a:solidFill>
              <a:schemeClr val="dk1"/>
            </a:solidFill>
            <a:prstDash val="solid"/>
            <a:round/>
            <a:headEnd len="med" w="med" type="none"/>
            <a:tailEnd len="med" w="med" type="triangle"/>
          </a:ln>
        </p:spPr>
      </p:cxnSp>
      <p:cxnSp>
        <p:nvCxnSpPr>
          <p:cNvPr id="7373" name="Google Shape;7373;p126"/>
          <p:cNvCxnSpPr/>
          <p:nvPr/>
        </p:nvCxnSpPr>
        <p:spPr>
          <a:xfrm>
            <a:off x="5754688" y="2084388"/>
            <a:ext cx="173037" cy="420687"/>
          </a:xfrm>
          <a:prstGeom prst="straightConnector1">
            <a:avLst/>
          </a:prstGeom>
          <a:noFill/>
          <a:ln cap="flat" cmpd="sng" w="9525">
            <a:solidFill>
              <a:schemeClr val="dk1"/>
            </a:solidFill>
            <a:prstDash val="solid"/>
            <a:round/>
            <a:headEnd len="med" w="med" type="none"/>
            <a:tailEnd len="med" w="med" type="triangle"/>
          </a:ln>
        </p:spPr>
      </p:cxnSp>
      <p:sp>
        <p:nvSpPr>
          <p:cNvPr id="7374" name="Google Shape;7374;p126"/>
          <p:cNvSpPr txBox="1"/>
          <p:nvPr/>
        </p:nvSpPr>
        <p:spPr>
          <a:xfrm>
            <a:off x="868363" y="3397250"/>
            <a:ext cx="3165475"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 Broadcast khởi tạo tại A</a:t>
            </a:r>
            <a:endParaRPr sz="1800">
              <a:solidFill>
                <a:schemeClr val="dk1"/>
              </a:solidFill>
              <a:latin typeface="Arial"/>
              <a:ea typeface="Arial"/>
              <a:cs typeface="Arial"/>
              <a:sym typeface="Arial"/>
            </a:endParaRPr>
          </a:p>
        </p:txBody>
      </p:sp>
      <p:sp>
        <p:nvSpPr>
          <p:cNvPr id="7375" name="Google Shape;7375;p126"/>
          <p:cNvSpPr txBox="1"/>
          <p:nvPr/>
        </p:nvSpPr>
        <p:spPr>
          <a:xfrm>
            <a:off x="4792663" y="3359150"/>
            <a:ext cx="3178175"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(b) Broadcast khởi tạo tại D</a:t>
            </a:r>
            <a:endParaRPr sz="1800">
              <a:solidFill>
                <a:schemeClr val="dk1"/>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0" name="Shape 7380"/>
        <p:cNvGrpSpPr/>
        <p:nvPr/>
      </p:nvGrpSpPr>
      <p:grpSpPr>
        <a:xfrm>
          <a:off x="0" y="0"/>
          <a:ext cx="0" cy="0"/>
          <a:chOff x="0" y="0"/>
          <a:chExt cx="0" cy="0"/>
        </a:xfrm>
      </p:grpSpPr>
      <p:sp>
        <p:nvSpPr>
          <p:cNvPr id="7381" name="Google Shape;7381;p12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7382" name="Google Shape;7382;p127"/>
          <p:cNvSpPr txBox="1"/>
          <p:nvPr/>
        </p:nvSpPr>
        <p:spPr>
          <a:xfrm>
            <a:off x="1568450" y="4348163"/>
            <a:ext cx="54927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Xây dựng kiểu Center-based của một spanning tree </a:t>
            </a:r>
            <a:endParaRPr/>
          </a:p>
        </p:txBody>
      </p:sp>
      <p:grpSp>
        <p:nvGrpSpPr>
          <p:cNvPr id="7383" name="Google Shape;7383;p127"/>
          <p:cNvGrpSpPr/>
          <p:nvPr/>
        </p:nvGrpSpPr>
        <p:grpSpPr>
          <a:xfrm>
            <a:off x="1122363" y="1054100"/>
            <a:ext cx="2851150" cy="2352675"/>
            <a:chOff x="1809" y="726"/>
            <a:chExt cx="1796" cy="1482"/>
          </a:xfrm>
        </p:grpSpPr>
        <p:cxnSp>
          <p:nvCxnSpPr>
            <p:cNvPr id="7384" name="Google Shape;7384;p127"/>
            <p:cNvCxnSpPr/>
            <p:nvPr/>
          </p:nvCxnSpPr>
          <p:spPr>
            <a:xfrm>
              <a:off x="2976" y="1156"/>
              <a:ext cx="213" cy="427"/>
            </a:xfrm>
            <a:prstGeom prst="straightConnector1">
              <a:avLst/>
            </a:prstGeom>
            <a:noFill/>
            <a:ln cap="flat" cmpd="sng" w="12700">
              <a:solidFill>
                <a:schemeClr val="dk1"/>
              </a:solidFill>
              <a:prstDash val="solid"/>
              <a:round/>
              <a:headEnd len="med" w="med" type="none"/>
              <a:tailEnd len="med" w="med" type="none"/>
            </a:ln>
          </p:spPr>
        </p:cxnSp>
        <p:cxnSp>
          <p:nvCxnSpPr>
            <p:cNvPr id="7385" name="Google Shape;7385;p127"/>
            <p:cNvCxnSpPr/>
            <p:nvPr/>
          </p:nvCxnSpPr>
          <p:spPr>
            <a:xfrm>
              <a:off x="3200" y="1597"/>
              <a:ext cx="216" cy="477"/>
            </a:xfrm>
            <a:prstGeom prst="straightConnector1">
              <a:avLst/>
            </a:prstGeom>
            <a:noFill/>
            <a:ln cap="flat" cmpd="sng" w="12700">
              <a:solidFill>
                <a:schemeClr val="dk1"/>
              </a:solidFill>
              <a:prstDash val="solid"/>
              <a:round/>
              <a:headEnd len="med" w="med" type="none"/>
              <a:tailEnd len="med" w="med" type="none"/>
            </a:ln>
          </p:spPr>
        </p:cxnSp>
        <p:cxnSp>
          <p:nvCxnSpPr>
            <p:cNvPr id="7386" name="Google Shape;7386;p127"/>
            <p:cNvCxnSpPr/>
            <p:nvPr/>
          </p:nvCxnSpPr>
          <p:spPr>
            <a:xfrm flipH="1">
              <a:off x="2713" y="1643"/>
              <a:ext cx="379" cy="122"/>
            </a:xfrm>
            <a:prstGeom prst="straightConnector1">
              <a:avLst/>
            </a:prstGeom>
            <a:noFill/>
            <a:ln cap="flat" cmpd="sng" w="12700">
              <a:solidFill>
                <a:schemeClr val="dk1"/>
              </a:solidFill>
              <a:prstDash val="solid"/>
              <a:round/>
              <a:headEnd len="med" w="med" type="none"/>
              <a:tailEnd len="med" w="med" type="none"/>
            </a:ln>
          </p:spPr>
        </p:cxnSp>
        <p:cxnSp>
          <p:nvCxnSpPr>
            <p:cNvPr id="7387" name="Google Shape;7387;p127"/>
            <p:cNvCxnSpPr/>
            <p:nvPr/>
          </p:nvCxnSpPr>
          <p:spPr>
            <a:xfrm rot="10800000">
              <a:off x="2048" y="1815"/>
              <a:ext cx="463" cy="0"/>
            </a:xfrm>
            <a:prstGeom prst="straightConnector1">
              <a:avLst/>
            </a:prstGeom>
            <a:noFill/>
            <a:ln cap="flat" cmpd="sng" w="12700">
              <a:solidFill>
                <a:schemeClr val="dk1"/>
              </a:solidFill>
              <a:prstDash val="solid"/>
              <a:round/>
              <a:headEnd len="med" w="med" type="none"/>
              <a:tailEnd len="med" w="med" type="none"/>
            </a:ln>
          </p:spPr>
        </p:cxnSp>
        <p:cxnSp>
          <p:nvCxnSpPr>
            <p:cNvPr id="7388" name="Google Shape;7388;p127"/>
            <p:cNvCxnSpPr/>
            <p:nvPr/>
          </p:nvCxnSpPr>
          <p:spPr>
            <a:xfrm rot="10800000">
              <a:off x="2322" y="1303"/>
              <a:ext cx="171" cy="453"/>
            </a:xfrm>
            <a:prstGeom prst="straightConnector1">
              <a:avLst/>
            </a:prstGeom>
            <a:noFill/>
            <a:ln cap="flat" cmpd="sng" w="12700">
              <a:solidFill>
                <a:schemeClr val="dk1"/>
              </a:solidFill>
              <a:prstDash val="solid"/>
              <a:round/>
              <a:headEnd len="med" w="med" type="none"/>
              <a:tailEnd len="med" w="med" type="none"/>
            </a:ln>
          </p:spPr>
        </p:cxnSp>
        <p:cxnSp>
          <p:nvCxnSpPr>
            <p:cNvPr id="7389" name="Google Shape;7389;p127"/>
            <p:cNvCxnSpPr/>
            <p:nvPr/>
          </p:nvCxnSpPr>
          <p:spPr>
            <a:xfrm flipH="1" rot="10800000">
              <a:off x="2430" y="1151"/>
              <a:ext cx="422" cy="122"/>
            </a:xfrm>
            <a:prstGeom prst="straightConnector1">
              <a:avLst/>
            </a:prstGeom>
            <a:noFill/>
            <a:ln cap="flat" cmpd="sng" w="12700">
              <a:solidFill>
                <a:schemeClr val="dk1"/>
              </a:solidFill>
              <a:prstDash val="solid"/>
              <a:round/>
              <a:headEnd len="med" w="med" type="none"/>
              <a:tailEnd len="med" w="med" type="none"/>
            </a:ln>
          </p:spPr>
        </p:cxnSp>
        <p:cxnSp>
          <p:nvCxnSpPr>
            <p:cNvPr id="7390" name="Google Shape;7390;p127"/>
            <p:cNvCxnSpPr/>
            <p:nvPr/>
          </p:nvCxnSpPr>
          <p:spPr>
            <a:xfrm>
              <a:off x="2652" y="864"/>
              <a:ext cx="279" cy="258"/>
            </a:xfrm>
            <a:prstGeom prst="straightConnector1">
              <a:avLst/>
            </a:prstGeom>
            <a:noFill/>
            <a:ln cap="flat" cmpd="sng" w="12700">
              <a:solidFill>
                <a:schemeClr val="dk1"/>
              </a:solidFill>
              <a:prstDash val="solid"/>
              <a:round/>
              <a:headEnd len="med" w="med" type="none"/>
              <a:tailEnd len="med" w="med" type="none"/>
            </a:ln>
          </p:spPr>
        </p:cxnSp>
        <p:grpSp>
          <p:nvGrpSpPr>
            <p:cNvPr id="7391" name="Google Shape;7391;p127"/>
            <p:cNvGrpSpPr/>
            <p:nvPr/>
          </p:nvGrpSpPr>
          <p:grpSpPr>
            <a:xfrm>
              <a:off x="2367" y="726"/>
              <a:ext cx="316" cy="212"/>
              <a:chOff x="2089" y="1712"/>
              <a:chExt cx="316" cy="212"/>
            </a:xfrm>
          </p:grpSpPr>
          <p:sp>
            <p:nvSpPr>
              <p:cNvPr id="7392" name="Google Shape;7392;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393" name="Google Shape;7393;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394" name="Google Shape;7394;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395" name="Google Shape;7395;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396" name="Google Shape;7396;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397" name="Google Shape;7397;p127"/>
              <p:cNvGrpSpPr/>
              <p:nvPr/>
            </p:nvGrpSpPr>
            <p:grpSpPr>
              <a:xfrm>
                <a:off x="2142" y="1712"/>
                <a:ext cx="201" cy="212"/>
                <a:chOff x="2955" y="2456"/>
                <a:chExt cx="204" cy="212"/>
              </a:xfrm>
            </p:grpSpPr>
            <p:sp>
              <p:nvSpPr>
                <p:cNvPr id="7398" name="Google Shape;7398;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399" name="Google Shape;7399;p127"/>
                <p:cNvSpPr txBox="1"/>
                <p:nvPr/>
              </p:nvSpPr>
              <p:spPr>
                <a:xfrm>
                  <a:off x="2955" y="2456"/>
                  <a:ext cx="204"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A</a:t>
                  </a:r>
                  <a:endParaRPr/>
                </a:p>
              </p:txBody>
            </p:sp>
          </p:grpSp>
        </p:grpSp>
        <p:grpSp>
          <p:nvGrpSpPr>
            <p:cNvPr id="7400" name="Google Shape;7400;p127"/>
            <p:cNvGrpSpPr/>
            <p:nvPr/>
          </p:nvGrpSpPr>
          <p:grpSpPr>
            <a:xfrm>
              <a:off x="2815" y="1046"/>
              <a:ext cx="316" cy="212"/>
              <a:chOff x="2089" y="1712"/>
              <a:chExt cx="316" cy="212"/>
            </a:xfrm>
          </p:grpSpPr>
          <p:sp>
            <p:nvSpPr>
              <p:cNvPr id="7401" name="Google Shape;7401;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02" name="Google Shape;7402;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03" name="Google Shape;7403;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04" name="Google Shape;7404;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05" name="Google Shape;7405;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06" name="Google Shape;7406;p127"/>
              <p:cNvGrpSpPr/>
              <p:nvPr/>
            </p:nvGrpSpPr>
            <p:grpSpPr>
              <a:xfrm>
                <a:off x="2142" y="1712"/>
                <a:ext cx="201" cy="212"/>
                <a:chOff x="2955" y="2456"/>
                <a:chExt cx="204" cy="212"/>
              </a:xfrm>
            </p:grpSpPr>
            <p:sp>
              <p:nvSpPr>
                <p:cNvPr id="7407" name="Google Shape;7407;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08" name="Google Shape;7408;p127"/>
                <p:cNvSpPr txBox="1"/>
                <p:nvPr/>
              </p:nvSpPr>
              <p:spPr>
                <a:xfrm>
                  <a:off x="2955" y="2456"/>
                  <a:ext cx="204"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B</a:t>
                  </a:r>
                  <a:endParaRPr/>
                </a:p>
              </p:txBody>
            </p:sp>
          </p:grpSp>
        </p:grpSp>
        <p:grpSp>
          <p:nvGrpSpPr>
            <p:cNvPr id="7409" name="Google Shape;7409;p127"/>
            <p:cNvGrpSpPr/>
            <p:nvPr/>
          </p:nvGrpSpPr>
          <p:grpSpPr>
            <a:xfrm>
              <a:off x="3289" y="1996"/>
              <a:ext cx="316" cy="212"/>
              <a:chOff x="2089" y="1712"/>
              <a:chExt cx="316" cy="212"/>
            </a:xfrm>
          </p:grpSpPr>
          <p:sp>
            <p:nvSpPr>
              <p:cNvPr id="7410" name="Google Shape;7410;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11" name="Google Shape;7411;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12" name="Google Shape;7412;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13" name="Google Shape;7413;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14" name="Google Shape;7414;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15" name="Google Shape;7415;p127"/>
              <p:cNvGrpSpPr/>
              <p:nvPr/>
            </p:nvGrpSpPr>
            <p:grpSpPr>
              <a:xfrm>
                <a:off x="2135" y="1712"/>
                <a:ext cx="216" cy="212"/>
                <a:chOff x="2948" y="2456"/>
                <a:chExt cx="219" cy="212"/>
              </a:xfrm>
            </p:grpSpPr>
            <p:sp>
              <p:nvSpPr>
                <p:cNvPr id="7416" name="Google Shape;7416;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17" name="Google Shape;7417;p127"/>
                <p:cNvSpPr txBox="1"/>
                <p:nvPr/>
              </p:nvSpPr>
              <p:spPr>
                <a:xfrm>
                  <a:off x="2948" y="2456"/>
                  <a:ext cx="219"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G</a:t>
                  </a:r>
                  <a:endParaRPr/>
                </a:p>
              </p:txBody>
            </p:sp>
          </p:grpSp>
        </p:grpSp>
        <p:grpSp>
          <p:nvGrpSpPr>
            <p:cNvPr id="7418" name="Google Shape;7418;p127"/>
            <p:cNvGrpSpPr/>
            <p:nvPr/>
          </p:nvGrpSpPr>
          <p:grpSpPr>
            <a:xfrm>
              <a:off x="3077" y="1538"/>
              <a:ext cx="316" cy="212"/>
              <a:chOff x="2089" y="1712"/>
              <a:chExt cx="316" cy="212"/>
            </a:xfrm>
          </p:grpSpPr>
          <p:sp>
            <p:nvSpPr>
              <p:cNvPr id="7419" name="Google Shape;7419;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20" name="Google Shape;7420;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21" name="Google Shape;7421;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22" name="Google Shape;7422;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23" name="Google Shape;7423;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24" name="Google Shape;7424;p127"/>
              <p:cNvGrpSpPr/>
              <p:nvPr/>
            </p:nvGrpSpPr>
            <p:grpSpPr>
              <a:xfrm>
                <a:off x="2139" y="1712"/>
                <a:ext cx="208" cy="212"/>
                <a:chOff x="2952" y="2456"/>
                <a:chExt cx="211" cy="212"/>
              </a:xfrm>
            </p:grpSpPr>
            <p:sp>
              <p:nvSpPr>
                <p:cNvPr id="7425" name="Google Shape;7425;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26" name="Google Shape;7426;p127"/>
                <p:cNvSpPr txBox="1"/>
                <p:nvPr/>
              </p:nvSpPr>
              <p:spPr>
                <a:xfrm>
                  <a:off x="2952" y="2456"/>
                  <a:ext cx="211"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D</a:t>
                  </a:r>
                  <a:endParaRPr/>
                </a:p>
              </p:txBody>
            </p:sp>
          </p:grpSp>
        </p:grpSp>
        <p:grpSp>
          <p:nvGrpSpPr>
            <p:cNvPr id="7427" name="Google Shape;7427;p127"/>
            <p:cNvGrpSpPr/>
            <p:nvPr/>
          </p:nvGrpSpPr>
          <p:grpSpPr>
            <a:xfrm>
              <a:off x="2415" y="1703"/>
              <a:ext cx="316" cy="212"/>
              <a:chOff x="2089" y="1712"/>
              <a:chExt cx="316" cy="212"/>
            </a:xfrm>
          </p:grpSpPr>
          <p:sp>
            <p:nvSpPr>
              <p:cNvPr id="7428" name="Google Shape;7428;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29" name="Google Shape;7429;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30" name="Google Shape;7430;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31" name="Google Shape;7431;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32" name="Google Shape;7432;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33" name="Google Shape;7433;p127"/>
              <p:cNvGrpSpPr/>
              <p:nvPr/>
            </p:nvGrpSpPr>
            <p:grpSpPr>
              <a:xfrm>
                <a:off x="2142" y="1712"/>
                <a:ext cx="201" cy="212"/>
                <a:chOff x="2955" y="2456"/>
                <a:chExt cx="204" cy="212"/>
              </a:xfrm>
            </p:grpSpPr>
            <p:sp>
              <p:nvSpPr>
                <p:cNvPr id="7434" name="Google Shape;7434;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35" name="Google Shape;7435;p127"/>
                <p:cNvSpPr txBox="1"/>
                <p:nvPr/>
              </p:nvSpPr>
              <p:spPr>
                <a:xfrm>
                  <a:off x="2955" y="2456"/>
                  <a:ext cx="204"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E</a:t>
                  </a:r>
                  <a:endParaRPr/>
                </a:p>
              </p:txBody>
            </p:sp>
          </p:grpSp>
        </p:grpSp>
        <p:cxnSp>
          <p:nvCxnSpPr>
            <p:cNvPr id="7436" name="Google Shape;7436;p127"/>
            <p:cNvCxnSpPr/>
            <p:nvPr/>
          </p:nvCxnSpPr>
          <p:spPr>
            <a:xfrm flipH="1">
              <a:off x="2042" y="903"/>
              <a:ext cx="425" cy="873"/>
            </a:xfrm>
            <a:prstGeom prst="straightConnector1">
              <a:avLst/>
            </a:prstGeom>
            <a:noFill/>
            <a:ln cap="flat" cmpd="sng" w="12700">
              <a:solidFill>
                <a:schemeClr val="dk1"/>
              </a:solidFill>
              <a:prstDash val="solid"/>
              <a:round/>
              <a:headEnd len="med" w="med" type="none"/>
              <a:tailEnd len="med" w="med" type="none"/>
            </a:ln>
          </p:spPr>
        </p:cxnSp>
        <p:grpSp>
          <p:nvGrpSpPr>
            <p:cNvPr id="7437" name="Google Shape;7437;p127"/>
            <p:cNvGrpSpPr/>
            <p:nvPr/>
          </p:nvGrpSpPr>
          <p:grpSpPr>
            <a:xfrm>
              <a:off x="2143" y="1168"/>
              <a:ext cx="316" cy="212"/>
              <a:chOff x="2089" y="1712"/>
              <a:chExt cx="316" cy="212"/>
            </a:xfrm>
          </p:grpSpPr>
          <p:sp>
            <p:nvSpPr>
              <p:cNvPr id="7438" name="Google Shape;7438;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39" name="Google Shape;7439;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40" name="Google Shape;7440;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41" name="Google Shape;7441;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42" name="Google Shape;7442;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43" name="Google Shape;7443;p127"/>
              <p:cNvGrpSpPr/>
              <p:nvPr/>
            </p:nvGrpSpPr>
            <p:grpSpPr>
              <a:xfrm>
                <a:off x="2152" y="1712"/>
                <a:ext cx="180" cy="212"/>
                <a:chOff x="2965" y="2456"/>
                <a:chExt cx="183" cy="212"/>
              </a:xfrm>
            </p:grpSpPr>
            <p:sp>
              <p:nvSpPr>
                <p:cNvPr id="7444" name="Google Shape;7444;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45" name="Google Shape;7445;p127"/>
                <p:cNvSpPr txBox="1"/>
                <p:nvPr/>
              </p:nvSpPr>
              <p:spPr>
                <a:xfrm>
                  <a:off x="2965" y="2456"/>
                  <a:ext cx="183"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c</a:t>
                  </a:r>
                  <a:endParaRPr/>
                </a:p>
              </p:txBody>
            </p:sp>
          </p:grpSp>
        </p:grpSp>
        <p:grpSp>
          <p:nvGrpSpPr>
            <p:cNvPr id="7446" name="Google Shape;7446;p127"/>
            <p:cNvGrpSpPr/>
            <p:nvPr/>
          </p:nvGrpSpPr>
          <p:grpSpPr>
            <a:xfrm>
              <a:off x="1809" y="1707"/>
              <a:ext cx="316" cy="212"/>
              <a:chOff x="2089" y="1712"/>
              <a:chExt cx="316" cy="212"/>
            </a:xfrm>
          </p:grpSpPr>
          <p:sp>
            <p:nvSpPr>
              <p:cNvPr id="7447" name="Google Shape;7447;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48" name="Google Shape;7448;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49" name="Google Shape;7449;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50" name="Google Shape;7450;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51" name="Google Shape;7451;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52" name="Google Shape;7452;p127"/>
              <p:cNvGrpSpPr/>
              <p:nvPr/>
            </p:nvGrpSpPr>
            <p:grpSpPr>
              <a:xfrm>
                <a:off x="2145" y="1712"/>
                <a:ext cx="194" cy="212"/>
                <a:chOff x="2958" y="2456"/>
                <a:chExt cx="197" cy="212"/>
              </a:xfrm>
            </p:grpSpPr>
            <p:sp>
              <p:nvSpPr>
                <p:cNvPr id="7453" name="Google Shape;7453;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54" name="Google Shape;7454;p127"/>
                <p:cNvSpPr txBox="1"/>
                <p:nvPr/>
              </p:nvSpPr>
              <p:spPr>
                <a:xfrm>
                  <a:off x="2958" y="2456"/>
                  <a:ext cx="197"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F</a:t>
                  </a:r>
                  <a:endParaRPr/>
                </a:p>
              </p:txBody>
            </p:sp>
          </p:grpSp>
        </p:grpSp>
        <p:cxnSp>
          <p:nvCxnSpPr>
            <p:cNvPr id="7455" name="Google Shape;7455;p127"/>
            <p:cNvCxnSpPr/>
            <p:nvPr/>
          </p:nvCxnSpPr>
          <p:spPr>
            <a:xfrm>
              <a:off x="2143" y="1859"/>
              <a:ext cx="253" cy="1"/>
            </a:xfrm>
            <a:prstGeom prst="straightConnector1">
              <a:avLst/>
            </a:prstGeom>
            <a:noFill/>
            <a:ln cap="flat" cmpd="sng" w="38100">
              <a:solidFill>
                <a:srgbClr val="FFFFFF"/>
              </a:solidFill>
              <a:prstDash val="solid"/>
              <a:round/>
              <a:headEnd len="med" w="med" type="none"/>
              <a:tailEnd len="med" w="med" type="triangle"/>
            </a:ln>
          </p:spPr>
        </p:cxnSp>
        <p:sp>
          <p:nvSpPr>
            <p:cNvPr id="7456" name="Google Shape;7456;p127"/>
            <p:cNvSpPr txBox="1"/>
            <p:nvPr/>
          </p:nvSpPr>
          <p:spPr>
            <a:xfrm>
              <a:off x="2159" y="1846"/>
              <a:ext cx="17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Arial"/>
                  <a:ea typeface="Arial"/>
                  <a:cs typeface="Arial"/>
                  <a:sym typeface="Arial"/>
                </a:rPr>
                <a:t>1</a:t>
              </a:r>
              <a:endParaRPr/>
            </a:p>
          </p:txBody>
        </p:sp>
        <p:sp>
          <p:nvSpPr>
            <p:cNvPr id="7457" name="Google Shape;7457;p127"/>
            <p:cNvSpPr/>
            <p:nvPr/>
          </p:nvSpPr>
          <p:spPr>
            <a:xfrm>
              <a:off x="2700" y="1242"/>
              <a:ext cx="396" cy="465"/>
            </a:xfrm>
            <a:custGeom>
              <a:rect b="b" l="l" r="r" t="t"/>
              <a:pathLst>
                <a:path extrusionOk="0" h="465" w="396">
                  <a:moveTo>
                    <a:pt x="246" y="0"/>
                  </a:moveTo>
                  <a:lnTo>
                    <a:pt x="396" y="321"/>
                  </a:lnTo>
                  <a:lnTo>
                    <a:pt x="0" y="465"/>
                  </a:lnTo>
                </a:path>
              </a:pathLst>
            </a:custGeom>
            <a:noFill/>
            <a:ln cap="flat" cmpd="sng" w="38100">
              <a:solidFill>
                <a:srgbClr val="FFFFFF"/>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58" name="Google Shape;7458;p127"/>
            <p:cNvSpPr txBox="1"/>
            <p:nvPr/>
          </p:nvSpPr>
          <p:spPr>
            <a:xfrm>
              <a:off x="2792" y="1462"/>
              <a:ext cx="17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Arial"/>
                  <a:ea typeface="Arial"/>
                  <a:cs typeface="Arial"/>
                  <a:sym typeface="Arial"/>
                </a:rPr>
                <a:t>2</a:t>
              </a:r>
              <a:endParaRPr/>
            </a:p>
          </p:txBody>
        </p:sp>
        <p:cxnSp>
          <p:nvCxnSpPr>
            <p:cNvPr id="7459" name="Google Shape;7459;p127"/>
            <p:cNvCxnSpPr/>
            <p:nvPr/>
          </p:nvCxnSpPr>
          <p:spPr>
            <a:xfrm>
              <a:off x="2629" y="902"/>
              <a:ext cx="172" cy="172"/>
            </a:xfrm>
            <a:prstGeom prst="straightConnector1">
              <a:avLst/>
            </a:prstGeom>
            <a:noFill/>
            <a:ln cap="flat" cmpd="sng" w="38100">
              <a:solidFill>
                <a:srgbClr val="FFFFFF"/>
              </a:solidFill>
              <a:prstDash val="solid"/>
              <a:round/>
              <a:headEnd len="med" w="med" type="none"/>
              <a:tailEnd len="med" w="med" type="triangle"/>
            </a:ln>
          </p:spPr>
        </p:cxnSp>
        <p:sp>
          <p:nvSpPr>
            <p:cNvPr id="7460" name="Google Shape;7460;p127"/>
            <p:cNvSpPr txBox="1"/>
            <p:nvPr/>
          </p:nvSpPr>
          <p:spPr>
            <a:xfrm>
              <a:off x="2558" y="913"/>
              <a:ext cx="17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Arial"/>
                  <a:ea typeface="Arial"/>
                  <a:cs typeface="Arial"/>
                  <a:sym typeface="Arial"/>
                </a:rPr>
                <a:t>3</a:t>
              </a:r>
              <a:endParaRPr/>
            </a:p>
          </p:txBody>
        </p:sp>
        <p:cxnSp>
          <p:nvCxnSpPr>
            <p:cNvPr id="7461" name="Google Shape;7461;p127"/>
            <p:cNvCxnSpPr/>
            <p:nvPr/>
          </p:nvCxnSpPr>
          <p:spPr>
            <a:xfrm>
              <a:off x="2389" y="1364"/>
              <a:ext cx="130" cy="322"/>
            </a:xfrm>
            <a:prstGeom prst="straightConnector1">
              <a:avLst/>
            </a:prstGeom>
            <a:noFill/>
            <a:ln cap="flat" cmpd="sng" w="38100">
              <a:solidFill>
                <a:srgbClr val="FFFFFF"/>
              </a:solidFill>
              <a:prstDash val="solid"/>
              <a:round/>
              <a:headEnd len="med" w="med" type="none"/>
              <a:tailEnd len="med" w="med" type="triangle"/>
            </a:ln>
          </p:spPr>
        </p:cxnSp>
        <p:cxnSp>
          <p:nvCxnSpPr>
            <p:cNvPr id="7462" name="Google Shape;7462;p127"/>
            <p:cNvCxnSpPr/>
            <p:nvPr/>
          </p:nvCxnSpPr>
          <p:spPr>
            <a:xfrm rot="10800000">
              <a:off x="3218" y="1749"/>
              <a:ext cx="104" cy="242"/>
            </a:xfrm>
            <a:prstGeom prst="straightConnector1">
              <a:avLst/>
            </a:prstGeom>
            <a:noFill/>
            <a:ln cap="flat" cmpd="sng" w="38100">
              <a:solidFill>
                <a:srgbClr val="FFFFFF"/>
              </a:solidFill>
              <a:prstDash val="solid"/>
              <a:round/>
              <a:headEnd len="med" w="med" type="none"/>
              <a:tailEnd len="med" w="med" type="triangle"/>
            </a:ln>
          </p:spPr>
        </p:cxnSp>
        <p:sp>
          <p:nvSpPr>
            <p:cNvPr id="7463" name="Google Shape;7463;p127"/>
            <p:cNvSpPr txBox="1"/>
            <p:nvPr/>
          </p:nvSpPr>
          <p:spPr>
            <a:xfrm>
              <a:off x="2408" y="1381"/>
              <a:ext cx="17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Arial"/>
                  <a:ea typeface="Arial"/>
                  <a:cs typeface="Arial"/>
                  <a:sym typeface="Arial"/>
                </a:rPr>
                <a:t>4</a:t>
              </a:r>
              <a:endParaRPr/>
            </a:p>
          </p:txBody>
        </p:sp>
        <p:sp>
          <p:nvSpPr>
            <p:cNvPr id="7464" name="Google Shape;7464;p127"/>
            <p:cNvSpPr txBox="1"/>
            <p:nvPr/>
          </p:nvSpPr>
          <p:spPr>
            <a:xfrm>
              <a:off x="3125" y="1819"/>
              <a:ext cx="17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Arial"/>
                  <a:ea typeface="Arial"/>
                  <a:cs typeface="Arial"/>
                  <a:sym typeface="Arial"/>
                </a:rPr>
                <a:t>5</a:t>
              </a:r>
              <a:endParaRPr/>
            </a:p>
          </p:txBody>
        </p:sp>
      </p:grpSp>
      <p:sp>
        <p:nvSpPr>
          <p:cNvPr id="7465" name="Google Shape;7465;p127"/>
          <p:cNvSpPr txBox="1"/>
          <p:nvPr/>
        </p:nvSpPr>
        <p:spPr>
          <a:xfrm>
            <a:off x="885825" y="3424238"/>
            <a:ext cx="3030538" cy="36671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lphaLcParenBoth"/>
            </a:pPr>
            <a:r>
              <a:rPr b="1" lang="en-US" sz="1800">
                <a:solidFill>
                  <a:schemeClr val="dk1"/>
                </a:solidFill>
                <a:latin typeface="Arial"/>
                <a:ea typeface="Arial"/>
                <a:cs typeface="Arial"/>
                <a:sym typeface="Arial"/>
              </a:rPr>
              <a:t>Bước xây dựng </a:t>
            </a:r>
            <a:endParaRPr sz="1800">
              <a:solidFill>
                <a:schemeClr val="dk1"/>
              </a:solidFill>
              <a:latin typeface="Arial"/>
              <a:ea typeface="Arial"/>
              <a:cs typeface="Arial"/>
              <a:sym typeface="Arial"/>
            </a:endParaRPr>
          </a:p>
        </p:txBody>
      </p:sp>
      <p:cxnSp>
        <p:nvCxnSpPr>
          <p:cNvPr id="7466" name="Google Shape;7466;p127"/>
          <p:cNvCxnSpPr/>
          <p:nvPr/>
        </p:nvCxnSpPr>
        <p:spPr>
          <a:xfrm>
            <a:off x="6792913" y="1738313"/>
            <a:ext cx="338137" cy="677862"/>
          </a:xfrm>
          <a:prstGeom prst="straightConnector1">
            <a:avLst/>
          </a:prstGeom>
          <a:noFill/>
          <a:ln cap="flat" cmpd="sng" w="57150">
            <a:solidFill>
              <a:schemeClr val="dk1"/>
            </a:solidFill>
            <a:prstDash val="solid"/>
            <a:round/>
            <a:headEnd len="med" w="med" type="none"/>
            <a:tailEnd len="med" w="med" type="none"/>
          </a:ln>
        </p:spPr>
      </p:cxnSp>
      <p:cxnSp>
        <p:nvCxnSpPr>
          <p:cNvPr id="7467" name="Google Shape;7467;p127"/>
          <p:cNvCxnSpPr/>
          <p:nvPr/>
        </p:nvCxnSpPr>
        <p:spPr>
          <a:xfrm>
            <a:off x="7148513" y="2438400"/>
            <a:ext cx="342900" cy="757238"/>
          </a:xfrm>
          <a:prstGeom prst="straightConnector1">
            <a:avLst/>
          </a:prstGeom>
          <a:noFill/>
          <a:ln cap="flat" cmpd="sng" w="57150">
            <a:solidFill>
              <a:schemeClr val="dk1"/>
            </a:solidFill>
            <a:prstDash val="solid"/>
            <a:round/>
            <a:headEnd len="med" w="med" type="none"/>
            <a:tailEnd len="med" w="med" type="none"/>
          </a:ln>
        </p:spPr>
      </p:cxnSp>
      <p:cxnSp>
        <p:nvCxnSpPr>
          <p:cNvPr id="7468" name="Google Shape;7468;p127"/>
          <p:cNvCxnSpPr/>
          <p:nvPr/>
        </p:nvCxnSpPr>
        <p:spPr>
          <a:xfrm flipH="1">
            <a:off x="6375400" y="2511425"/>
            <a:ext cx="601663" cy="193675"/>
          </a:xfrm>
          <a:prstGeom prst="straightConnector1">
            <a:avLst/>
          </a:prstGeom>
          <a:noFill/>
          <a:ln cap="flat" cmpd="sng" w="57150">
            <a:solidFill>
              <a:schemeClr val="dk1"/>
            </a:solidFill>
            <a:prstDash val="solid"/>
            <a:round/>
            <a:headEnd len="med" w="med" type="none"/>
            <a:tailEnd len="med" w="med" type="none"/>
          </a:ln>
        </p:spPr>
      </p:cxnSp>
      <p:cxnSp>
        <p:nvCxnSpPr>
          <p:cNvPr id="7469" name="Google Shape;7469;p127"/>
          <p:cNvCxnSpPr/>
          <p:nvPr/>
        </p:nvCxnSpPr>
        <p:spPr>
          <a:xfrm rot="10800000">
            <a:off x="5319713" y="2784475"/>
            <a:ext cx="735012" cy="0"/>
          </a:xfrm>
          <a:prstGeom prst="straightConnector1">
            <a:avLst/>
          </a:prstGeom>
          <a:noFill/>
          <a:ln cap="flat" cmpd="sng" w="57150">
            <a:solidFill>
              <a:schemeClr val="dk1"/>
            </a:solidFill>
            <a:prstDash val="solid"/>
            <a:round/>
            <a:headEnd len="med" w="med" type="none"/>
            <a:tailEnd len="med" w="med" type="none"/>
          </a:ln>
        </p:spPr>
      </p:cxnSp>
      <p:cxnSp>
        <p:nvCxnSpPr>
          <p:cNvPr id="7470" name="Google Shape;7470;p127"/>
          <p:cNvCxnSpPr/>
          <p:nvPr/>
        </p:nvCxnSpPr>
        <p:spPr>
          <a:xfrm rot="10800000">
            <a:off x="5754688" y="1971675"/>
            <a:ext cx="271462" cy="719138"/>
          </a:xfrm>
          <a:prstGeom prst="straightConnector1">
            <a:avLst/>
          </a:prstGeom>
          <a:noFill/>
          <a:ln cap="flat" cmpd="sng" w="57150">
            <a:solidFill>
              <a:schemeClr val="dk1"/>
            </a:solidFill>
            <a:prstDash val="solid"/>
            <a:round/>
            <a:headEnd len="med" w="med" type="none"/>
            <a:tailEnd len="med" w="med" type="none"/>
          </a:ln>
        </p:spPr>
      </p:cxnSp>
      <p:cxnSp>
        <p:nvCxnSpPr>
          <p:cNvPr id="7471" name="Google Shape;7471;p127"/>
          <p:cNvCxnSpPr/>
          <p:nvPr/>
        </p:nvCxnSpPr>
        <p:spPr>
          <a:xfrm flipH="1" rot="10800000">
            <a:off x="5926138" y="1730375"/>
            <a:ext cx="669925" cy="193675"/>
          </a:xfrm>
          <a:prstGeom prst="straightConnector1">
            <a:avLst/>
          </a:prstGeom>
          <a:noFill/>
          <a:ln cap="flat" cmpd="sng" w="12700">
            <a:solidFill>
              <a:schemeClr val="dk1"/>
            </a:solidFill>
            <a:prstDash val="solid"/>
            <a:round/>
            <a:headEnd len="med" w="med" type="none"/>
            <a:tailEnd len="med" w="med" type="none"/>
          </a:ln>
        </p:spPr>
      </p:cxnSp>
      <p:cxnSp>
        <p:nvCxnSpPr>
          <p:cNvPr id="7472" name="Google Shape;7472;p127"/>
          <p:cNvCxnSpPr/>
          <p:nvPr/>
        </p:nvCxnSpPr>
        <p:spPr>
          <a:xfrm>
            <a:off x="6278563" y="1274763"/>
            <a:ext cx="442912" cy="409575"/>
          </a:xfrm>
          <a:prstGeom prst="straightConnector1">
            <a:avLst/>
          </a:prstGeom>
          <a:noFill/>
          <a:ln cap="flat" cmpd="sng" w="57150">
            <a:solidFill>
              <a:schemeClr val="dk1"/>
            </a:solidFill>
            <a:prstDash val="solid"/>
            <a:round/>
            <a:headEnd len="med" w="med" type="none"/>
            <a:tailEnd len="med" w="med" type="none"/>
          </a:ln>
        </p:spPr>
      </p:cxnSp>
      <p:grpSp>
        <p:nvGrpSpPr>
          <p:cNvPr id="7473" name="Google Shape;7473;p127"/>
          <p:cNvGrpSpPr/>
          <p:nvPr/>
        </p:nvGrpSpPr>
        <p:grpSpPr>
          <a:xfrm>
            <a:off x="5826125" y="1055688"/>
            <a:ext cx="501650" cy="336550"/>
            <a:chOff x="2089" y="1712"/>
            <a:chExt cx="316" cy="212"/>
          </a:xfrm>
        </p:grpSpPr>
        <p:sp>
          <p:nvSpPr>
            <p:cNvPr id="7474" name="Google Shape;7474;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75" name="Google Shape;7475;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76" name="Google Shape;7476;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77" name="Google Shape;7477;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78" name="Google Shape;7478;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79" name="Google Shape;7479;p127"/>
            <p:cNvGrpSpPr/>
            <p:nvPr/>
          </p:nvGrpSpPr>
          <p:grpSpPr>
            <a:xfrm>
              <a:off x="2142" y="1712"/>
              <a:ext cx="201" cy="212"/>
              <a:chOff x="2955" y="2456"/>
              <a:chExt cx="204" cy="212"/>
            </a:xfrm>
          </p:grpSpPr>
          <p:sp>
            <p:nvSpPr>
              <p:cNvPr id="7480" name="Google Shape;7480;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81" name="Google Shape;7481;p127"/>
              <p:cNvSpPr txBox="1"/>
              <p:nvPr/>
            </p:nvSpPr>
            <p:spPr>
              <a:xfrm>
                <a:off x="2955" y="2456"/>
                <a:ext cx="204"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A</a:t>
                </a:r>
                <a:endParaRPr/>
              </a:p>
            </p:txBody>
          </p:sp>
        </p:grpSp>
      </p:grpSp>
      <p:grpSp>
        <p:nvGrpSpPr>
          <p:cNvPr id="7482" name="Google Shape;7482;p127"/>
          <p:cNvGrpSpPr/>
          <p:nvPr/>
        </p:nvGrpSpPr>
        <p:grpSpPr>
          <a:xfrm>
            <a:off x="6537325" y="1563688"/>
            <a:ext cx="501650" cy="336550"/>
            <a:chOff x="2089" y="1712"/>
            <a:chExt cx="316" cy="212"/>
          </a:xfrm>
        </p:grpSpPr>
        <p:sp>
          <p:nvSpPr>
            <p:cNvPr id="7483" name="Google Shape;7483;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84" name="Google Shape;7484;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85" name="Google Shape;7485;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86" name="Google Shape;7486;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87" name="Google Shape;7487;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88" name="Google Shape;7488;p127"/>
            <p:cNvGrpSpPr/>
            <p:nvPr/>
          </p:nvGrpSpPr>
          <p:grpSpPr>
            <a:xfrm>
              <a:off x="2142" y="1712"/>
              <a:ext cx="201" cy="212"/>
              <a:chOff x="2955" y="2456"/>
              <a:chExt cx="204" cy="212"/>
            </a:xfrm>
          </p:grpSpPr>
          <p:sp>
            <p:nvSpPr>
              <p:cNvPr id="7489" name="Google Shape;7489;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90" name="Google Shape;7490;p127"/>
              <p:cNvSpPr txBox="1"/>
              <p:nvPr/>
            </p:nvSpPr>
            <p:spPr>
              <a:xfrm>
                <a:off x="2955" y="2456"/>
                <a:ext cx="204"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B</a:t>
                </a:r>
                <a:endParaRPr/>
              </a:p>
            </p:txBody>
          </p:sp>
        </p:grpSp>
      </p:grpSp>
      <p:grpSp>
        <p:nvGrpSpPr>
          <p:cNvPr id="7491" name="Google Shape;7491;p127"/>
          <p:cNvGrpSpPr/>
          <p:nvPr/>
        </p:nvGrpSpPr>
        <p:grpSpPr>
          <a:xfrm>
            <a:off x="7289800" y="3071813"/>
            <a:ext cx="501650" cy="336550"/>
            <a:chOff x="2089" y="1712"/>
            <a:chExt cx="316" cy="212"/>
          </a:xfrm>
        </p:grpSpPr>
        <p:sp>
          <p:nvSpPr>
            <p:cNvPr id="7492" name="Google Shape;7492;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493" name="Google Shape;7493;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494" name="Google Shape;7494;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495" name="Google Shape;7495;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96" name="Google Shape;7496;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497" name="Google Shape;7497;p127"/>
            <p:cNvGrpSpPr/>
            <p:nvPr/>
          </p:nvGrpSpPr>
          <p:grpSpPr>
            <a:xfrm>
              <a:off x="2135" y="1712"/>
              <a:ext cx="216" cy="212"/>
              <a:chOff x="2948" y="2456"/>
              <a:chExt cx="219" cy="212"/>
            </a:xfrm>
          </p:grpSpPr>
          <p:sp>
            <p:nvSpPr>
              <p:cNvPr id="7498" name="Google Shape;7498;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499" name="Google Shape;7499;p127"/>
              <p:cNvSpPr txBox="1"/>
              <p:nvPr/>
            </p:nvSpPr>
            <p:spPr>
              <a:xfrm>
                <a:off x="2948" y="2456"/>
                <a:ext cx="219"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G</a:t>
                </a:r>
                <a:endParaRPr/>
              </a:p>
            </p:txBody>
          </p:sp>
        </p:grpSp>
      </p:grpSp>
      <p:grpSp>
        <p:nvGrpSpPr>
          <p:cNvPr id="7500" name="Google Shape;7500;p127"/>
          <p:cNvGrpSpPr/>
          <p:nvPr/>
        </p:nvGrpSpPr>
        <p:grpSpPr>
          <a:xfrm>
            <a:off x="6953250" y="2344738"/>
            <a:ext cx="501650" cy="336550"/>
            <a:chOff x="2089" y="1712"/>
            <a:chExt cx="316" cy="212"/>
          </a:xfrm>
        </p:grpSpPr>
        <p:sp>
          <p:nvSpPr>
            <p:cNvPr id="7501" name="Google Shape;7501;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502" name="Google Shape;7502;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503" name="Google Shape;7503;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504" name="Google Shape;7504;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505" name="Google Shape;7505;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506" name="Google Shape;7506;p127"/>
            <p:cNvGrpSpPr/>
            <p:nvPr/>
          </p:nvGrpSpPr>
          <p:grpSpPr>
            <a:xfrm>
              <a:off x="2139" y="1712"/>
              <a:ext cx="208" cy="212"/>
              <a:chOff x="2952" y="2456"/>
              <a:chExt cx="211" cy="212"/>
            </a:xfrm>
          </p:grpSpPr>
          <p:sp>
            <p:nvSpPr>
              <p:cNvPr id="7507" name="Google Shape;7507;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08" name="Google Shape;7508;p127"/>
              <p:cNvSpPr txBox="1"/>
              <p:nvPr/>
            </p:nvSpPr>
            <p:spPr>
              <a:xfrm>
                <a:off x="2952" y="2456"/>
                <a:ext cx="211"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D</a:t>
                </a:r>
                <a:endParaRPr/>
              </a:p>
            </p:txBody>
          </p:sp>
        </p:grpSp>
      </p:grpSp>
      <p:grpSp>
        <p:nvGrpSpPr>
          <p:cNvPr id="7509" name="Google Shape;7509;p127"/>
          <p:cNvGrpSpPr/>
          <p:nvPr/>
        </p:nvGrpSpPr>
        <p:grpSpPr>
          <a:xfrm>
            <a:off x="5902325" y="2606675"/>
            <a:ext cx="501650" cy="336550"/>
            <a:chOff x="2089" y="1712"/>
            <a:chExt cx="316" cy="212"/>
          </a:xfrm>
        </p:grpSpPr>
        <p:sp>
          <p:nvSpPr>
            <p:cNvPr id="7510" name="Google Shape;7510;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511" name="Google Shape;7511;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512" name="Google Shape;7512;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513" name="Google Shape;7513;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514" name="Google Shape;7514;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515" name="Google Shape;7515;p127"/>
            <p:cNvGrpSpPr/>
            <p:nvPr/>
          </p:nvGrpSpPr>
          <p:grpSpPr>
            <a:xfrm>
              <a:off x="2142" y="1712"/>
              <a:ext cx="201" cy="212"/>
              <a:chOff x="2955" y="2456"/>
              <a:chExt cx="204" cy="212"/>
            </a:xfrm>
          </p:grpSpPr>
          <p:sp>
            <p:nvSpPr>
              <p:cNvPr id="7516" name="Google Shape;7516;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17" name="Google Shape;7517;p127"/>
              <p:cNvSpPr txBox="1"/>
              <p:nvPr/>
            </p:nvSpPr>
            <p:spPr>
              <a:xfrm>
                <a:off x="2955" y="2456"/>
                <a:ext cx="204"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E</a:t>
                </a:r>
                <a:endParaRPr/>
              </a:p>
            </p:txBody>
          </p:sp>
        </p:grpSp>
      </p:grpSp>
      <p:cxnSp>
        <p:nvCxnSpPr>
          <p:cNvPr id="7518" name="Google Shape;7518;p127"/>
          <p:cNvCxnSpPr/>
          <p:nvPr/>
        </p:nvCxnSpPr>
        <p:spPr>
          <a:xfrm flipH="1">
            <a:off x="5310188" y="1336675"/>
            <a:ext cx="674687" cy="1385888"/>
          </a:xfrm>
          <a:prstGeom prst="straightConnector1">
            <a:avLst/>
          </a:prstGeom>
          <a:noFill/>
          <a:ln cap="flat" cmpd="sng" w="12700">
            <a:solidFill>
              <a:schemeClr val="dk1"/>
            </a:solidFill>
            <a:prstDash val="solid"/>
            <a:round/>
            <a:headEnd len="med" w="med" type="none"/>
            <a:tailEnd len="med" w="med" type="none"/>
          </a:ln>
        </p:spPr>
      </p:cxnSp>
      <p:grpSp>
        <p:nvGrpSpPr>
          <p:cNvPr id="7519" name="Google Shape;7519;p127"/>
          <p:cNvGrpSpPr/>
          <p:nvPr/>
        </p:nvGrpSpPr>
        <p:grpSpPr>
          <a:xfrm>
            <a:off x="5470525" y="1757363"/>
            <a:ext cx="501650" cy="336550"/>
            <a:chOff x="2089" y="1712"/>
            <a:chExt cx="316" cy="212"/>
          </a:xfrm>
        </p:grpSpPr>
        <p:sp>
          <p:nvSpPr>
            <p:cNvPr id="7520" name="Google Shape;7520;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521" name="Google Shape;7521;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522" name="Google Shape;7522;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523" name="Google Shape;7523;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524" name="Google Shape;7524;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525" name="Google Shape;7525;p127"/>
            <p:cNvGrpSpPr/>
            <p:nvPr/>
          </p:nvGrpSpPr>
          <p:grpSpPr>
            <a:xfrm>
              <a:off x="2152" y="1712"/>
              <a:ext cx="180" cy="212"/>
              <a:chOff x="2965" y="2456"/>
              <a:chExt cx="183" cy="212"/>
            </a:xfrm>
          </p:grpSpPr>
          <p:sp>
            <p:nvSpPr>
              <p:cNvPr id="7526" name="Google Shape;7526;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27" name="Google Shape;7527;p127"/>
              <p:cNvSpPr txBox="1"/>
              <p:nvPr/>
            </p:nvSpPr>
            <p:spPr>
              <a:xfrm>
                <a:off x="2965" y="2456"/>
                <a:ext cx="183"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c</a:t>
                </a:r>
                <a:endParaRPr/>
              </a:p>
            </p:txBody>
          </p:sp>
        </p:grpSp>
      </p:grpSp>
      <p:grpSp>
        <p:nvGrpSpPr>
          <p:cNvPr id="7528" name="Google Shape;7528;p127"/>
          <p:cNvGrpSpPr/>
          <p:nvPr/>
        </p:nvGrpSpPr>
        <p:grpSpPr>
          <a:xfrm>
            <a:off x="4940300" y="2613025"/>
            <a:ext cx="501650" cy="336550"/>
            <a:chOff x="2089" y="1712"/>
            <a:chExt cx="316" cy="212"/>
          </a:xfrm>
        </p:grpSpPr>
        <p:sp>
          <p:nvSpPr>
            <p:cNvPr id="7529" name="Google Shape;7529;p127"/>
            <p:cNvSpPr/>
            <p:nvPr/>
          </p:nvSpPr>
          <p:spPr>
            <a:xfrm>
              <a:off x="2092" y="179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530" name="Google Shape;7530;p127"/>
            <p:cNvCxnSpPr/>
            <p:nvPr/>
          </p:nvCxnSpPr>
          <p:spPr>
            <a:xfrm>
              <a:off x="2092" y="1792"/>
              <a:ext cx="0" cy="50"/>
            </a:xfrm>
            <a:prstGeom prst="straightConnector1">
              <a:avLst/>
            </a:prstGeom>
            <a:noFill/>
            <a:ln cap="flat" cmpd="sng" w="12700">
              <a:solidFill>
                <a:schemeClr val="dk1"/>
              </a:solidFill>
              <a:prstDash val="solid"/>
              <a:round/>
              <a:headEnd len="med" w="med" type="none"/>
              <a:tailEnd len="med" w="med" type="none"/>
            </a:ln>
          </p:spPr>
        </p:cxnSp>
        <p:cxnSp>
          <p:nvCxnSpPr>
            <p:cNvPr id="7531" name="Google Shape;7531;p127"/>
            <p:cNvCxnSpPr/>
            <p:nvPr/>
          </p:nvCxnSpPr>
          <p:spPr>
            <a:xfrm>
              <a:off x="2405" y="1792"/>
              <a:ext cx="0" cy="50"/>
            </a:xfrm>
            <a:prstGeom prst="straightConnector1">
              <a:avLst/>
            </a:prstGeom>
            <a:noFill/>
            <a:ln cap="flat" cmpd="sng" w="12700">
              <a:solidFill>
                <a:schemeClr val="dk1"/>
              </a:solidFill>
              <a:prstDash val="solid"/>
              <a:round/>
              <a:headEnd len="med" w="med" type="none"/>
              <a:tailEnd len="med" w="med" type="none"/>
            </a:ln>
          </p:spPr>
        </p:cxnSp>
        <p:sp>
          <p:nvSpPr>
            <p:cNvPr id="7532" name="Google Shape;7532;p127"/>
            <p:cNvSpPr/>
            <p:nvPr/>
          </p:nvSpPr>
          <p:spPr>
            <a:xfrm>
              <a:off x="2092" y="179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533" name="Google Shape;7533;p127"/>
            <p:cNvSpPr/>
            <p:nvPr/>
          </p:nvSpPr>
          <p:spPr>
            <a:xfrm>
              <a:off x="2089" y="173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534" name="Google Shape;7534;p127"/>
            <p:cNvGrpSpPr/>
            <p:nvPr/>
          </p:nvGrpSpPr>
          <p:grpSpPr>
            <a:xfrm>
              <a:off x="2145" y="1712"/>
              <a:ext cx="194" cy="212"/>
              <a:chOff x="2958" y="2456"/>
              <a:chExt cx="197" cy="212"/>
            </a:xfrm>
          </p:grpSpPr>
          <p:sp>
            <p:nvSpPr>
              <p:cNvPr id="7535" name="Google Shape;7535;p12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36" name="Google Shape;7536;p127"/>
              <p:cNvSpPr txBox="1"/>
              <p:nvPr/>
            </p:nvSpPr>
            <p:spPr>
              <a:xfrm>
                <a:off x="2958" y="2456"/>
                <a:ext cx="197" cy="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F</a:t>
                </a:r>
                <a:endParaRPr/>
              </a:p>
            </p:txBody>
          </p:sp>
        </p:grpSp>
      </p:grpSp>
      <p:sp>
        <p:nvSpPr>
          <p:cNvPr id="7537" name="Google Shape;7537;p127"/>
          <p:cNvSpPr txBox="1"/>
          <p:nvPr/>
        </p:nvSpPr>
        <p:spPr>
          <a:xfrm>
            <a:off x="4703763" y="3425825"/>
            <a:ext cx="3030537" cy="64135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1800">
                <a:solidFill>
                  <a:schemeClr val="dk1"/>
                </a:solidFill>
                <a:latin typeface="Arial"/>
                <a:ea typeface="Arial"/>
                <a:cs typeface="Arial"/>
                <a:sym typeface="Arial"/>
              </a:rPr>
              <a:t>(b) Spanning tree đã xây dựng</a:t>
            </a:r>
            <a:endParaRPr sz="1800">
              <a:solidFill>
                <a:schemeClr val="dk1"/>
              </a:solidFill>
              <a:latin typeface="Arial"/>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2" name="Shape 7542"/>
        <p:cNvGrpSpPr/>
        <p:nvPr/>
      </p:nvGrpSpPr>
      <p:grpSpPr>
        <a:xfrm>
          <a:off x="0" y="0"/>
          <a:ext cx="0" cy="0"/>
          <a:chOff x="0" y="0"/>
          <a:chExt cx="0" cy="0"/>
        </a:xfrm>
      </p:grpSpPr>
      <p:sp>
        <p:nvSpPr>
          <p:cNvPr id="7543" name="Google Shape;7543;p128"/>
          <p:cNvSpPr txBox="1"/>
          <p:nvPr>
            <p:ph type="title"/>
          </p:nvPr>
        </p:nvSpPr>
        <p:spPr>
          <a:xfrm>
            <a:off x="438150" y="476250"/>
            <a:ext cx="8394700" cy="6858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sz="3600"/>
              <a:t>Dẫn đường Multicast: Bài toán</a:t>
            </a:r>
            <a:endParaRPr/>
          </a:p>
        </p:txBody>
      </p:sp>
      <p:sp>
        <p:nvSpPr>
          <p:cNvPr id="7544" name="Google Shape;7544;p128"/>
          <p:cNvSpPr txBox="1"/>
          <p:nvPr>
            <p:ph idx="1" type="body"/>
          </p:nvPr>
        </p:nvSpPr>
        <p:spPr>
          <a:xfrm>
            <a:off x="569913" y="1335088"/>
            <a:ext cx="8229600" cy="28194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Char char="🞆"/>
            </a:pPr>
            <a:r>
              <a:rPr b="1" i="1" lang="en-US" u="sng">
                <a:solidFill>
                  <a:srgbClr val="FF0000"/>
                </a:solidFill>
              </a:rPr>
              <a:t>Mục đích:</a:t>
            </a:r>
            <a:r>
              <a:rPr lang="en-US"/>
              <a:t> Tìm một tree (hoặc các tree) kết nối các router có local mcast group members </a:t>
            </a:r>
            <a:endParaRPr/>
          </a:p>
          <a:p>
            <a:pPr indent="-273050" lvl="1" marL="639763" rtl="0" algn="l">
              <a:spcBef>
                <a:spcPts val="400"/>
              </a:spcBef>
              <a:spcAft>
                <a:spcPts val="0"/>
              </a:spcAft>
              <a:buSzPts val="1600"/>
              <a:buChar char="⚫"/>
            </a:pPr>
            <a:r>
              <a:rPr i="1" lang="en-US" sz="2000" u="sng">
                <a:solidFill>
                  <a:srgbClr val="FF0000"/>
                </a:solidFill>
              </a:rPr>
              <a:t>tree:</a:t>
            </a:r>
            <a:r>
              <a:rPr lang="en-US" sz="2000"/>
              <a:t> Không phải mọi đường giữa các router được sử dụng</a:t>
            </a:r>
            <a:endParaRPr/>
          </a:p>
          <a:p>
            <a:pPr indent="-273050" lvl="1" marL="639763" rtl="0" algn="l">
              <a:spcBef>
                <a:spcPts val="400"/>
              </a:spcBef>
              <a:spcAft>
                <a:spcPts val="0"/>
              </a:spcAft>
              <a:buSzPts val="1600"/>
              <a:buChar char="⚫"/>
            </a:pPr>
            <a:r>
              <a:rPr i="1" lang="en-US" sz="2000" u="sng">
                <a:solidFill>
                  <a:srgbClr val="FF0000"/>
                </a:solidFill>
              </a:rPr>
              <a:t>source-based:</a:t>
            </a:r>
            <a:r>
              <a:rPr lang="en-US" sz="2000"/>
              <a:t> Cây khác nhau từ mỗi bên gửi tới bên nhận</a:t>
            </a:r>
            <a:endParaRPr/>
          </a:p>
          <a:p>
            <a:pPr indent="-273050" lvl="1" marL="639763" rtl="0" algn="l">
              <a:spcBef>
                <a:spcPts val="400"/>
              </a:spcBef>
              <a:spcAft>
                <a:spcPts val="0"/>
              </a:spcAft>
              <a:buSzPts val="1600"/>
              <a:buChar char="⚫"/>
            </a:pPr>
            <a:r>
              <a:rPr i="1" lang="en-US" sz="2000" u="sng">
                <a:solidFill>
                  <a:srgbClr val="FF0000"/>
                </a:solidFill>
              </a:rPr>
              <a:t>shared-tree:</a:t>
            </a:r>
            <a:r>
              <a:rPr lang="en-US" sz="2000"/>
              <a:t> Cây giống nhau sử dụng bởi tất cả các group member</a:t>
            </a:r>
            <a:endParaRPr/>
          </a:p>
        </p:txBody>
      </p:sp>
      <p:cxnSp>
        <p:nvCxnSpPr>
          <p:cNvPr id="7545" name="Google Shape;7545;p128"/>
          <p:cNvCxnSpPr/>
          <p:nvPr/>
        </p:nvCxnSpPr>
        <p:spPr>
          <a:xfrm flipH="1" rot="10800000">
            <a:off x="2135188" y="4540250"/>
            <a:ext cx="1047750" cy="292100"/>
          </a:xfrm>
          <a:prstGeom prst="straightConnector1">
            <a:avLst/>
          </a:prstGeom>
          <a:noFill/>
          <a:ln cap="flat" cmpd="sng" w="19050">
            <a:solidFill>
              <a:schemeClr val="dk1"/>
            </a:solidFill>
            <a:prstDash val="solid"/>
            <a:round/>
            <a:headEnd len="med" w="med" type="none"/>
            <a:tailEnd len="med" w="med" type="none"/>
          </a:ln>
        </p:spPr>
      </p:cxnSp>
      <p:cxnSp>
        <p:nvCxnSpPr>
          <p:cNvPr id="7546" name="Google Shape;7546;p128"/>
          <p:cNvCxnSpPr/>
          <p:nvPr/>
        </p:nvCxnSpPr>
        <p:spPr>
          <a:xfrm>
            <a:off x="1931988" y="4806950"/>
            <a:ext cx="654050" cy="819150"/>
          </a:xfrm>
          <a:prstGeom prst="straightConnector1">
            <a:avLst/>
          </a:prstGeom>
          <a:noFill/>
          <a:ln cap="flat" cmpd="sng" w="57150">
            <a:solidFill>
              <a:srgbClr val="FF0000"/>
            </a:solidFill>
            <a:prstDash val="solid"/>
            <a:round/>
            <a:headEnd len="med" w="med" type="none"/>
            <a:tailEnd len="med" w="med" type="none"/>
          </a:ln>
        </p:spPr>
      </p:cxnSp>
      <p:cxnSp>
        <p:nvCxnSpPr>
          <p:cNvPr id="7547" name="Google Shape;7547;p128"/>
          <p:cNvCxnSpPr/>
          <p:nvPr/>
        </p:nvCxnSpPr>
        <p:spPr>
          <a:xfrm>
            <a:off x="2382838" y="4171950"/>
            <a:ext cx="762000" cy="374650"/>
          </a:xfrm>
          <a:prstGeom prst="straightConnector1">
            <a:avLst/>
          </a:prstGeom>
          <a:noFill/>
          <a:ln cap="flat" cmpd="sng" w="57150">
            <a:solidFill>
              <a:srgbClr val="FF0000"/>
            </a:solidFill>
            <a:prstDash val="solid"/>
            <a:round/>
            <a:headEnd len="med" w="med" type="none"/>
            <a:tailEnd len="med" w="med" type="none"/>
          </a:ln>
        </p:spPr>
      </p:cxnSp>
      <p:cxnSp>
        <p:nvCxnSpPr>
          <p:cNvPr id="7548" name="Google Shape;7548;p128"/>
          <p:cNvCxnSpPr/>
          <p:nvPr/>
        </p:nvCxnSpPr>
        <p:spPr>
          <a:xfrm flipH="1" rot="10800000">
            <a:off x="2789238" y="5283200"/>
            <a:ext cx="412750" cy="393700"/>
          </a:xfrm>
          <a:prstGeom prst="straightConnector1">
            <a:avLst/>
          </a:prstGeom>
          <a:noFill/>
          <a:ln cap="flat" cmpd="sng" w="19050">
            <a:solidFill>
              <a:schemeClr val="dk1"/>
            </a:solidFill>
            <a:prstDash val="solid"/>
            <a:round/>
            <a:headEnd len="med" w="med" type="none"/>
            <a:tailEnd len="med" w="med" type="none"/>
          </a:ln>
        </p:spPr>
      </p:cxnSp>
      <p:cxnSp>
        <p:nvCxnSpPr>
          <p:cNvPr id="7549" name="Google Shape;7549;p128"/>
          <p:cNvCxnSpPr/>
          <p:nvPr/>
        </p:nvCxnSpPr>
        <p:spPr>
          <a:xfrm>
            <a:off x="3189288" y="4629150"/>
            <a:ext cx="0" cy="603250"/>
          </a:xfrm>
          <a:prstGeom prst="straightConnector1">
            <a:avLst/>
          </a:prstGeom>
          <a:noFill/>
          <a:ln cap="flat" cmpd="sng" w="19050">
            <a:solidFill>
              <a:schemeClr val="dk1"/>
            </a:solidFill>
            <a:prstDash val="solid"/>
            <a:round/>
            <a:headEnd len="med" w="med" type="none"/>
            <a:tailEnd len="med" w="med" type="none"/>
          </a:ln>
        </p:spPr>
      </p:cxnSp>
      <p:cxnSp>
        <p:nvCxnSpPr>
          <p:cNvPr id="7550" name="Google Shape;7550;p128"/>
          <p:cNvCxnSpPr/>
          <p:nvPr/>
        </p:nvCxnSpPr>
        <p:spPr>
          <a:xfrm>
            <a:off x="1684338" y="5670550"/>
            <a:ext cx="787400" cy="0"/>
          </a:xfrm>
          <a:prstGeom prst="straightConnector1">
            <a:avLst/>
          </a:prstGeom>
          <a:noFill/>
          <a:ln cap="flat" cmpd="sng" w="19050">
            <a:solidFill>
              <a:schemeClr val="dk1"/>
            </a:solidFill>
            <a:prstDash val="solid"/>
            <a:round/>
            <a:headEnd len="med" w="med" type="none"/>
            <a:tailEnd len="med" w="med" type="none"/>
          </a:ln>
        </p:spPr>
      </p:cxnSp>
      <p:cxnSp>
        <p:nvCxnSpPr>
          <p:cNvPr id="7551" name="Google Shape;7551;p128"/>
          <p:cNvCxnSpPr/>
          <p:nvPr/>
        </p:nvCxnSpPr>
        <p:spPr>
          <a:xfrm flipH="1">
            <a:off x="1582738" y="4895850"/>
            <a:ext cx="285750" cy="711200"/>
          </a:xfrm>
          <a:prstGeom prst="straightConnector1">
            <a:avLst/>
          </a:prstGeom>
          <a:noFill/>
          <a:ln cap="flat" cmpd="sng" w="57150">
            <a:solidFill>
              <a:srgbClr val="FF0000"/>
            </a:solidFill>
            <a:prstDash val="solid"/>
            <a:round/>
            <a:headEnd len="med" w="med" type="none"/>
            <a:tailEnd len="med" w="med" type="none"/>
          </a:ln>
        </p:spPr>
      </p:cxnSp>
      <p:cxnSp>
        <p:nvCxnSpPr>
          <p:cNvPr id="7552" name="Google Shape;7552;p128"/>
          <p:cNvCxnSpPr/>
          <p:nvPr/>
        </p:nvCxnSpPr>
        <p:spPr>
          <a:xfrm flipH="1">
            <a:off x="1925638" y="4184650"/>
            <a:ext cx="266700" cy="628650"/>
          </a:xfrm>
          <a:prstGeom prst="straightConnector1">
            <a:avLst/>
          </a:prstGeom>
          <a:noFill/>
          <a:ln cap="flat" cmpd="sng" w="57150">
            <a:solidFill>
              <a:srgbClr val="FF0000"/>
            </a:solidFill>
            <a:prstDash val="solid"/>
            <a:round/>
            <a:headEnd len="med" w="med" type="none"/>
            <a:tailEnd len="med" w="med" type="none"/>
          </a:ln>
        </p:spPr>
      </p:cxnSp>
      <p:grpSp>
        <p:nvGrpSpPr>
          <p:cNvPr id="7553" name="Google Shape;7553;p128"/>
          <p:cNvGrpSpPr/>
          <p:nvPr/>
        </p:nvGrpSpPr>
        <p:grpSpPr>
          <a:xfrm>
            <a:off x="2155825" y="5565775"/>
            <a:ext cx="863600" cy="500063"/>
            <a:chOff x="1659" y="3364"/>
            <a:chExt cx="544" cy="315"/>
          </a:xfrm>
        </p:grpSpPr>
        <p:grpSp>
          <p:nvGrpSpPr>
            <p:cNvPr id="7554" name="Google Shape;7554;p128"/>
            <p:cNvGrpSpPr/>
            <p:nvPr/>
          </p:nvGrpSpPr>
          <p:grpSpPr>
            <a:xfrm>
              <a:off x="2044" y="3533"/>
              <a:ext cx="159" cy="146"/>
              <a:chOff x="4781" y="1833"/>
              <a:chExt cx="318" cy="262"/>
            </a:xfrm>
          </p:grpSpPr>
          <p:sp>
            <p:nvSpPr>
              <p:cNvPr id="7555" name="Google Shape;7555;p128"/>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56" name="Google Shape;7556;p128"/>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57" name="Google Shape;7557;p128"/>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58" name="Google Shape;7558;p128"/>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59" name="Google Shape;7559;p128"/>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0" name="Google Shape;7560;p128"/>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1" name="Google Shape;7561;p128"/>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2" name="Google Shape;7562;p128"/>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3" name="Google Shape;7563;p128"/>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4" name="Google Shape;7564;p128"/>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5" name="Google Shape;7565;p128"/>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6" name="Google Shape;7566;p128"/>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7" name="Google Shape;7567;p128"/>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8" name="Google Shape;7568;p128"/>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69" name="Google Shape;7569;p128"/>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0" name="Google Shape;7570;p128"/>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1" name="Google Shape;7571;p128"/>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2" name="Google Shape;7572;p128"/>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3" name="Google Shape;7573;p128"/>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4" name="Google Shape;7574;p128"/>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5" name="Google Shape;7575;p128"/>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6" name="Google Shape;7576;p128"/>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7" name="Google Shape;7577;p128"/>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8" name="Google Shape;7578;p128"/>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79" name="Google Shape;7579;p128"/>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0" name="Google Shape;7580;p128"/>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1" name="Google Shape;7581;p128"/>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2" name="Google Shape;7582;p128"/>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3" name="Google Shape;7583;p128"/>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4" name="Google Shape;7584;p128"/>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5" name="Google Shape;7585;p128"/>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6" name="Google Shape;7586;p128"/>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7" name="Google Shape;7587;p128"/>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8" name="Google Shape;7588;p128"/>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89" name="Google Shape;7589;p128"/>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90" name="Google Shape;7590;p128"/>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91" name="Google Shape;7591;p128"/>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92" name="Google Shape;7592;p128"/>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93" name="Google Shape;7593;p128"/>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94" name="Google Shape;7594;p128"/>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7595" name="Google Shape;7595;p128"/>
            <p:cNvGrpSpPr/>
            <p:nvPr/>
          </p:nvGrpSpPr>
          <p:grpSpPr>
            <a:xfrm>
              <a:off x="1659" y="3525"/>
              <a:ext cx="176" cy="150"/>
              <a:chOff x="4765" y="1531"/>
              <a:chExt cx="312" cy="261"/>
            </a:xfrm>
          </p:grpSpPr>
          <p:sp>
            <p:nvSpPr>
              <p:cNvPr id="7596" name="Google Shape;7596;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97" name="Google Shape;7597;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98" name="Google Shape;7598;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599" name="Google Shape;7599;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0" name="Google Shape;7600;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1" name="Google Shape;7601;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2" name="Google Shape;7602;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3" name="Google Shape;7603;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4" name="Google Shape;7604;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5" name="Google Shape;7605;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6" name="Google Shape;7606;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7" name="Google Shape;7607;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8" name="Google Shape;7608;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09" name="Google Shape;7609;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0" name="Google Shape;7610;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1" name="Google Shape;7611;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2" name="Google Shape;7612;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3" name="Google Shape;7613;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4" name="Google Shape;7614;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5" name="Google Shape;7615;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6" name="Google Shape;7616;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7" name="Google Shape;7617;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8" name="Google Shape;7618;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19" name="Google Shape;7619;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0" name="Google Shape;7620;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1" name="Google Shape;7621;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2" name="Google Shape;7622;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3" name="Google Shape;7623;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4" name="Google Shape;7624;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5" name="Google Shape;7625;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6" name="Google Shape;7626;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7" name="Google Shape;7627;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8" name="Google Shape;7628;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29" name="Google Shape;7629;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30" name="Google Shape;7630;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31" name="Google Shape;7631;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32" name="Google Shape;7632;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33" name="Google Shape;7633;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34" name="Google Shape;7634;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7635" name="Google Shape;7635;p128"/>
            <p:cNvSpPr/>
            <p:nvPr/>
          </p:nvSpPr>
          <p:spPr>
            <a:xfrm flipH="1" rot="10800000">
              <a:off x="1740" y="3512"/>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636" name="Google Shape;7636;p128"/>
            <p:cNvCxnSpPr/>
            <p:nvPr/>
          </p:nvCxnSpPr>
          <p:spPr>
            <a:xfrm>
              <a:off x="1932" y="3451"/>
              <a:ext cx="0" cy="60"/>
            </a:xfrm>
            <a:prstGeom prst="straightConnector1">
              <a:avLst/>
            </a:prstGeom>
            <a:noFill/>
            <a:ln cap="flat" cmpd="sng" w="19050">
              <a:solidFill>
                <a:schemeClr val="dk1"/>
              </a:solidFill>
              <a:prstDash val="solid"/>
              <a:round/>
              <a:headEnd len="med" w="med" type="none"/>
              <a:tailEnd len="med" w="med" type="none"/>
            </a:ln>
          </p:spPr>
        </p:cxnSp>
        <p:grpSp>
          <p:nvGrpSpPr>
            <p:cNvPr id="7637" name="Google Shape;7637;p128"/>
            <p:cNvGrpSpPr/>
            <p:nvPr/>
          </p:nvGrpSpPr>
          <p:grpSpPr>
            <a:xfrm>
              <a:off x="1791" y="3364"/>
              <a:ext cx="275" cy="118"/>
              <a:chOff x="3600" y="219"/>
              <a:chExt cx="360" cy="175"/>
            </a:xfrm>
          </p:grpSpPr>
          <p:sp>
            <p:nvSpPr>
              <p:cNvPr id="7638" name="Google Shape;7638;p128"/>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639" name="Google Shape;7639;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7640" name="Google Shape;7640;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7641" name="Google Shape;7641;p128"/>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642" name="Google Shape;7642;p128"/>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643" name="Google Shape;7643;p128"/>
              <p:cNvGrpSpPr/>
              <p:nvPr/>
            </p:nvGrpSpPr>
            <p:grpSpPr>
              <a:xfrm>
                <a:off x="3686" y="244"/>
                <a:ext cx="177" cy="66"/>
                <a:chOff x="2848" y="848"/>
                <a:chExt cx="140" cy="98"/>
              </a:xfrm>
            </p:grpSpPr>
            <p:cxnSp>
              <p:nvCxnSpPr>
                <p:cNvPr id="7644" name="Google Shape;7644;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645" name="Google Shape;7645;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646" name="Google Shape;7646;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7647" name="Google Shape;7647;p128"/>
              <p:cNvGrpSpPr/>
              <p:nvPr/>
            </p:nvGrpSpPr>
            <p:grpSpPr>
              <a:xfrm flipH="1" rot="10800000">
                <a:off x="3686" y="243"/>
                <a:ext cx="177" cy="66"/>
                <a:chOff x="2848" y="848"/>
                <a:chExt cx="140" cy="98"/>
              </a:xfrm>
            </p:grpSpPr>
            <p:cxnSp>
              <p:nvCxnSpPr>
                <p:cNvPr id="7648" name="Google Shape;7648;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649" name="Google Shape;7649;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650" name="Google Shape;7650;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grpSp>
        <p:nvGrpSpPr>
          <p:cNvPr id="7651" name="Google Shape;7651;p128"/>
          <p:cNvGrpSpPr/>
          <p:nvPr/>
        </p:nvGrpSpPr>
        <p:grpSpPr>
          <a:xfrm>
            <a:off x="2968625" y="4170363"/>
            <a:ext cx="781050" cy="790575"/>
            <a:chOff x="1533" y="3235"/>
            <a:chExt cx="492" cy="498"/>
          </a:xfrm>
        </p:grpSpPr>
        <p:grpSp>
          <p:nvGrpSpPr>
            <p:cNvPr id="7652" name="Google Shape;7652;p128"/>
            <p:cNvGrpSpPr/>
            <p:nvPr/>
          </p:nvGrpSpPr>
          <p:grpSpPr>
            <a:xfrm>
              <a:off x="1850" y="3235"/>
              <a:ext cx="159" cy="146"/>
              <a:chOff x="4781" y="1833"/>
              <a:chExt cx="318" cy="262"/>
            </a:xfrm>
          </p:grpSpPr>
          <p:sp>
            <p:nvSpPr>
              <p:cNvPr id="7653" name="Google Shape;7653;p128"/>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54" name="Google Shape;7654;p128"/>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55" name="Google Shape;7655;p128"/>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56" name="Google Shape;7656;p128"/>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57" name="Google Shape;7657;p128"/>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58" name="Google Shape;7658;p128"/>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59" name="Google Shape;7659;p128"/>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0" name="Google Shape;7660;p128"/>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1" name="Google Shape;7661;p128"/>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2" name="Google Shape;7662;p128"/>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3" name="Google Shape;7663;p128"/>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4" name="Google Shape;7664;p128"/>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5" name="Google Shape;7665;p128"/>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6" name="Google Shape;7666;p128"/>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7" name="Google Shape;7667;p128"/>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8" name="Google Shape;7668;p128"/>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69" name="Google Shape;7669;p128"/>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0" name="Google Shape;7670;p128"/>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1" name="Google Shape;7671;p128"/>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2" name="Google Shape;7672;p128"/>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3" name="Google Shape;7673;p128"/>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4" name="Google Shape;7674;p128"/>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5" name="Google Shape;7675;p128"/>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6" name="Google Shape;7676;p128"/>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7" name="Google Shape;7677;p128"/>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8" name="Google Shape;7678;p128"/>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9" name="Google Shape;7679;p128"/>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0" name="Google Shape;7680;p128"/>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1" name="Google Shape;7681;p128"/>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2" name="Google Shape;7682;p128"/>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3" name="Google Shape;7683;p128"/>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4" name="Google Shape;7684;p128"/>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5" name="Google Shape;7685;p128"/>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6" name="Google Shape;7686;p128"/>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7" name="Google Shape;7687;p128"/>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8" name="Google Shape;7688;p128"/>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9" name="Google Shape;7689;p128"/>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90" name="Google Shape;7690;p128"/>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91" name="Google Shape;7691;p128"/>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92" name="Google Shape;7692;p128"/>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7693" name="Google Shape;7693;p128"/>
            <p:cNvGrpSpPr/>
            <p:nvPr/>
          </p:nvGrpSpPr>
          <p:grpSpPr>
            <a:xfrm>
              <a:off x="1849" y="3583"/>
              <a:ext cx="176" cy="150"/>
              <a:chOff x="4765" y="1531"/>
              <a:chExt cx="312" cy="261"/>
            </a:xfrm>
          </p:grpSpPr>
          <p:sp>
            <p:nvSpPr>
              <p:cNvPr id="7694" name="Google Shape;7694;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95" name="Google Shape;7695;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96" name="Google Shape;7696;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97" name="Google Shape;7697;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98" name="Google Shape;7698;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99" name="Google Shape;7699;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0" name="Google Shape;7700;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1" name="Google Shape;7701;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2" name="Google Shape;7702;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3" name="Google Shape;7703;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4" name="Google Shape;7704;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5" name="Google Shape;7705;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6" name="Google Shape;7706;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7" name="Google Shape;7707;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8" name="Google Shape;7708;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09" name="Google Shape;7709;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0" name="Google Shape;7710;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1" name="Google Shape;7711;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2" name="Google Shape;7712;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3" name="Google Shape;7713;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4" name="Google Shape;7714;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5" name="Google Shape;7715;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6" name="Google Shape;7716;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7" name="Google Shape;7717;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8" name="Google Shape;7718;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19" name="Google Shape;7719;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0" name="Google Shape;7720;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1" name="Google Shape;7721;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2" name="Google Shape;7722;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3" name="Google Shape;7723;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4" name="Google Shape;7724;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5" name="Google Shape;7725;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6" name="Google Shape;7726;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7" name="Google Shape;7727;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8" name="Google Shape;7728;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29" name="Google Shape;7729;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30" name="Google Shape;7730;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31" name="Google Shape;7731;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32" name="Google Shape;7732;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7733" name="Google Shape;7733;p128"/>
            <p:cNvGrpSpPr/>
            <p:nvPr/>
          </p:nvGrpSpPr>
          <p:grpSpPr>
            <a:xfrm rot="-5400000">
              <a:off x="1626" y="3445"/>
              <a:ext cx="391" cy="88"/>
              <a:chOff x="1450" y="3513"/>
              <a:chExt cx="391" cy="88"/>
            </a:xfrm>
          </p:grpSpPr>
          <p:sp>
            <p:nvSpPr>
              <p:cNvPr id="7734" name="Google Shape;7734;p128"/>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735" name="Google Shape;7735;p128"/>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7736" name="Google Shape;7736;p128"/>
            <p:cNvGrpSpPr/>
            <p:nvPr/>
          </p:nvGrpSpPr>
          <p:grpSpPr>
            <a:xfrm>
              <a:off x="1533" y="3422"/>
              <a:ext cx="275" cy="118"/>
              <a:chOff x="3600" y="219"/>
              <a:chExt cx="360" cy="175"/>
            </a:xfrm>
          </p:grpSpPr>
          <p:sp>
            <p:nvSpPr>
              <p:cNvPr id="7737" name="Google Shape;7737;p128"/>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738" name="Google Shape;7738;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7739" name="Google Shape;7739;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7740" name="Google Shape;7740;p128"/>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741" name="Google Shape;7741;p128"/>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742" name="Google Shape;7742;p128"/>
              <p:cNvGrpSpPr/>
              <p:nvPr/>
            </p:nvGrpSpPr>
            <p:grpSpPr>
              <a:xfrm>
                <a:off x="3686" y="244"/>
                <a:ext cx="177" cy="66"/>
                <a:chOff x="2848" y="848"/>
                <a:chExt cx="140" cy="98"/>
              </a:xfrm>
            </p:grpSpPr>
            <p:cxnSp>
              <p:nvCxnSpPr>
                <p:cNvPr id="7743" name="Google Shape;7743;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744" name="Google Shape;7744;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745" name="Google Shape;7745;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7746" name="Google Shape;7746;p128"/>
              <p:cNvGrpSpPr/>
              <p:nvPr/>
            </p:nvGrpSpPr>
            <p:grpSpPr>
              <a:xfrm flipH="1" rot="10800000">
                <a:off x="3686" y="243"/>
                <a:ext cx="177" cy="66"/>
                <a:chOff x="2848" y="848"/>
                <a:chExt cx="140" cy="98"/>
              </a:xfrm>
            </p:grpSpPr>
            <p:cxnSp>
              <p:nvCxnSpPr>
                <p:cNvPr id="7747" name="Google Shape;7747;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748" name="Google Shape;7748;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749" name="Google Shape;7749;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grpSp>
        <p:nvGrpSpPr>
          <p:cNvPr id="7750" name="Google Shape;7750;p128"/>
          <p:cNvGrpSpPr/>
          <p:nvPr/>
        </p:nvGrpSpPr>
        <p:grpSpPr>
          <a:xfrm>
            <a:off x="1120775" y="5559425"/>
            <a:ext cx="863600" cy="500063"/>
            <a:chOff x="1659" y="3364"/>
            <a:chExt cx="544" cy="315"/>
          </a:xfrm>
        </p:grpSpPr>
        <p:grpSp>
          <p:nvGrpSpPr>
            <p:cNvPr id="7751" name="Google Shape;7751;p128"/>
            <p:cNvGrpSpPr/>
            <p:nvPr/>
          </p:nvGrpSpPr>
          <p:grpSpPr>
            <a:xfrm>
              <a:off x="2044" y="3533"/>
              <a:ext cx="159" cy="146"/>
              <a:chOff x="4781" y="1833"/>
              <a:chExt cx="318" cy="262"/>
            </a:xfrm>
          </p:grpSpPr>
          <p:sp>
            <p:nvSpPr>
              <p:cNvPr id="7752" name="Google Shape;7752;p128"/>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53" name="Google Shape;7753;p128"/>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54" name="Google Shape;7754;p128"/>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55" name="Google Shape;7755;p128"/>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56" name="Google Shape;7756;p128"/>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57" name="Google Shape;7757;p128"/>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58" name="Google Shape;7758;p128"/>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59" name="Google Shape;7759;p128"/>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0" name="Google Shape;7760;p128"/>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1" name="Google Shape;7761;p128"/>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2" name="Google Shape;7762;p128"/>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3" name="Google Shape;7763;p128"/>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4" name="Google Shape;7764;p128"/>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5" name="Google Shape;7765;p128"/>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6" name="Google Shape;7766;p128"/>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7" name="Google Shape;7767;p128"/>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8" name="Google Shape;7768;p128"/>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69" name="Google Shape;7769;p128"/>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0" name="Google Shape;7770;p128"/>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1" name="Google Shape;7771;p128"/>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2" name="Google Shape;7772;p128"/>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3" name="Google Shape;7773;p128"/>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4" name="Google Shape;7774;p128"/>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5" name="Google Shape;7775;p128"/>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6" name="Google Shape;7776;p128"/>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7" name="Google Shape;7777;p128"/>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8" name="Google Shape;7778;p128"/>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79" name="Google Shape;7779;p128"/>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0" name="Google Shape;7780;p128"/>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1" name="Google Shape;7781;p128"/>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2" name="Google Shape;7782;p128"/>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3" name="Google Shape;7783;p128"/>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4" name="Google Shape;7784;p128"/>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5" name="Google Shape;7785;p128"/>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6" name="Google Shape;7786;p128"/>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7" name="Google Shape;7787;p128"/>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8" name="Google Shape;7788;p128"/>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89" name="Google Shape;7789;p128"/>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90" name="Google Shape;7790;p128"/>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91" name="Google Shape;7791;p128"/>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7792" name="Google Shape;7792;p128"/>
            <p:cNvGrpSpPr/>
            <p:nvPr/>
          </p:nvGrpSpPr>
          <p:grpSpPr>
            <a:xfrm>
              <a:off x="1659" y="3525"/>
              <a:ext cx="176" cy="150"/>
              <a:chOff x="4765" y="1531"/>
              <a:chExt cx="312" cy="261"/>
            </a:xfrm>
          </p:grpSpPr>
          <p:sp>
            <p:nvSpPr>
              <p:cNvPr id="7793" name="Google Shape;7793;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94" name="Google Shape;7794;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95" name="Google Shape;7795;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96" name="Google Shape;7796;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97" name="Google Shape;7797;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98" name="Google Shape;7798;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799" name="Google Shape;7799;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0" name="Google Shape;7800;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1" name="Google Shape;7801;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2" name="Google Shape;7802;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3" name="Google Shape;7803;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4" name="Google Shape;7804;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5" name="Google Shape;7805;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6" name="Google Shape;7806;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7" name="Google Shape;7807;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8" name="Google Shape;7808;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09" name="Google Shape;7809;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0" name="Google Shape;7810;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1" name="Google Shape;7811;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2" name="Google Shape;7812;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3" name="Google Shape;7813;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4" name="Google Shape;7814;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5" name="Google Shape;7815;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6" name="Google Shape;7816;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7" name="Google Shape;7817;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8" name="Google Shape;7818;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19" name="Google Shape;7819;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0" name="Google Shape;7820;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1" name="Google Shape;7821;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2" name="Google Shape;7822;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3" name="Google Shape;7823;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4" name="Google Shape;7824;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5" name="Google Shape;7825;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6" name="Google Shape;7826;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7" name="Google Shape;7827;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8" name="Google Shape;7828;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29" name="Google Shape;7829;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30" name="Google Shape;7830;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31" name="Google Shape;7831;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7832" name="Google Shape;7832;p128"/>
            <p:cNvSpPr/>
            <p:nvPr/>
          </p:nvSpPr>
          <p:spPr>
            <a:xfrm flipH="1" rot="10800000">
              <a:off x="1740" y="3512"/>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833" name="Google Shape;7833;p128"/>
            <p:cNvCxnSpPr/>
            <p:nvPr/>
          </p:nvCxnSpPr>
          <p:spPr>
            <a:xfrm>
              <a:off x="1932" y="3451"/>
              <a:ext cx="0" cy="60"/>
            </a:xfrm>
            <a:prstGeom prst="straightConnector1">
              <a:avLst/>
            </a:prstGeom>
            <a:noFill/>
            <a:ln cap="flat" cmpd="sng" w="19050">
              <a:solidFill>
                <a:schemeClr val="dk1"/>
              </a:solidFill>
              <a:prstDash val="solid"/>
              <a:round/>
              <a:headEnd len="med" w="med" type="none"/>
              <a:tailEnd len="med" w="med" type="none"/>
            </a:ln>
          </p:spPr>
        </p:cxnSp>
        <p:grpSp>
          <p:nvGrpSpPr>
            <p:cNvPr id="7834" name="Google Shape;7834;p128"/>
            <p:cNvGrpSpPr/>
            <p:nvPr/>
          </p:nvGrpSpPr>
          <p:grpSpPr>
            <a:xfrm>
              <a:off x="1791" y="3364"/>
              <a:ext cx="275" cy="118"/>
              <a:chOff x="3600" y="219"/>
              <a:chExt cx="360" cy="175"/>
            </a:xfrm>
          </p:grpSpPr>
          <p:sp>
            <p:nvSpPr>
              <p:cNvPr id="7835" name="Google Shape;7835;p128"/>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836" name="Google Shape;7836;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7837" name="Google Shape;7837;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7838" name="Google Shape;7838;p128"/>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839" name="Google Shape;7839;p128"/>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840" name="Google Shape;7840;p128"/>
              <p:cNvGrpSpPr/>
              <p:nvPr/>
            </p:nvGrpSpPr>
            <p:grpSpPr>
              <a:xfrm>
                <a:off x="3686" y="244"/>
                <a:ext cx="177" cy="66"/>
                <a:chOff x="2848" y="848"/>
                <a:chExt cx="140" cy="98"/>
              </a:xfrm>
            </p:grpSpPr>
            <p:cxnSp>
              <p:nvCxnSpPr>
                <p:cNvPr id="7841" name="Google Shape;7841;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842" name="Google Shape;7842;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843" name="Google Shape;7843;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7844" name="Google Shape;7844;p128"/>
              <p:cNvGrpSpPr/>
              <p:nvPr/>
            </p:nvGrpSpPr>
            <p:grpSpPr>
              <a:xfrm flipH="1" rot="10800000">
                <a:off x="3686" y="243"/>
                <a:ext cx="177" cy="66"/>
                <a:chOff x="2848" y="848"/>
                <a:chExt cx="140" cy="98"/>
              </a:xfrm>
            </p:grpSpPr>
            <p:cxnSp>
              <p:nvCxnSpPr>
                <p:cNvPr id="7845" name="Google Shape;7845;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846" name="Google Shape;7846;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847" name="Google Shape;7847;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grpSp>
        <p:nvGrpSpPr>
          <p:cNvPr id="7848" name="Google Shape;7848;p128"/>
          <p:cNvGrpSpPr/>
          <p:nvPr/>
        </p:nvGrpSpPr>
        <p:grpSpPr>
          <a:xfrm>
            <a:off x="2986088" y="5084547"/>
            <a:ext cx="922337" cy="708241"/>
            <a:chOff x="2408" y="3163"/>
            <a:chExt cx="581" cy="446"/>
          </a:xfrm>
        </p:grpSpPr>
        <p:grpSp>
          <p:nvGrpSpPr>
            <p:cNvPr id="7849" name="Google Shape;7849;p128"/>
            <p:cNvGrpSpPr/>
            <p:nvPr/>
          </p:nvGrpSpPr>
          <p:grpSpPr>
            <a:xfrm>
              <a:off x="2517" y="3459"/>
              <a:ext cx="176" cy="150"/>
              <a:chOff x="4765" y="1531"/>
              <a:chExt cx="312" cy="261"/>
            </a:xfrm>
          </p:grpSpPr>
          <p:sp>
            <p:nvSpPr>
              <p:cNvPr id="7850" name="Google Shape;7850;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1" name="Google Shape;7851;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2" name="Google Shape;7852;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3" name="Google Shape;7853;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4" name="Google Shape;7854;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5" name="Google Shape;7855;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6" name="Google Shape;7856;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7" name="Google Shape;7857;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8" name="Google Shape;7858;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59" name="Google Shape;7859;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0" name="Google Shape;7860;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1" name="Google Shape;7861;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2" name="Google Shape;7862;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3" name="Google Shape;7863;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4" name="Google Shape;7864;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5" name="Google Shape;7865;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6" name="Google Shape;7866;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7" name="Google Shape;7867;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8" name="Google Shape;7868;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69" name="Google Shape;7869;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0" name="Google Shape;7870;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1" name="Google Shape;7871;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2" name="Google Shape;7872;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3" name="Google Shape;7873;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4" name="Google Shape;7874;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5" name="Google Shape;7875;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6" name="Google Shape;7876;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7" name="Google Shape;7877;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8" name="Google Shape;7878;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79" name="Google Shape;7879;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0" name="Google Shape;7880;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1" name="Google Shape;7881;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2" name="Google Shape;7882;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3" name="Google Shape;7883;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4" name="Google Shape;7884;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5" name="Google Shape;7885;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6" name="Google Shape;7886;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7" name="Google Shape;7887;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888" name="Google Shape;7888;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7889" name="Google Shape;7889;p128"/>
            <p:cNvGrpSpPr/>
            <p:nvPr/>
          </p:nvGrpSpPr>
          <p:grpSpPr>
            <a:xfrm rot="-2599131">
              <a:off x="2482" y="3285"/>
              <a:ext cx="391" cy="88"/>
              <a:chOff x="1450" y="3513"/>
              <a:chExt cx="391" cy="88"/>
            </a:xfrm>
          </p:grpSpPr>
          <p:sp>
            <p:nvSpPr>
              <p:cNvPr id="7890" name="Google Shape;7890;p128"/>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891" name="Google Shape;7891;p128"/>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7892" name="Google Shape;7892;p128"/>
            <p:cNvGrpSpPr/>
            <p:nvPr/>
          </p:nvGrpSpPr>
          <p:grpSpPr>
            <a:xfrm>
              <a:off x="2408" y="3217"/>
              <a:ext cx="265" cy="123"/>
              <a:chOff x="3600" y="219"/>
              <a:chExt cx="360" cy="175"/>
            </a:xfrm>
          </p:grpSpPr>
          <p:sp>
            <p:nvSpPr>
              <p:cNvPr id="7893" name="Google Shape;7893;p128"/>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894" name="Google Shape;7894;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7895" name="Google Shape;7895;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7896" name="Google Shape;7896;p128"/>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897" name="Google Shape;7897;p128"/>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898" name="Google Shape;7898;p128"/>
              <p:cNvGrpSpPr/>
              <p:nvPr/>
            </p:nvGrpSpPr>
            <p:grpSpPr>
              <a:xfrm>
                <a:off x="3686" y="244"/>
                <a:ext cx="177" cy="66"/>
                <a:chOff x="2848" y="848"/>
                <a:chExt cx="140" cy="98"/>
              </a:xfrm>
            </p:grpSpPr>
            <p:cxnSp>
              <p:nvCxnSpPr>
                <p:cNvPr id="7899" name="Google Shape;7899;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900" name="Google Shape;7900;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901" name="Google Shape;7901;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7902" name="Google Shape;7902;p128"/>
              <p:cNvGrpSpPr/>
              <p:nvPr/>
            </p:nvGrpSpPr>
            <p:grpSpPr>
              <a:xfrm flipH="1" rot="10800000">
                <a:off x="3686" y="243"/>
                <a:ext cx="177" cy="66"/>
                <a:chOff x="2848" y="848"/>
                <a:chExt cx="140" cy="98"/>
              </a:xfrm>
            </p:grpSpPr>
            <p:cxnSp>
              <p:nvCxnSpPr>
                <p:cNvPr id="7903" name="Google Shape;7903;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904" name="Google Shape;7904;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905" name="Google Shape;7905;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7906" name="Google Shape;7906;p128"/>
            <p:cNvGrpSpPr/>
            <p:nvPr/>
          </p:nvGrpSpPr>
          <p:grpSpPr>
            <a:xfrm>
              <a:off x="2813" y="3183"/>
              <a:ext cx="176" cy="150"/>
              <a:chOff x="4765" y="1531"/>
              <a:chExt cx="312" cy="261"/>
            </a:xfrm>
          </p:grpSpPr>
          <p:sp>
            <p:nvSpPr>
              <p:cNvPr id="7907" name="Google Shape;7907;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08" name="Google Shape;7908;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09" name="Google Shape;7909;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0" name="Google Shape;7910;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1" name="Google Shape;7911;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2" name="Google Shape;7912;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3" name="Google Shape;7913;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4" name="Google Shape;7914;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5" name="Google Shape;7915;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6" name="Google Shape;7916;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7" name="Google Shape;7917;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8" name="Google Shape;7918;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19" name="Google Shape;7919;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0" name="Google Shape;7920;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1" name="Google Shape;7921;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2" name="Google Shape;7922;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3" name="Google Shape;7923;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4" name="Google Shape;7924;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5" name="Google Shape;7925;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6" name="Google Shape;7926;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7" name="Google Shape;7927;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8" name="Google Shape;7928;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29" name="Google Shape;7929;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0" name="Google Shape;7930;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1" name="Google Shape;7931;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2" name="Google Shape;7932;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3" name="Google Shape;7933;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4" name="Google Shape;7934;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5" name="Google Shape;7935;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6" name="Google Shape;7936;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7" name="Google Shape;7937;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8" name="Google Shape;7938;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39" name="Google Shape;7939;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40" name="Google Shape;7940;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41" name="Google Shape;7941;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42" name="Google Shape;7942;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43" name="Google Shape;7943;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44" name="Google Shape;7944;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45" name="Google Shape;7945;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grpSp>
        <p:nvGrpSpPr>
          <p:cNvPr id="7946" name="Google Shape;7946;p128"/>
          <p:cNvGrpSpPr/>
          <p:nvPr/>
        </p:nvGrpSpPr>
        <p:grpSpPr>
          <a:xfrm>
            <a:off x="1349375" y="4443413"/>
            <a:ext cx="787400" cy="841375"/>
            <a:chOff x="521" y="3063"/>
            <a:chExt cx="496" cy="530"/>
          </a:xfrm>
        </p:grpSpPr>
        <p:grpSp>
          <p:nvGrpSpPr>
            <p:cNvPr id="7947" name="Google Shape;7947;p128"/>
            <p:cNvGrpSpPr/>
            <p:nvPr/>
          </p:nvGrpSpPr>
          <p:grpSpPr>
            <a:xfrm>
              <a:off x="537" y="3443"/>
              <a:ext cx="176" cy="150"/>
              <a:chOff x="4765" y="1531"/>
              <a:chExt cx="312" cy="261"/>
            </a:xfrm>
          </p:grpSpPr>
          <p:sp>
            <p:nvSpPr>
              <p:cNvPr id="7948" name="Google Shape;7948;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49" name="Google Shape;7949;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0" name="Google Shape;7950;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1" name="Google Shape;7951;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2" name="Google Shape;7952;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3" name="Google Shape;7953;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4" name="Google Shape;7954;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5" name="Google Shape;7955;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6" name="Google Shape;7956;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7" name="Google Shape;7957;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8" name="Google Shape;7958;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59" name="Google Shape;7959;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0" name="Google Shape;7960;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1" name="Google Shape;7961;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2" name="Google Shape;7962;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3" name="Google Shape;7963;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4" name="Google Shape;7964;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5" name="Google Shape;7965;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6" name="Google Shape;7966;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7" name="Google Shape;7967;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8" name="Google Shape;7968;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69" name="Google Shape;7969;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0" name="Google Shape;7970;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1" name="Google Shape;7971;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2" name="Google Shape;7972;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3" name="Google Shape;7973;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4" name="Google Shape;7974;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5" name="Google Shape;7975;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6" name="Google Shape;7976;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7" name="Google Shape;7977;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8" name="Google Shape;7978;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79" name="Google Shape;7979;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80" name="Google Shape;7980;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81" name="Google Shape;7981;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82" name="Google Shape;7982;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83" name="Google Shape;7983;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84" name="Google Shape;7984;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85" name="Google Shape;7985;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986" name="Google Shape;7986;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7987" name="Google Shape;7987;p128"/>
            <p:cNvGrpSpPr/>
            <p:nvPr/>
          </p:nvGrpSpPr>
          <p:grpSpPr>
            <a:xfrm rot="5400000">
              <a:off x="534" y="3281"/>
              <a:ext cx="391" cy="88"/>
              <a:chOff x="1450" y="3513"/>
              <a:chExt cx="391" cy="88"/>
            </a:xfrm>
          </p:grpSpPr>
          <p:sp>
            <p:nvSpPr>
              <p:cNvPr id="7988" name="Google Shape;7988;p128"/>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989" name="Google Shape;7989;p128"/>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7990" name="Google Shape;7990;p128"/>
            <p:cNvGrpSpPr/>
            <p:nvPr/>
          </p:nvGrpSpPr>
          <p:grpSpPr>
            <a:xfrm>
              <a:off x="752" y="3249"/>
              <a:ext cx="265" cy="123"/>
              <a:chOff x="3600" y="219"/>
              <a:chExt cx="360" cy="175"/>
            </a:xfrm>
          </p:grpSpPr>
          <p:sp>
            <p:nvSpPr>
              <p:cNvPr id="7991" name="Google Shape;7991;p128"/>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7992" name="Google Shape;7992;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7993" name="Google Shape;7993;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7994" name="Google Shape;7994;p128"/>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995" name="Google Shape;7995;p128"/>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7996" name="Google Shape;7996;p128"/>
              <p:cNvGrpSpPr/>
              <p:nvPr/>
            </p:nvGrpSpPr>
            <p:grpSpPr>
              <a:xfrm>
                <a:off x="3686" y="244"/>
                <a:ext cx="177" cy="66"/>
                <a:chOff x="2848" y="848"/>
                <a:chExt cx="140" cy="98"/>
              </a:xfrm>
            </p:grpSpPr>
            <p:cxnSp>
              <p:nvCxnSpPr>
                <p:cNvPr id="7997" name="Google Shape;7997;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7998" name="Google Shape;7998;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7999" name="Google Shape;7999;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000" name="Google Shape;8000;p128"/>
              <p:cNvGrpSpPr/>
              <p:nvPr/>
            </p:nvGrpSpPr>
            <p:grpSpPr>
              <a:xfrm flipH="1" rot="10800000">
                <a:off x="3686" y="243"/>
                <a:ext cx="177" cy="66"/>
                <a:chOff x="2848" y="848"/>
                <a:chExt cx="140" cy="98"/>
              </a:xfrm>
            </p:grpSpPr>
            <p:cxnSp>
              <p:nvCxnSpPr>
                <p:cNvPr id="8001" name="Google Shape;8001;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002" name="Google Shape;8002;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003" name="Google Shape;8003;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004" name="Google Shape;8004;p128"/>
            <p:cNvGrpSpPr/>
            <p:nvPr/>
          </p:nvGrpSpPr>
          <p:grpSpPr>
            <a:xfrm>
              <a:off x="521" y="3063"/>
              <a:ext cx="176" cy="150"/>
              <a:chOff x="4765" y="1531"/>
              <a:chExt cx="312" cy="261"/>
            </a:xfrm>
          </p:grpSpPr>
          <p:sp>
            <p:nvSpPr>
              <p:cNvPr id="8005" name="Google Shape;8005;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06" name="Google Shape;8006;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07" name="Google Shape;8007;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08" name="Google Shape;8008;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09" name="Google Shape;8009;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0" name="Google Shape;8010;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1" name="Google Shape;8011;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2" name="Google Shape;8012;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3" name="Google Shape;8013;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4" name="Google Shape;8014;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5" name="Google Shape;8015;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6" name="Google Shape;8016;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7" name="Google Shape;8017;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8" name="Google Shape;8018;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19" name="Google Shape;8019;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0" name="Google Shape;8020;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1" name="Google Shape;8021;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2" name="Google Shape;8022;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3" name="Google Shape;8023;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4" name="Google Shape;8024;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5" name="Google Shape;8025;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6" name="Google Shape;8026;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7" name="Google Shape;8027;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8" name="Google Shape;8028;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29" name="Google Shape;8029;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0" name="Google Shape;8030;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1" name="Google Shape;8031;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2" name="Google Shape;8032;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3" name="Google Shape;8033;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4" name="Google Shape;8034;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5" name="Google Shape;8035;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6" name="Google Shape;8036;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7" name="Google Shape;8037;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8" name="Google Shape;8038;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39" name="Google Shape;8039;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40" name="Google Shape;8040;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41" name="Google Shape;8041;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42" name="Google Shape;8042;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43" name="Google Shape;8043;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grpSp>
        <p:nvGrpSpPr>
          <p:cNvPr id="8044" name="Google Shape;8044;p128"/>
          <p:cNvGrpSpPr/>
          <p:nvPr/>
        </p:nvGrpSpPr>
        <p:grpSpPr>
          <a:xfrm>
            <a:off x="1776413" y="3738563"/>
            <a:ext cx="887412" cy="490537"/>
            <a:chOff x="1170" y="3095"/>
            <a:chExt cx="559" cy="309"/>
          </a:xfrm>
        </p:grpSpPr>
        <p:grpSp>
          <p:nvGrpSpPr>
            <p:cNvPr id="8045" name="Google Shape;8045;p128"/>
            <p:cNvGrpSpPr/>
            <p:nvPr/>
          </p:nvGrpSpPr>
          <p:grpSpPr>
            <a:xfrm>
              <a:off x="1170" y="3095"/>
              <a:ext cx="159" cy="146"/>
              <a:chOff x="4781" y="1833"/>
              <a:chExt cx="318" cy="262"/>
            </a:xfrm>
          </p:grpSpPr>
          <p:sp>
            <p:nvSpPr>
              <p:cNvPr id="8046" name="Google Shape;8046;p128"/>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47" name="Google Shape;8047;p128"/>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48" name="Google Shape;8048;p128"/>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49" name="Google Shape;8049;p128"/>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0" name="Google Shape;8050;p128"/>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1" name="Google Shape;8051;p128"/>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2" name="Google Shape;8052;p128"/>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3" name="Google Shape;8053;p128"/>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4" name="Google Shape;8054;p128"/>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5" name="Google Shape;8055;p128"/>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6" name="Google Shape;8056;p128"/>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7" name="Google Shape;8057;p128"/>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8" name="Google Shape;8058;p128"/>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59" name="Google Shape;8059;p128"/>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0" name="Google Shape;8060;p128"/>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1" name="Google Shape;8061;p128"/>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2" name="Google Shape;8062;p128"/>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3" name="Google Shape;8063;p128"/>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4" name="Google Shape;8064;p128"/>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5" name="Google Shape;8065;p128"/>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6" name="Google Shape;8066;p128"/>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7" name="Google Shape;8067;p128"/>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8" name="Google Shape;8068;p128"/>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69" name="Google Shape;8069;p128"/>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0" name="Google Shape;8070;p128"/>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1" name="Google Shape;8071;p128"/>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2" name="Google Shape;8072;p128"/>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3" name="Google Shape;8073;p128"/>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4" name="Google Shape;8074;p128"/>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5" name="Google Shape;8075;p128"/>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6" name="Google Shape;8076;p128"/>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7" name="Google Shape;8077;p128"/>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8" name="Google Shape;8078;p128"/>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79" name="Google Shape;8079;p128"/>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80" name="Google Shape;8080;p128"/>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81" name="Google Shape;8081;p128"/>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82" name="Google Shape;8082;p128"/>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83" name="Google Shape;8083;p128"/>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84" name="Google Shape;8084;p128"/>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85" name="Google Shape;8085;p128"/>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086" name="Google Shape;8086;p128"/>
            <p:cNvGrpSpPr/>
            <p:nvPr/>
          </p:nvGrpSpPr>
          <p:grpSpPr>
            <a:xfrm>
              <a:off x="1553" y="3099"/>
              <a:ext cx="176" cy="150"/>
              <a:chOff x="4765" y="1531"/>
              <a:chExt cx="312" cy="261"/>
            </a:xfrm>
          </p:grpSpPr>
          <p:sp>
            <p:nvSpPr>
              <p:cNvPr id="8087" name="Google Shape;8087;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88" name="Google Shape;8088;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89" name="Google Shape;8089;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0" name="Google Shape;8090;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1" name="Google Shape;8091;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2" name="Google Shape;8092;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3" name="Google Shape;8093;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4" name="Google Shape;8094;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5" name="Google Shape;8095;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6" name="Google Shape;8096;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7" name="Google Shape;8097;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8" name="Google Shape;8098;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099" name="Google Shape;8099;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0" name="Google Shape;8100;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1" name="Google Shape;8101;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2" name="Google Shape;8102;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3" name="Google Shape;8103;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4" name="Google Shape;8104;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5" name="Google Shape;8105;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6" name="Google Shape;8106;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7" name="Google Shape;8107;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8" name="Google Shape;8108;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09" name="Google Shape;8109;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0" name="Google Shape;8110;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1" name="Google Shape;8111;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2" name="Google Shape;8112;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3" name="Google Shape;8113;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4" name="Google Shape;8114;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5" name="Google Shape;8115;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6" name="Google Shape;8116;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7" name="Google Shape;8117;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8" name="Google Shape;8118;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19" name="Google Shape;8119;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20" name="Google Shape;8120;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21" name="Google Shape;8121;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22" name="Google Shape;8122;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23" name="Google Shape;8123;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24" name="Google Shape;8124;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25" name="Google Shape;8125;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126" name="Google Shape;8126;p128"/>
            <p:cNvGrpSpPr/>
            <p:nvPr/>
          </p:nvGrpSpPr>
          <p:grpSpPr>
            <a:xfrm rot="10800000">
              <a:off x="1234" y="3229"/>
              <a:ext cx="391" cy="88"/>
              <a:chOff x="1450" y="3513"/>
              <a:chExt cx="391" cy="88"/>
            </a:xfrm>
          </p:grpSpPr>
          <p:sp>
            <p:nvSpPr>
              <p:cNvPr id="8127" name="Google Shape;8127;p128"/>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128" name="Google Shape;8128;p128"/>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8129" name="Google Shape;8129;p128"/>
            <p:cNvGrpSpPr/>
            <p:nvPr/>
          </p:nvGrpSpPr>
          <p:grpSpPr>
            <a:xfrm>
              <a:off x="1305" y="3286"/>
              <a:ext cx="275" cy="118"/>
              <a:chOff x="3600" y="219"/>
              <a:chExt cx="360" cy="175"/>
            </a:xfrm>
          </p:grpSpPr>
          <p:sp>
            <p:nvSpPr>
              <p:cNvPr id="8130" name="Google Shape;8130;p128"/>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131" name="Google Shape;8131;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132" name="Google Shape;8132;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133" name="Google Shape;8133;p128"/>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134" name="Google Shape;8134;p128"/>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135" name="Google Shape;8135;p128"/>
              <p:cNvGrpSpPr/>
              <p:nvPr/>
            </p:nvGrpSpPr>
            <p:grpSpPr>
              <a:xfrm>
                <a:off x="3686" y="244"/>
                <a:ext cx="177" cy="66"/>
                <a:chOff x="2848" y="848"/>
                <a:chExt cx="140" cy="98"/>
              </a:xfrm>
            </p:grpSpPr>
            <p:cxnSp>
              <p:nvCxnSpPr>
                <p:cNvPr id="8136" name="Google Shape;8136;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137" name="Google Shape;8137;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138" name="Google Shape;8138;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139" name="Google Shape;8139;p128"/>
              <p:cNvGrpSpPr/>
              <p:nvPr/>
            </p:nvGrpSpPr>
            <p:grpSpPr>
              <a:xfrm flipH="1" rot="10800000">
                <a:off x="3686" y="243"/>
                <a:ext cx="177" cy="66"/>
                <a:chOff x="2848" y="848"/>
                <a:chExt cx="140" cy="98"/>
              </a:xfrm>
            </p:grpSpPr>
            <p:cxnSp>
              <p:nvCxnSpPr>
                <p:cNvPr id="8140" name="Google Shape;8140;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141" name="Google Shape;8141;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142" name="Google Shape;8142;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sp>
        <p:nvSpPr>
          <p:cNvPr id="8143" name="Google Shape;8143;p128"/>
          <p:cNvSpPr txBox="1"/>
          <p:nvPr/>
        </p:nvSpPr>
        <p:spPr>
          <a:xfrm>
            <a:off x="1763713" y="6213475"/>
            <a:ext cx="13779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Shared tree</a:t>
            </a:r>
            <a:endParaRPr/>
          </a:p>
        </p:txBody>
      </p:sp>
      <p:grpSp>
        <p:nvGrpSpPr>
          <p:cNvPr id="8144" name="Google Shape;8144;p128"/>
          <p:cNvGrpSpPr/>
          <p:nvPr/>
        </p:nvGrpSpPr>
        <p:grpSpPr>
          <a:xfrm>
            <a:off x="4119563" y="3736975"/>
            <a:ext cx="2787650" cy="2841625"/>
            <a:chOff x="2860" y="1420"/>
            <a:chExt cx="1756" cy="1790"/>
          </a:xfrm>
        </p:grpSpPr>
        <p:cxnSp>
          <p:nvCxnSpPr>
            <p:cNvPr id="8145" name="Google Shape;8145;p128"/>
            <p:cNvCxnSpPr/>
            <p:nvPr/>
          </p:nvCxnSpPr>
          <p:spPr>
            <a:xfrm flipH="1" rot="10800000">
              <a:off x="3492" y="1932"/>
              <a:ext cx="660" cy="184"/>
            </a:xfrm>
            <a:prstGeom prst="straightConnector1">
              <a:avLst/>
            </a:prstGeom>
            <a:noFill/>
            <a:ln cap="flat" cmpd="sng" w="19050">
              <a:solidFill>
                <a:schemeClr val="dk1"/>
              </a:solidFill>
              <a:prstDash val="solid"/>
              <a:round/>
              <a:headEnd len="med" w="med" type="none"/>
              <a:tailEnd len="med" w="med" type="none"/>
            </a:ln>
          </p:spPr>
        </p:cxnSp>
        <p:cxnSp>
          <p:nvCxnSpPr>
            <p:cNvPr id="8146" name="Google Shape;8146;p128"/>
            <p:cNvCxnSpPr/>
            <p:nvPr/>
          </p:nvCxnSpPr>
          <p:spPr>
            <a:xfrm flipH="1">
              <a:off x="3208" y="1716"/>
              <a:ext cx="356" cy="844"/>
            </a:xfrm>
            <a:prstGeom prst="straightConnector1">
              <a:avLst/>
            </a:prstGeom>
            <a:noFill/>
            <a:ln cap="flat" cmpd="sng" w="38100">
              <a:solidFill>
                <a:schemeClr val="accent2"/>
              </a:solidFill>
              <a:prstDash val="solid"/>
              <a:round/>
              <a:headEnd len="med" w="med" type="none"/>
              <a:tailEnd len="med" w="med" type="triangle"/>
            </a:ln>
          </p:spPr>
        </p:cxnSp>
        <p:cxnSp>
          <p:nvCxnSpPr>
            <p:cNvPr id="8147" name="Google Shape;8147;p128"/>
            <p:cNvCxnSpPr/>
            <p:nvPr/>
          </p:nvCxnSpPr>
          <p:spPr>
            <a:xfrm>
              <a:off x="3371" y="2093"/>
              <a:ext cx="412" cy="516"/>
            </a:xfrm>
            <a:prstGeom prst="straightConnector1">
              <a:avLst/>
            </a:prstGeom>
            <a:noFill/>
            <a:ln cap="flat" cmpd="sng" w="19050">
              <a:solidFill>
                <a:schemeClr val="dk1"/>
              </a:solidFill>
              <a:prstDash val="solid"/>
              <a:round/>
              <a:headEnd len="med" w="med" type="none"/>
              <a:tailEnd len="med" w="med" type="none"/>
            </a:ln>
          </p:spPr>
        </p:cxnSp>
        <p:cxnSp>
          <p:nvCxnSpPr>
            <p:cNvPr id="8148" name="Google Shape;8148;p128"/>
            <p:cNvCxnSpPr/>
            <p:nvPr/>
          </p:nvCxnSpPr>
          <p:spPr>
            <a:xfrm>
              <a:off x="3655" y="1693"/>
              <a:ext cx="480" cy="236"/>
            </a:xfrm>
            <a:prstGeom prst="straightConnector1">
              <a:avLst/>
            </a:prstGeom>
            <a:noFill/>
            <a:ln cap="flat" cmpd="sng" w="19050">
              <a:solidFill>
                <a:schemeClr val="dk1"/>
              </a:solidFill>
              <a:prstDash val="solid"/>
              <a:round/>
              <a:headEnd len="med" w="med" type="none"/>
              <a:tailEnd len="med" w="med" type="none"/>
            </a:ln>
          </p:spPr>
        </p:cxnSp>
        <p:cxnSp>
          <p:nvCxnSpPr>
            <p:cNvPr id="8149" name="Google Shape;8149;p128"/>
            <p:cNvCxnSpPr/>
            <p:nvPr/>
          </p:nvCxnSpPr>
          <p:spPr>
            <a:xfrm flipH="1" rot="10800000">
              <a:off x="3911" y="2393"/>
              <a:ext cx="260" cy="248"/>
            </a:xfrm>
            <a:prstGeom prst="straightConnector1">
              <a:avLst/>
            </a:prstGeom>
            <a:noFill/>
            <a:ln cap="flat" cmpd="sng" w="19050">
              <a:solidFill>
                <a:schemeClr val="dk1"/>
              </a:solidFill>
              <a:prstDash val="solid"/>
              <a:round/>
              <a:headEnd len="med" w="med" type="none"/>
              <a:tailEnd len="med" w="med" type="none"/>
            </a:ln>
          </p:spPr>
        </p:cxnSp>
        <p:cxnSp>
          <p:nvCxnSpPr>
            <p:cNvPr id="8150" name="Google Shape;8150;p128"/>
            <p:cNvCxnSpPr/>
            <p:nvPr/>
          </p:nvCxnSpPr>
          <p:spPr>
            <a:xfrm>
              <a:off x="4163" y="1981"/>
              <a:ext cx="0" cy="380"/>
            </a:xfrm>
            <a:prstGeom prst="straightConnector1">
              <a:avLst/>
            </a:prstGeom>
            <a:noFill/>
            <a:ln cap="flat" cmpd="sng" w="19050">
              <a:solidFill>
                <a:schemeClr val="dk1"/>
              </a:solidFill>
              <a:prstDash val="solid"/>
              <a:round/>
              <a:headEnd len="med" w="med" type="none"/>
              <a:tailEnd len="med" w="med" type="none"/>
            </a:ln>
          </p:spPr>
        </p:cxnSp>
        <p:cxnSp>
          <p:nvCxnSpPr>
            <p:cNvPr id="8151" name="Google Shape;8151;p128"/>
            <p:cNvCxnSpPr/>
            <p:nvPr/>
          </p:nvCxnSpPr>
          <p:spPr>
            <a:xfrm>
              <a:off x="3215" y="2637"/>
              <a:ext cx="496" cy="0"/>
            </a:xfrm>
            <a:prstGeom prst="straightConnector1">
              <a:avLst/>
            </a:prstGeom>
            <a:noFill/>
            <a:ln cap="flat" cmpd="sng" w="19050">
              <a:solidFill>
                <a:schemeClr val="dk1"/>
              </a:solidFill>
              <a:prstDash val="solid"/>
              <a:round/>
              <a:headEnd len="med" w="med" type="none"/>
              <a:tailEnd len="med" w="med" type="none"/>
            </a:ln>
          </p:spPr>
        </p:cxnSp>
        <p:cxnSp>
          <p:nvCxnSpPr>
            <p:cNvPr id="8152" name="Google Shape;8152;p128"/>
            <p:cNvCxnSpPr/>
            <p:nvPr/>
          </p:nvCxnSpPr>
          <p:spPr>
            <a:xfrm flipH="1">
              <a:off x="3151" y="2149"/>
              <a:ext cx="180" cy="448"/>
            </a:xfrm>
            <a:prstGeom prst="straightConnector1">
              <a:avLst/>
            </a:prstGeom>
            <a:noFill/>
            <a:ln cap="flat" cmpd="sng" w="19050">
              <a:solidFill>
                <a:schemeClr val="dk1"/>
              </a:solidFill>
              <a:prstDash val="solid"/>
              <a:round/>
              <a:headEnd len="med" w="med" type="none"/>
              <a:tailEnd len="med" w="med" type="none"/>
            </a:ln>
          </p:spPr>
        </p:cxnSp>
        <p:cxnSp>
          <p:nvCxnSpPr>
            <p:cNvPr id="8153" name="Google Shape;8153;p128"/>
            <p:cNvCxnSpPr/>
            <p:nvPr/>
          </p:nvCxnSpPr>
          <p:spPr>
            <a:xfrm flipH="1">
              <a:off x="3367" y="1701"/>
              <a:ext cx="168" cy="396"/>
            </a:xfrm>
            <a:prstGeom prst="straightConnector1">
              <a:avLst/>
            </a:prstGeom>
            <a:noFill/>
            <a:ln cap="flat" cmpd="sng" w="19050">
              <a:solidFill>
                <a:schemeClr val="dk1"/>
              </a:solidFill>
              <a:prstDash val="solid"/>
              <a:round/>
              <a:headEnd len="med" w="med" type="none"/>
              <a:tailEnd len="med" w="med" type="none"/>
            </a:ln>
          </p:spPr>
        </p:cxnSp>
        <p:grpSp>
          <p:nvGrpSpPr>
            <p:cNvPr id="8154" name="Google Shape;8154;p128"/>
            <p:cNvGrpSpPr/>
            <p:nvPr/>
          </p:nvGrpSpPr>
          <p:grpSpPr>
            <a:xfrm>
              <a:off x="3512" y="2571"/>
              <a:ext cx="544" cy="315"/>
              <a:chOff x="1659" y="3364"/>
              <a:chExt cx="544" cy="315"/>
            </a:xfrm>
          </p:grpSpPr>
          <p:grpSp>
            <p:nvGrpSpPr>
              <p:cNvPr id="8155" name="Google Shape;8155;p128"/>
              <p:cNvGrpSpPr/>
              <p:nvPr/>
            </p:nvGrpSpPr>
            <p:grpSpPr>
              <a:xfrm>
                <a:off x="2044" y="3533"/>
                <a:ext cx="159" cy="146"/>
                <a:chOff x="4781" y="1833"/>
                <a:chExt cx="318" cy="262"/>
              </a:xfrm>
            </p:grpSpPr>
            <p:sp>
              <p:nvSpPr>
                <p:cNvPr id="8156" name="Google Shape;8156;p128"/>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57" name="Google Shape;8157;p128"/>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58" name="Google Shape;8158;p128"/>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59" name="Google Shape;8159;p128"/>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0" name="Google Shape;8160;p128"/>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1" name="Google Shape;8161;p128"/>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2" name="Google Shape;8162;p128"/>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3" name="Google Shape;8163;p128"/>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4" name="Google Shape;8164;p128"/>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5" name="Google Shape;8165;p128"/>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6" name="Google Shape;8166;p128"/>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7" name="Google Shape;8167;p128"/>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8" name="Google Shape;8168;p128"/>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69" name="Google Shape;8169;p128"/>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0" name="Google Shape;8170;p128"/>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1" name="Google Shape;8171;p128"/>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2" name="Google Shape;8172;p128"/>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3" name="Google Shape;8173;p128"/>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4" name="Google Shape;8174;p128"/>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5" name="Google Shape;8175;p128"/>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6" name="Google Shape;8176;p128"/>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7" name="Google Shape;8177;p128"/>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8" name="Google Shape;8178;p128"/>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79" name="Google Shape;8179;p128"/>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0" name="Google Shape;8180;p128"/>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1" name="Google Shape;8181;p128"/>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2" name="Google Shape;8182;p128"/>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3" name="Google Shape;8183;p128"/>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4" name="Google Shape;8184;p128"/>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5" name="Google Shape;8185;p128"/>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6" name="Google Shape;8186;p128"/>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7" name="Google Shape;8187;p128"/>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8" name="Google Shape;8188;p128"/>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89" name="Google Shape;8189;p128"/>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90" name="Google Shape;8190;p128"/>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91" name="Google Shape;8191;p128"/>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92" name="Google Shape;8192;p128"/>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93" name="Google Shape;8193;p128"/>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94" name="Google Shape;8194;p128"/>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95" name="Google Shape;8195;p128"/>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196" name="Google Shape;8196;p128"/>
              <p:cNvGrpSpPr/>
              <p:nvPr/>
            </p:nvGrpSpPr>
            <p:grpSpPr>
              <a:xfrm>
                <a:off x="1659" y="3525"/>
                <a:ext cx="176" cy="150"/>
                <a:chOff x="4765" y="1531"/>
                <a:chExt cx="312" cy="261"/>
              </a:xfrm>
            </p:grpSpPr>
            <p:sp>
              <p:nvSpPr>
                <p:cNvPr id="8197" name="Google Shape;8197;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98" name="Google Shape;8198;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199" name="Google Shape;8199;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0" name="Google Shape;8200;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1" name="Google Shape;8201;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2" name="Google Shape;8202;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3" name="Google Shape;8203;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4" name="Google Shape;8204;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5" name="Google Shape;8205;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6" name="Google Shape;8206;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7" name="Google Shape;8207;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8" name="Google Shape;8208;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09" name="Google Shape;8209;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0" name="Google Shape;8210;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1" name="Google Shape;8211;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2" name="Google Shape;8212;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3" name="Google Shape;8213;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4" name="Google Shape;8214;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5" name="Google Shape;8215;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6" name="Google Shape;8216;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7" name="Google Shape;8217;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8" name="Google Shape;8218;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19" name="Google Shape;8219;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0" name="Google Shape;8220;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1" name="Google Shape;8221;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2" name="Google Shape;8222;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3" name="Google Shape;8223;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4" name="Google Shape;8224;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5" name="Google Shape;8225;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6" name="Google Shape;8226;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7" name="Google Shape;8227;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8" name="Google Shape;8228;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29" name="Google Shape;8229;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30" name="Google Shape;8230;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31" name="Google Shape;8231;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32" name="Google Shape;8232;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33" name="Google Shape;8233;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34" name="Google Shape;8234;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35" name="Google Shape;8235;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8236" name="Google Shape;8236;p128"/>
              <p:cNvSpPr/>
              <p:nvPr/>
            </p:nvSpPr>
            <p:spPr>
              <a:xfrm flipH="1" rot="10800000">
                <a:off x="1740" y="3512"/>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237" name="Google Shape;8237;p128"/>
              <p:cNvCxnSpPr/>
              <p:nvPr/>
            </p:nvCxnSpPr>
            <p:spPr>
              <a:xfrm>
                <a:off x="1932" y="3451"/>
                <a:ext cx="0" cy="60"/>
              </a:xfrm>
              <a:prstGeom prst="straightConnector1">
                <a:avLst/>
              </a:prstGeom>
              <a:noFill/>
              <a:ln cap="flat" cmpd="sng" w="19050">
                <a:solidFill>
                  <a:schemeClr val="dk1"/>
                </a:solidFill>
                <a:prstDash val="solid"/>
                <a:round/>
                <a:headEnd len="med" w="med" type="none"/>
                <a:tailEnd len="med" w="med" type="none"/>
              </a:ln>
            </p:spPr>
          </p:cxnSp>
          <p:grpSp>
            <p:nvGrpSpPr>
              <p:cNvPr id="8238" name="Google Shape;8238;p128"/>
              <p:cNvGrpSpPr/>
              <p:nvPr/>
            </p:nvGrpSpPr>
            <p:grpSpPr>
              <a:xfrm>
                <a:off x="1791" y="3364"/>
                <a:ext cx="275" cy="118"/>
                <a:chOff x="3600" y="219"/>
                <a:chExt cx="360" cy="175"/>
              </a:xfrm>
            </p:grpSpPr>
            <p:sp>
              <p:nvSpPr>
                <p:cNvPr id="8239" name="Google Shape;8239;p128"/>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240" name="Google Shape;8240;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241" name="Google Shape;8241;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242" name="Google Shape;8242;p128"/>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243" name="Google Shape;8243;p128"/>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244" name="Google Shape;8244;p128"/>
                <p:cNvGrpSpPr/>
                <p:nvPr/>
              </p:nvGrpSpPr>
              <p:grpSpPr>
                <a:xfrm>
                  <a:off x="3686" y="244"/>
                  <a:ext cx="177" cy="66"/>
                  <a:chOff x="2848" y="848"/>
                  <a:chExt cx="140" cy="98"/>
                </a:xfrm>
              </p:grpSpPr>
              <p:cxnSp>
                <p:nvCxnSpPr>
                  <p:cNvPr id="8245" name="Google Shape;8245;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246" name="Google Shape;8246;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247" name="Google Shape;8247;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248" name="Google Shape;8248;p128"/>
                <p:cNvGrpSpPr/>
                <p:nvPr/>
              </p:nvGrpSpPr>
              <p:grpSpPr>
                <a:xfrm flipH="1" rot="10800000">
                  <a:off x="3686" y="243"/>
                  <a:ext cx="177" cy="66"/>
                  <a:chOff x="2848" y="848"/>
                  <a:chExt cx="140" cy="98"/>
                </a:xfrm>
              </p:grpSpPr>
              <p:cxnSp>
                <p:nvCxnSpPr>
                  <p:cNvPr id="8249" name="Google Shape;8249;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250" name="Google Shape;8250;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251" name="Google Shape;8251;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grpSp>
          <p:nvGrpSpPr>
            <p:cNvPr id="8252" name="Google Shape;8252;p128"/>
            <p:cNvGrpSpPr/>
            <p:nvPr/>
          </p:nvGrpSpPr>
          <p:grpSpPr>
            <a:xfrm>
              <a:off x="4024" y="1692"/>
              <a:ext cx="492" cy="498"/>
              <a:chOff x="1533" y="3235"/>
              <a:chExt cx="492" cy="498"/>
            </a:xfrm>
          </p:grpSpPr>
          <p:grpSp>
            <p:nvGrpSpPr>
              <p:cNvPr id="8253" name="Google Shape;8253;p128"/>
              <p:cNvGrpSpPr/>
              <p:nvPr/>
            </p:nvGrpSpPr>
            <p:grpSpPr>
              <a:xfrm>
                <a:off x="1850" y="3235"/>
                <a:ext cx="159" cy="146"/>
                <a:chOff x="4781" y="1833"/>
                <a:chExt cx="318" cy="262"/>
              </a:xfrm>
            </p:grpSpPr>
            <p:sp>
              <p:nvSpPr>
                <p:cNvPr id="8254" name="Google Shape;8254;p128"/>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55" name="Google Shape;8255;p128"/>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56" name="Google Shape;8256;p128"/>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57" name="Google Shape;8257;p128"/>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58" name="Google Shape;8258;p128"/>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59" name="Google Shape;8259;p128"/>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0" name="Google Shape;8260;p128"/>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1" name="Google Shape;8261;p128"/>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2" name="Google Shape;8262;p128"/>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3" name="Google Shape;8263;p128"/>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4" name="Google Shape;8264;p128"/>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5" name="Google Shape;8265;p128"/>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6" name="Google Shape;8266;p128"/>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7" name="Google Shape;8267;p128"/>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8" name="Google Shape;8268;p128"/>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69" name="Google Shape;8269;p128"/>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0" name="Google Shape;8270;p128"/>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1" name="Google Shape;8271;p128"/>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2" name="Google Shape;8272;p128"/>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3" name="Google Shape;8273;p128"/>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4" name="Google Shape;8274;p128"/>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5" name="Google Shape;8275;p128"/>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6" name="Google Shape;8276;p128"/>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7" name="Google Shape;8277;p128"/>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8" name="Google Shape;8278;p128"/>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79" name="Google Shape;8279;p128"/>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0" name="Google Shape;8280;p128"/>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1" name="Google Shape;8281;p128"/>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2" name="Google Shape;8282;p128"/>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3" name="Google Shape;8283;p128"/>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4" name="Google Shape;8284;p128"/>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5" name="Google Shape;8285;p128"/>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6" name="Google Shape;8286;p128"/>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7" name="Google Shape;8287;p128"/>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8" name="Google Shape;8288;p128"/>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89" name="Google Shape;8289;p128"/>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90" name="Google Shape;8290;p128"/>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91" name="Google Shape;8291;p128"/>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92" name="Google Shape;8292;p128"/>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93" name="Google Shape;8293;p128"/>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294" name="Google Shape;8294;p128"/>
              <p:cNvGrpSpPr/>
              <p:nvPr/>
            </p:nvGrpSpPr>
            <p:grpSpPr>
              <a:xfrm>
                <a:off x="1849" y="3583"/>
                <a:ext cx="176" cy="150"/>
                <a:chOff x="4765" y="1531"/>
                <a:chExt cx="312" cy="261"/>
              </a:xfrm>
            </p:grpSpPr>
            <p:sp>
              <p:nvSpPr>
                <p:cNvPr id="8295" name="Google Shape;8295;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96" name="Google Shape;8296;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97" name="Google Shape;8297;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98" name="Google Shape;8298;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99" name="Google Shape;8299;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0" name="Google Shape;8300;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1" name="Google Shape;8301;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2" name="Google Shape;8302;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3" name="Google Shape;8303;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4" name="Google Shape;8304;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5" name="Google Shape;8305;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6" name="Google Shape;8306;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7" name="Google Shape;8307;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8" name="Google Shape;8308;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09" name="Google Shape;8309;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0" name="Google Shape;8310;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1" name="Google Shape;8311;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2" name="Google Shape;8312;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3" name="Google Shape;8313;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4" name="Google Shape;8314;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5" name="Google Shape;8315;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6" name="Google Shape;8316;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7" name="Google Shape;8317;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8" name="Google Shape;8318;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19" name="Google Shape;8319;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0" name="Google Shape;8320;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1" name="Google Shape;8321;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2" name="Google Shape;8322;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3" name="Google Shape;8323;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4" name="Google Shape;8324;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5" name="Google Shape;8325;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6" name="Google Shape;8326;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7" name="Google Shape;8327;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8" name="Google Shape;8328;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29" name="Google Shape;8329;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30" name="Google Shape;8330;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31" name="Google Shape;8331;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32" name="Google Shape;8332;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33" name="Google Shape;8333;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334" name="Google Shape;8334;p128"/>
              <p:cNvGrpSpPr/>
              <p:nvPr/>
            </p:nvGrpSpPr>
            <p:grpSpPr>
              <a:xfrm rot="-5400000">
                <a:off x="1626" y="3445"/>
                <a:ext cx="391" cy="88"/>
                <a:chOff x="1450" y="3513"/>
                <a:chExt cx="391" cy="88"/>
              </a:xfrm>
            </p:grpSpPr>
            <p:sp>
              <p:nvSpPr>
                <p:cNvPr id="8335" name="Google Shape;8335;p128"/>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336" name="Google Shape;8336;p128"/>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8337" name="Google Shape;8337;p128"/>
              <p:cNvGrpSpPr/>
              <p:nvPr/>
            </p:nvGrpSpPr>
            <p:grpSpPr>
              <a:xfrm>
                <a:off x="1533" y="3422"/>
                <a:ext cx="275" cy="118"/>
                <a:chOff x="3600" y="219"/>
                <a:chExt cx="360" cy="175"/>
              </a:xfrm>
            </p:grpSpPr>
            <p:sp>
              <p:nvSpPr>
                <p:cNvPr id="8338" name="Google Shape;8338;p128"/>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339" name="Google Shape;8339;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340" name="Google Shape;8340;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341" name="Google Shape;8341;p128"/>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342" name="Google Shape;8342;p128"/>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343" name="Google Shape;8343;p128"/>
                <p:cNvGrpSpPr/>
                <p:nvPr/>
              </p:nvGrpSpPr>
              <p:grpSpPr>
                <a:xfrm>
                  <a:off x="3686" y="244"/>
                  <a:ext cx="177" cy="66"/>
                  <a:chOff x="2848" y="848"/>
                  <a:chExt cx="140" cy="98"/>
                </a:xfrm>
              </p:grpSpPr>
              <p:cxnSp>
                <p:nvCxnSpPr>
                  <p:cNvPr id="8344" name="Google Shape;8344;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345" name="Google Shape;8345;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346" name="Google Shape;8346;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347" name="Google Shape;8347;p128"/>
                <p:cNvGrpSpPr/>
                <p:nvPr/>
              </p:nvGrpSpPr>
              <p:grpSpPr>
                <a:xfrm flipH="1" rot="10800000">
                  <a:off x="3686" y="243"/>
                  <a:ext cx="177" cy="66"/>
                  <a:chOff x="2848" y="848"/>
                  <a:chExt cx="140" cy="98"/>
                </a:xfrm>
              </p:grpSpPr>
              <p:cxnSp>
                <p:nvCxnSpPr>
                  <p:cNvPr id="8348" name="Google Shape;8348;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349" name="Google Shape;8349;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350" name="Google Shape;8350;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grpSp>
          <p:nvGrpSpPr>
            <p:cNvPr id="8351" name="Google Shape;8351;p128"/>
            <p:cNvGrpSpPr/>
            <p:nvPr/>
          </p:nvGrpSpPr>
          <p:grpSpPr>
            <a:xfrm>
              <a:off x="2860" y="2567"/>
              <a:ext cx="544" cy="315"/>
              <a:chOff x="1659" y="3364"/>
              <a:chExt cx="544" cy="315"/>
            </a:xfrm>
          </p:grpSpPr>
          <p:grpSp>
            <p:nvGrpSpPr>
              <p:cNvPr id="8352" name="Google Shape;8352;p128"/>
              <p:cNvGrpSpPr/>
              <p:nvPr/>
            </p:nvGrpSpPr>
            <p:grpSpPr>
              <a:xfrm>
                <a:off x="2044" y="3533"/>
                <a:ext cx="159" cy="146"/>
                <a:chOff x="4781" y="1833"/>
                <a:chExt cx="318" cy="262"/>
              </a:xfrm>
            </p:grpSpPr>
            <p:sp>
              <p:nvSpPr>
                <p:cNvPr id="8353" name="Google Shape;8353;p128"/>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54" name="Google Shape;8354;p128"/>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55" name="Google Shape;8355;p128"/>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56" name="Google Shape;8356;p128"/>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57" name="Google Shape;8357;p128"/>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58" name="Google Shape;8358;p128"/>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59" name="Google Shape;8359;p128"/>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0" name="Google Shape;8360;p128"/>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1" name="Google Shape;8361;p128"/>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2" name="Google Shape;8362;p128"/>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3" name="Google Shape;8363;p128"/>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4" name="Google Shape;8364;p128"/>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5" name="Google Shape;8365;p128"/>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6" name="Google Shape;8366;p128"/>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7" name="Google Shape;8367;p128"/>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8" name="Google Shape;8368;p128"/>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69" name="Google Shape;8369;p128"/>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0" name="Google Shape;8370;p128"/>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1" name="Google Shape;8371;p128"/>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2" name="Google Shape;8372;p128"/>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3" name="Google Shape;8373;p128"/>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4" name="Google Shape;8374;p128"/>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5" name="Google Shape;8375;p128"/>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6" name="Google Shape;8376;p128"/>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7" name="Google Shape;8377;p128"/>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8" name="Google Shape;8378;p128"/>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79" name="Google Shape;8379;p128"/>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0" name="Google Shape;8380;p128"/>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1" name="Google Shape;8381;p128"/>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2" name="Google Shape;8382;p128"/>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3" name="Google Shape;8383;p128"/>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4" name="Google Shape;8384;p128"/>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5" name="Google Shape;8385;p128"/>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6" name="Google Shape;8386;p128"/>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7" name="Google Shape;8387;p128"/>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8" name="Google Shape;8388;p128"/>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89" name="Google Shape;8389;p128"/>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90" name="Google Shape;8390;p128"/>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91" name="Google Shape;8391;p128"/>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92" name="Google Shape;8392;p128"/>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393" name="Google Shape;8393;p128"/>
              <p:cNvGrpSpPr/>
              <p:nvPr/>
            </p:nvGrpSpPr>
            <p:grpSpPr>
              <a:xfrm>
                <a:off x="1659" y="3525"/>
                <a:ext cx="176" cy="150"/>
                <a:chOff x="4765" y="1531"/>
                <a:chExt cx="312" cy="261"/>
              </a:xfrm>
            </p:grpSpPr>
            <p:sp>
              <p:nvSpPr>
                <p:cNvPr id="8394" name="Google Shape;8394;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95" name="Google Shape;8395;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96" name="Google Shape;8396;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97" name="Google Shape;8397;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98" name="Google Shape;8398;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399" name="Google Shape;8399;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0" name="Google Shape;8400;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1" name="Google Shape;8401;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2" name="Google Shape;8402;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3" name="Google Shape;8403;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4" name="Google Shape;8404;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5" name="Google Shape;8405;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6" name="Google Shape;8406;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7" name="Google Shape;8407;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8" name="Google Shape;8408;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09" name="Google Shape;8409;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0" name="Google Shape;8410;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1" name="Google Shape;8411;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2" name="Google Shape;8412;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3" name="Google Shape;8413;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4" name="Google Shape;8414;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5" name="Google Shape;8415;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6" name="Google Shape;8416;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7" name="Google Shape;8417;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8" name="Google Shape;8418;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19" name="Google Shape;8419;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0" name="Google Shape;8420;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1" name="Google Shape;8421;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2" name="Google Shape;8422;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3" name="Google Shape;8423;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4" name="Google Shape;8424;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5" name="Google Shape;8425;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6" name="Google Shape;8426;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7" name="Google Shape;8427;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8" name="Google Shape;8428;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29" name="Google Shape;8429;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30" name="Google Shape;8430;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31" name="Google Shape;8431;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32" name="Google Shape;8432;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8433" name="Google Shape;8433;p128"/>
              <p:cNvSpPr/>
              <p:nvPr/>
            </p:nvSpPr>
            <p:spPr>
              <a:xfrm flipH="1" rot="10800000">
                <a:off x="1740" y="3512"/>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434" name="Google Shape;8434;p128"/>
              <p:cNvCxnSpPr/>
              <p:nvPr/>
            </p:nvCxnSpPr>
            <p:spPr>
              <a:xfrm>
                <a:off x="1932" y="3451"/>
                <a:ext cx="0" cy="60"/>
              </a:xfrm>
              <a:prstGeom prst="straightConnector1">
                <a:avLst/>
              </a:prstGeom>
              <a:noFill/>
              <a:ln cap="flat" cmpd="sng" w="19050">
                <a:solidFill>
                  <a:schemeClr val="dk1"/>
                </a:solidFill>
                <a:prstDash val="solid"/>
                <a:round/>
                <a:headEnd len="med" w="med" type="none"/>
                <a:tailEnd len="med" w="med" type="none"/>
              </a:ln>
            </p:spPr>
          </p:cxnSp>
          <p:grpSp>
            <p:nvGrpSpPr>
              <p:cNvPr id="8435" name="Google Shape;8435;p128"/>
              <p:cNvGrpSpPr/>
              <p:nvPr/>
            </p:nvGrpSpPr>
            <p:grpSpPr>
              <a:xfrm>
                <a:off x="1791" y="3364"/>
                <a:ext cx="275" cy="118"/>
                <a:chOff x="3600" y="219"/>
                <a:chExt cx="360" cy="175"/>
              </a:xfrm>
            </p:grpSpPr>
            <p:sp>
              <p:nvSpPr>
                <p:cNvPr id="8436" name="Google Shape;8436;p128"/>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437" name="Google Shape;8437;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438" name="Google Shape;8438;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439" name="Google Shape;8439;p128"/>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440" name="Google Shape;8440;p128"/>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441" name="Google Shape;8441;p128"/>
                <p:cNvGrpSpPr/>
                <p:nvPr/>
              </p:nvGrpSpPr>
              <p:grpSpPr>
                <a:xfrm>
                  <a:off x="3686" y="244"/>
                  <a:ext cx="177" cy="66"/>
                  <a:chOff x="2848" y="848"/>
                  <a:chExt cx="140" cy="98"/>
                </a:xfrm>
              </p:grpSpPr>
              <p:cxnSp>
                <p:nvCxnSpPr>
                  <p:cNvPr id="8442" name="Google Shape;8442;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443" name="Google Shape;8443;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444" name="Google Shape;8444;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445" name="Google Shape;8445;p128"/>
                <p:cNvGrpSpPr/>
                <p:nvPr/>
              </p:nvGrpSpPr>
              <p:grpSpPr>
                <a:xfrm flipH="1" rot="10800000">
                  <a:off x="3686" y="243"/>
                  <a:ext cx="177" cy="66"/>
                  <a:chOff x="2848" y="848"/>
                  <a:chExt cx="140" cy="98"/>
                </a:xfrm>
              </p:grpSpPr>
              <p:cxnSp>
                <p:nvCxnSpPr>
                  <p:cNvPr id="8446" name="Google Shape;8446;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447" name="Google Shape;8447;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448" name="Google Shape;8448;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grpSp>
          <p:nvGrpSpPr>
            <p:cNvPr id="8449" name="Google Shape;8449;p128"/>
            <p:cNvGrpSpPr/>
            <p:nvPr/>
          </p:nvGrpSpPr>
          <p:grpSpPr>
            <a:xfrm>
              <a:off x="4035" y="2268"/>
              <a:ext cx="581" cy="446"/>
              <a:chOff x="2408" y="3163"/>
              <a:chExt cx="581" cy="446"/>
            </a:xfrm>
          </p:grpSpPr>
          <p:grpSp>
            <p:nvGrpSpPr>
              <p:cNvPr id="8450" name="Google Shape;8450;p128"/>
              <p:cNvGrpSpPr/>
              <p:nvPr/>
            </p:nvGrpSpPr>
            <p:grpSpPr>
              <a:xfrm>
                <a:off x="2517" y="3459"/>
                <a:ext cx="176" cy="150"/>
                <a:chOff x="4765" y="1531"/>
                <a:chExt cx="312" cy="261"/>
              </a:xfrm>
            </p:grpSpPr>
            <p:sp>
              <p:nvSpPr>
                <p:cNvPr id="8451" name="Google Shape;8451;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52" name="Google Shape;8452;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53" name="Google Shape;8453;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54" name="Google Shape;8454;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55" name="Google Shape;8455;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56" name="Google Shape;8456;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57" name="Google Shape;8457;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58" name="Google Shape;8458;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59" name="Google Shape;8459;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0" name="Google Shape;8460;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1" name="Google Shape;8461;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2" name="Google Shape;8462;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3" name="Google Shape;8463;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4" name="Google Shape;8464;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5" name="Google Shape;8465;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6" name="Google Shape;8466;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7" name="Google Shape;8467;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8" name="Google Shape;8468;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69" name="Google Shape;8469;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0" name="Google Shape;8470;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1" name="Google Shape;8471;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2" name="Google Shape;8472;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3" name="Google Shape;8473;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4" name="Google Shape;8474;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5" name="Google Shape;8475;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6" name="Google Shape;8476;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7" name="Google Shape;8477;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8" name="Google Shape;8478;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79" name="Google Shape;8479;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0" name="Google Shape;8480;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1" name="Google Shape;8481;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2" name="Google Shape;8482;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3" name="Google Shape;8483;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4" name="Google Shape;8484;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5" name="Google Shape;8485;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6" name="Google Shape;8486;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7" name="Google Shape;8487;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8" name="Google Shape;8488;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89" name="Google Shape;8489;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490" name="Google Shape;8490;p128"/>
              <p:cNvGrpSpPr/>
              <p:nvPr/>
            </p:nvGrpSpPr>
            <p:grpSpPr>
              <a:xfrm rot="-2599131">
                <a:off x="2482" y="3285"/>
                <a:ext cx="391" cy="88"/>
                <a:chOff x="1450" y="3513"/>
                <a:chExt cx="391" cy="88"/>
              </a:xfrm>
            </p:grpSpPr>
            <p:sp>
              <p:nvSpPr>
                <p:cNvPr id="8491" name="Google Shape;8491;p128"/>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492" name="Google Shape;8492;p128"/>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8493" name="Google Shape;8493;p128"/>
              <p:cNvGrpSpPr/>
              <p:nvPr/>
            </p:nvGrpSpPr>
            <p:grpSpPr>
              <a:xfrm>
                <a:off x="2408" y="3217"/>
                <a:ext cx="265" cy="123"/>
                <a:chOff x="3600" y="219"/>
                <a:chExt cx="360" cy="175"/>
              </a:xfrm>
            </p:grpSpPr>
            <p:sp>
              <p:nvSpPr>
                <p:cNvPr id="8494" name="Google Shape;8494;p128"/>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495" name="Google Shape;8495;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496" name="Google Shape;8496;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497" name="Google Shape;8497;p128"/>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498" name="Google Shape;8498;p128"/>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499" name="Google Shape;8499;p128"/>
                <p:cNvGrpSpPr/>
                <p:nvPr/>
              </p:nvGrpSpPr>
              <p:grpSpPr>
                <a:xfrm>
                  <a:off x="3686" y="244"/>
                  <a:ext cx="177" cy="66"/>
                  <a:chOff x="2848" y="848"/>
                  <a:chExt cx="140" cy="98"/>
                </a:xfrm>
              </p:grpSpPr>
              <p:cxnSp>
                <p:nvCxnSpPr>
                  <p:cNvPr id="8500" name="Google Shape;8500;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501" name="Google Shape;8501;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502" name="Google Shape;8502;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503" name="Google Shape;8503;p128"/>
                <p:cNvGrpSpPr/>
                <p:nvPr/>
              </p:nvGrpSpPr>
              <p:grpSpPr>
                <a:xfrm flipH="1" rot="10800000">
                  <a:off x="3686" y="243"/>
                  <a:ext cx="177" cy="66"/>
                  <a:chOff x="2848" y="848"/>
                  <a:chExt cx="140" cy="98"/>
                </a:xfrm>
              </p:grpSpPr>
              <p:cxnSp>
                <p:nvCxnSpPr>
                  <p:cNvPr id="8504" name="Google Shape;8504;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505" name="Google Shape;8505;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506" name="Google Shape;8506;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507" name="Google Shape;8507;p128"/>
              <p:cNvGrpSpPr/>
              <p:nvPr/>
            </p:nvGrpSpPr>
            <p:grpSpPr>
              <a:xfrm>
                <a:off x="2813" y="3183"/>
                <a:ext cx="176" cy="150"/>
                <a:chOff x="4765" y="1531"/>
                <a:chExt cx="312" cy="261"/>
              </a:xfrm>
            </p:grpSpPr>
            <p:sp>
              <p:nvSpPr>
                <p:cNvPr id="8508" name="Google Shape;8508;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09" name="Google Shape;8509;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0" name="Google Shape;8510;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1" name="Google Shape;8511;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2" name="Google Shape;8512;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3" name="Google Shape;8513;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4" name="Google Shape;8514;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5" name="Google Shape;8515;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6" name="Google Shape;8516;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7" name="Google Shape;8517;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8" name="Google Shape;8518;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19" name="Google Shape;8519;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0" name="Google Shape;8520;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1" name="Google Shape;8521;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2" name="Google Shape;8522;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3" name="Google Shape;8523;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4" name="Google Shape;8524;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5" name="Google Shape;8525;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6" name="Google Shape;8526;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7" name="Google Shape;8527;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8" name="Google Shape;8528;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29" name="Google Shape;8529;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0" name="Google Shape;8530;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1" name="Google Shape;8531;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2" name="Google Shape;8532;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3" name="Google Shape;8533;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4" name="Google Shape;8534;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5" name="Google Shape;8535;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6" name="Google Shape;8536;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7" name="Google Shape;8537;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8" name="Google Shape;8538;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39" name="Google Shape;8539;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40" name="Google Shape;8540;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41" name="Google Shape;8541;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42" name="Google Shape;8542;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43" name="Google Shape;8543;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44" name="Google Shape;8544;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45" name="Google Shape;8545;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46" name="Google Shape;8546;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grpSp>
          <p:nvGrpSpPr>
            <p:cNvPr id="8547" name="Google Shape;8547;p128"/>
            <p:cNvGrpSpPr/>
            <p:nvPr/>
          </p:nvGrpSpPr>
          <p:grpSpPr>
            <a:xfrm>
              <a:off x="3004" y="1864"/>
              <a:ext cx="496" cy="530"/>
              <a:chOff x="521" y="3063"/>
              <a:chExt cx="496" cy="530"/>
            </a:xfrm>
          </p:grpSpPr>
          <p:grpSp>
            <p:nvGrpSpPr>
              <p:cNvPr id="8548" name="Google Shape;8548;p128"/>
              <p:cNvGrpSpPr/>
              <p:nvPr/>
            </p:nvGrpSpPr>
            <p:grpSpPr>
              <a:xfrm>
                <a:off x="537" y="3443"/>
                <a:ext cx="176" cy="150"/>
                <a:chOff x="4765" y="1531"/>
                <a:chExt cx="312" cy="261"/>
              </a:xfrm>
            </p:grpSpPr>
            <p:sp>
              <p:nvSpPr>
                <p:cNvPr id="8549" name="Google Shape;8549;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0" name="Google Shape;8550;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1" name="Google Shape;8551;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2" name="Google Shape;8552;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3" name="Google Shape;8553;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4" name="Google Shape;8554;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5" name="Google Shape;8555;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6" name="Google Shape;8556;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7" name="Google Shape;8557;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8" name="Google Shape;8558;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59" name="Google Shape;8559;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0" name="Google Shape;8560;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1" name="Google Shape;8561;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2" name="Google Shape;8562;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3" name="Google Shape;8563;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4" name="Google Shape;8564;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5" name="Google Shape;8565;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6" name="Google Shape;8566;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7" name="Google Shape;8567;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8" name="Google Shape;8568;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69" name="Google Shape;8569;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0" name="Google Shape;8570;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1" name="Google Shape;8571;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2" name="Google Shape;8572;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3" name="Google Shape;8573;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4" name="Google Shape;8574;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5" name="Google Shape;8575;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6" name="Google Shape;8576;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7" name="Google Shape;8577;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8" name="Google Shape;8578;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79" name="Google Shape;8579;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80" name="Google Shape;8580;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81" name="Google Shape;8581;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82" name="Google Shape;8582;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83" name="Google Shape;8583;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84" name="Google Shape;8584;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85" name="Google Shape;8585;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86" name="Google Shape;8586;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87" name="Google Shape;8587;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588" name="Google Shape;8588;p128"/>
              <p:cNvGrpSpPr/>
              <p:nvPr/>
            </p:nvGrpSpPr>
            <p:grpSpPr>
              <a:xfrm rot="5400000">
                <a:off x="534" y="3281"/>
                <a:ext cx="391" cy="88"/>
                <a:chOff x="1450" y="3513"/>
                <a:chExt cx="391" cy="88"/>
              </a:xfrm>
            </p:grpSpPr>
            <p:sp>
              <p:nvSpPr>
                <p:cNvPr id="8589" name="Google Shape;8589;p128"/>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590" name="Google Shape;8590;p128"/>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8591" name="Google Shape;8591;p128"/>
              <p:cNvGrpSpPr/>
              <p:nvPr/>
            </p:nvGrpSpPr>
            <p:grpSpPr>
              <a:xfrm>
                <a:off x="752" y="3249"/>
                <a:ext cx="265" cy="123"/>
                <a:chOff x="3600" y="219"/>
                <a:chExt cx="360" cy="175"/>
              </a:xfrm>
            </p:grpSpPr>
            <p:sp>
              <p:nvSpPr>
                <p:cNvPr id="8592" name="Google Shape;8592;p128"/>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593" name="Google Shape;8593;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594" name="Google Shape;8594;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595" name="Google Shape;8595;p128"/>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596" name="Google Shape;8596;p128"/>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597" name="Google Shape;8597;p128"/>
                <p:cNvGrpSpPr/>
                <p:nvPr/>
              </p:nvGrpSpPr>
              <p:grpSpPr>
                <a:xfrm>
                  <a:off x="3686" y="244"/>
                  <a:ext cx="177" cy="66"/>
                  <a:chOff x="2848" y="848"/>
                  <a:chExt cx="140" cy="98"/>
                </a:xfrm>
              </p:grpSpPr>
              <p:cxnSp>
                <p:nvCxnSpPr>
                  <p:cNvPr id="8598" name="Google Shape;8598;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599" name="Google Shape;8599;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600" name="Google Shape;8600;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601" name="Google Shape;8601;p128"/>
                <p:cNvGrpSpPr/>
                <p:nvPr/>
              </p:nvGrpSpPr>
              <p:grpSpPr>
                <a:xfrm flipH="1" rot="10800000">
                  <a:off x="3686" y="243"/>
                  <a:ext cx="177" cy="66"/>
                  <a:chOff x="2848" y="848"/>
                  <a:chExt cx="140" cy="98"/>
                </a:xfrm>
              </p:grpSpPr>
              <p:cxnSp>
                <p:nvCxnSpPr>
                  <p:cNvPr id="8602" name="Google Shape;8602;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603" name="Google Shape;8603;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604" name="Google Shape;8604;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605" name="Google Shape;8605;p128"/>
              <p:cNvGrpSpPr/>
              <p:nvPr/>
            </p:nvGrpSpPr>
            <p:grpSpPr>
              <a:xfrm>
                <a:off x="521" y="3063"/>
                <a:ext cx="176" cy="150"/>
                <a:chOff x="4765" y="1531"/>
                <a:chExt cx="312" cy="261"/>
              </a:xfrm>
            </p:grpSpPr>
            <p:sp>
              <p:nvSpPr>
                <p:cNvPr id="8606" name="Google Shape;8606;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07" name="Google Shape;8607;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08" name="Google Shape;8608;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09" name="Google Shape;8609;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0" name="Google Shape;8610;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1" name="Google Shape;8611;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2" name="Google Shape;8612;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3" name="Google Shape;8613;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4" name="Google Shape;8614;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5" name="Google Shape;8615;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6" name="Google Shape;8616;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7" name="Google Shape;8617;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8" name="Google Shape;8618;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19" name="Google Shape;8619;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0" name="Google Shape;8620;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1" name="Google Shape;8621;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2" name="Google Shape;8622;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3" name="Google Shape;8623;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4" name="Google Shape;8624;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5" name="Google Shape;8625;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6" name="Google Shape;8626;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7" name="Google Shape;8627;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8" name="Google Shape;8628;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29" name="Google Shape;8629;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0" name="Google Shape;8630;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1" name="Google Shape;8631;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2" name="Google Shape;8632;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3" name="Google Shape;8633;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4" name="Google Shape;8634;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5" name="Google Shape;8635;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6" name="Google Shape;8636;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7" name="Google Shape;8637;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8" name="Google Shape;8638;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39" name="Google Shape;8639;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40" name="Google Shape;8640;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41" name="Google Shape;8641;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42" name="Google Shape;8642;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43" name="Google Shape;8643;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44" name="Google Shape;8644;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grpSp>
          <p:nvGrpSpPr>
            <p:cNvPr id="8645" name="Google Shape;8645;p128"/>
            <p:cNvGrpSpPr/>
            <p:nvPr/>
          </p:nvGrpSpPr>
          <p:grpSpPr>
            <a:xfrm>
              <a:off x="3273" y="1420"/>
              <a:ext cx="559" cy="309"/>
              <a:chOff x="1170" y="3095"/>
              <a:chExt cx="559" cy="309"/>
            </a:xfrm>
          </p:grpSpPr>
          <p:grpSp>
            <p:nvGrpSpPr>
              <p:cNvPr id="8646" name="Google Shape;8646;p128"/>
              <p:cNvGrpSpPr/>
              <p:nvPr/>
            </p:nvGrpSpPr>
            <p:grpSpPr>
              <a:xfrm>
                <a:off x="1170" y="3095"/>
                <a:ext cx="159" cy="146"/>
                <a:chOff x="4781" y="1833"/>
                <a:chExt cx="318" cy="262"/>
              </a:xfrm>
            </p:grpSpPr>
            <p:sp>
              <p:nvSpPr>
                <p:cNvPr id="8647" name="Google Shape;8647;p128"/>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48" name="Google Shape;8648;p128"/>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49" name="Google Shape;8649;p128"/>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0" name="Google Shape;8650;p128"/>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1" name="Google Shape;8651;p128"/>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2" name="Google Shape;8652;p128"/>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3" name="Google Shape;8653;p128"/>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4" name="Google Shape;8654;p128"/>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5" name="Google Shape;8655;p128"/>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6" name="Google Shape;8656;p128"/>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7" name="Google Shape;8657;p128"/>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8" name="Google Shape;8658;p128"/>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59" name="Google Shape;8659;p128"/>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0" name="Google Shape;8660;p128"/>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1" name="Google Shape;8661;p128"/>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2" name="Google Shape;8662;p128"/>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3" name="Google Shape;8663;p128"/>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4" name="Google Shape;8664;p128"/>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5" name="Google Shape;8665;p128"/>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6" name="Google Shape;8666;p128"/>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7" name="Google Shape;8667;p128"/>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8" name="Google Shape;8668;p128"/>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69" name="Google Shape;8669;p128"/>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0" name="Google Shape;8670;p128"/>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1" name="Google Shape;8671;p128"/>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2" name="Google Shape;8672;p128"/>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3" name="Google Shape;8673;p128"/>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4" name="Google Shape;8674;p128"/>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5" name="Google Shape;8675;p128"/>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6" name="Google Shape;8676;p128"/>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7" name="Google Shape;8677;p128"/>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8" name="Google Shape;8678;p128"/>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79" name="Google Shape;8679;p128"/>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80" name="Google Shape;8680;p128"/>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81" name="Google Shape;8681;p128"/>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82" name="Google Shape;8682;p128"/>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83" name="Google Shape;8683;p128"/>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84" name="Google Shape;8684;p128"/>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85" name="Google Shape;8685;p128"/>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86" name="Google Shape;8686;p128"/>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687" name="Google Shape;8687;p128"/>
              <p:cNvGrpSpPr/>
              <p:nvPr/>
            </p:nvGrpSpPr>
            <p:grpSpPr>
              <a:xfrm>
                <a:off x="1553" y="3099"/>
                <a:ext cx="176" cy="150"/>
                <a:chOff x="4765" y="1531"/>
                <a:chExt cx="312" cy="261"/>
              </a:xfrm>
            </p:grpSpPr>
            <p:sp>
              <p:nvSpPr>
                <p:cNvPr id="8688" name="Google Shape;8688;p128"/>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89" name="Google Shape;8689;p128"/>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0" name="Google Shape;8690;p128"/>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1" name="Google Shape;8691;p128"/>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2" name="Google Shape;8692;p128"/>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3" name="Google Shape;8693;p128"/>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4" name="Google Shape;8694;p128"/>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5" name="Google Shape;8695;p128"/>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6" name="Google Shape;8696;p128"/>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7" name="Google Shape;8697;p128"/>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8" name="Google Shape;8698;p128"/>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699" name="Google Shape;8699;p128"/>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0" name="Google Shape;8700;p128"/>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1" name="Google Shape;8701;p128"/>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2" name="Google Shape;8702;p128"/>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3" name="Google Shape;8703;p128"/>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4" name="Google Shape;8704;p128"/>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5" name="Google Shape;8705;p128"/>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6" name="Google Shape;8706;p128"/>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7" name="Google Shape;8707;p128"/>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8" name="Google Shape;8708;p128"/>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09" name="Google Shape;8709;p128"/>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0" name="Google Shape;8710;p128"/>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1" name="Google Shape;8711;p128"/>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2" name="Google Shape;8712;p128"/>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3" name="Google Shape;8713;p128"/>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4" name="Google Shape;8714;p128"/>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5" name="Google Shape;8715;p128"/>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6" name="Google Shape;8716;p128"/>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7" name="Google Shape;8717;p128"/>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8" name="Google Shape;8718;p128"/>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19" name="Google Shape;8719;p128"/>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20" name="Google Shape;8720;p128"/>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21" name="Google Shape;8721;p128"/>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22" name="Google Shape;8722;p128"/>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23" name="Google Shape;8723;p128"/>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24" name="Google Shape;8724;p128"/>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25" name="Google Shape;8725;p128"/>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26" name="Google Shape;8726;p128"/>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727" name="Google Shape;8727;p128"/>
              <p:cNvGrpSpPr/>
              <p:nvPr/>
            </p:nvGrpSpPr>
            <p:grpSpPr>
              <a:xfrm rot="10800000">
                <a:off x="1234" y="3229"/>
                <a:ext cx="391" cy="88"/>
                <a:chOff x="1450" y="3513"/>
                <a:chExt cx="391" cy="88"/>
              </a:xfrm>
            </p:grpSpPr>
            <p:sp>
              <p:nvSpPr>
                <p:cNvPr id="8728" name="Google Shape;8728;p128"/>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729" name="Google Shape;8729;p128"/>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8730" name="Google Shape;8730;p128"/>
              <p:cNvGrpSpPr/>
              <p:nvPr/>
            </p:nvGrpSpPr>
            <p:grpSpPr>
              <a:xfrm>
                <a:off x="1305" y="3286"/>
                <a:ext cx="275" cy="118"/>
                <a:chOff x="3600" y="219"/>
                <a:chExt cx="360" cy="175"/>
              </a:xfrm>
            </p:grpSpPr>
            <p:sp>
              <p:nvSpPr>
                <p:cNvPr id="8731" name="Google Shape;8731;p128"/>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732" name="Google Shape;8732;p128"/>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733" name="Google Shape;8733;p128"/>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734" name="Google Shape;8734;p128"/>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735" name="Google Shape;8735;p128"/>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736" name="Google Shape;8736;p128"/>
                <p:cNvGrpSpPr/>
                <p:nvPr/>
              </p:nvGrpSpPr>
              <p:grpSpPr>
                <a:xfrm>
                  <a:off x="3686" y="244"/>
                  <a:ext cx="177" cy="66"/>
                  <a:chOff x="2848" y="848"/>
                  <a:chExt cx="140" cy="98"/>
                </a:xfrm>
              </p:grpSpPr>
              <p:cxnSp>
                <p:nvCxnSpPr>
                  <p:cNvPr id="8737" name="Google Shape;8737;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738" name="Google Shape;8738;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739" name="Google Shape;8739;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740" name="Google Shape;8740;p128"/>
                <p:cNvGrpSpPr/>
                <p:nvPr/>
              </p:nvGrpSpPr>
              <p:grpSpPr>
                <a:xfrm flipH="1" rot="10800000">
                  <a:off x="3686" y="243"/>
                  <a:ext cx="177" cy="66"/>
                  <a:chOff x="2848" y="848"/>
                  <a:chExt cx="140" cy="98"/>
                </a:xfrm>
              </p:grpSpPr>
              <p:cxnSp>
                <p:nvCxnSpPr>
                  <p:cNvPr id="8741" name="Google Shape;8741;p128"/>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742" name="Google Shape;8742;p128"/>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743" name="Google Shape;8743;p128"/>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sp>
          <p:nvSpPr>
            <p:cNvPr id="8744" name="Google Shape;8744;p128"/>
            <p:cNvSpPr txBox="1"/>
            <p:nvPr/>
          </p:nvSpPr>
          <p:spPr>
            <a:xfrm>
              <a:off x="3036" y="2979"/>
              <a:ext cx="1300"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Source-based tree</a:t>
              </a:r>
              <a:endParaRPr/>
            </a:p>
          </p:txBody>
        </p:sp>
        <p:cxnSp>
          <p:nvCxnSpPr>
            <p:cNvPr id="8745" name="Google Shape;8745;p128"/>
            <p:cNvCxnSpPr/>
            <p:nvPr/>
          </p:nvCxnSpPr>
          <p:spPr>
            <a:xfrm>
              <a:off x="3552" y="1728"/>
              <a:ext cx="484" cy="228"/>
            </a:xfrm>
            <a:prstGeom prst="straightConnector1">
              <a:avLst/>
            </a:prstGeom>
            <a:noFill/>
            <a:ln cap="flat" cmpd="sng" w="38100">
              <a:solidFill>
                <a:schemeClr val="accent2"/>
              </a:solidFill>
              <a:prstDash val="solid"/>
              <a:round/>
              <a:headEnd len="med" w="med" type="none"/>
              <a:tailEnd len="med" w="med" type="triangle"/>
            </a:ln>
          </p:spPr>
        </p:cxnSp>
        <p:cxnSp>
          <p:nvCxnSpPr>
            <p:cNvPr id="8746" name="Google Shape;8746;p128"/>
            <p:cNvCxnSpPr/>
            <p:nvPr/>
          </p:nvCxnSpPr>
          <p:spPr>
            <a:xfrm>
              <a:off x="3380" y="2176"/>
              <a:ext cx="292" cy="372"/>
            </a:xfrm>
            <a:prstGeom prst="straightConnector1">
              <a:avLst/>
            </a:prstGeom>
            <a:noFill/>
            <a:ln cap="flat" cmpd="sng" w="38100">
              <a:solidFill>
                <a:schemeClr val="accent2"/>
              </a:solidFill>
              <a:prstDash val="solid"/>
              <a:round/>
              <a:headEnd len="med" w="med" type="none"/>
              <a:tailEnd len="med" w="med" type="triangle"/>
            </a:ln>
          </p:spPr>
        </p:cxnSp>
        <p:cxnSp>
          <p:nvCxnSpPr>
            <p:cNvPr id="8747" name="Google Shape;8747;p128"/>
            <p:cNvCxnSpPr/>
            <p:nvPr/>
          </p:nvCxnSpPr>
          <p:spPr>
            <a:xfrm flipH="1">
              <a:off x="3484" y="1996"/>
              <a:ext cx="584" cy="152"/>
            </a:xfrm>
            <a:prstGeom prst="straightConnector1">
              <a:avLst/>
            </a:prstGeom>
            <a:noFill/>
            <a:ln cap="flat" cmpd="sng" w="38100">
              <a:solidFill>
                <a:schemeClr val="accent1"/>
              </a:solidFill>
              <a:prstDash val="solid"/>
              <a:round/>
              <a:headEnd len="med" w="med" type="none"/>
              <a:tailEnd len="med" w="med" type="none"/>
            </a:ln>
          </p:spPr>
        </p:cxnSp>
        <p:cxnSp>
          <p:nvCxnSpPr>
            <p:cNvPr id="8748" name="Google Shape;8748;p128"/>
            <p:cNvCxnSpPr/>
            <p:nvPr/>
          </p:nvCxnSpPr>
          <p:spPr>
            <a:xfrm flipH="1">
              <a:off x="3336" y="2144"/>
              <a:ext cx="152" cy="336"/>
            </a:xfrm>
            <a:prstGeom prst="straightConnector1">
              <a:avLst/>
            </a:prstGeom>
            <a:noFill/>
            <a:ln cap="flat" cmpd="sng" w="38100">
              <a:solidFill>
                <a:schemeClr val="accent1"/>
              </a:solidFill>
              <a:prstDash val="solid"/>
              <a:round/>
              <a:headEnd len="med" w="med" type="none"/>
              <a:tailEnd len="med" w="med" type="triangle"/>
            </a:ln>
          </p:spPr>
        </p:cxnSp>
        <p:cxnSp>
          <p:nvCxnSpPr>
            <p:cNvPr id="8749" name="Google Shape;8749;p128"/>
            <p:cNvCxnSpPr/>
            <p:nvPr/>
          </p:nvCxnSpPr>
          <p:spPr>
            <a:xfrm>
              <a:off x="3484" y="2144"/>
              <a:ext cx="232" cy="288"/>
            </a:xfrm>
            <a:prstGeom prst="straightConnector1">
              <a:avLst/>
            </a:prstGeom>
            <a:noFill/>
            <a:ln cap="flat" cmpd="sng" w="38100">
              <a:solidFill>
                <a:schemeClr val="accent1"/>
              </a:solidFill>
              <a:prstDash val="solid"/>
              <a:round/>
              <a:headEnd len="med" w="med" type="none"/>
              <a:tailEnd len="med" w="med" type="triangle"/>
            </a:ln>
          </p:spPr>
        </p:cxnSp>
        <p:cxnSp>
          <p:nvCxnSpPr>
            <p:cNvPr id="8750" name="Google Shape;8750;p128"/>
            <p:cNvCxnSpPr/>
            <p:nvPr/>
          </p:nvCxnSpPr>
          <p:spPr>
            <a:xfrm flipH="1" rot="10800000">
              <a:off x="3488" y="1868"/>
              <a:ext cx="112" cy="276"/>
            </a:xfrm>
            <a:prstGeom prst="straightConnector1">
              <a:avLst/>
            </a:prstGeom>
            <a:noFill/>
            <a:ln cap="flat" cmpd="sng" w="38100">
              <a:solidFill>
                <a:schemeClr val="accent1"/>
              </a:solidFill>
              <a:prstDash val="solid"/>
              <a:round/>
              <a:headEnd len="med" w="med" type="none"/>
              <a:tailEnd len="med" w="med" type="triangle"/>
            </a:ln>
          </p:spPr>
        </p:cxnSp>
        <p:sp>
          <p:nvSpPr>
            <p:cNvPr id="8751" name="Google Shape;8751;p128"/>
            <p:cNvSpPr/>
            <p:nvPr/>
          </p:nvSpPr>
          <p:spPr>
            <a:xfrm>
              <a:off x="3994" y="1972"/>
              <a:ext cx="78" cy="66"/>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752" name="Google Shape;8752;p128"/>
            <p:cNvSpPr/>
            <p:nvPr/>
          </p:nvSpPr>
          <p:spPr>
            <a:xfrm>
              <a:off x="3526" y="1702"/>
              <a:ext cx="78" cy="66"/>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7" name="Shape 8757"/>
        <p:cNvGrpSpPr/>
        <p:nvPr/>
      </p:nvGrpSpPr>
      <p:grpSpPr>
        <a:xfrm>
          <a:off x="0" y="0"/>
          <a:ext cx="0" cy="0"/>
          <a:chOff x="0" y="0"/>
          <a:chExt cx="0" cy="0"/>
        </a:xfrm>
      </p:grpSpPr>
      <p:sp>
        <p:nvSpPr>
          <p:cNvPr id="8758" name="Google Shape;8758;p129"/>
          <p:cNvSpPr txBox="1"/>
          <p:nvPr>
            <p:ph type="title"/>
          </p:nvPr>
        </p:nvSpPr>
        <p:spPr>
          <a:xfrm>
            <a:off x="533400" y="609600"/>
            <a:ext cx="8229600" cy="685800"/>
          </a:xfrm>
          <a:prstGeom prst="rect">
            <a:avLst/>
          </a:prstGeom>
          <a:noFill/>
          <a:ln>
            <a:noFill/>
          </a:ln>
        </p:spPr>
        <p:txBody>
          <a:bodyPr anchorCtr="0" anchor="b" bIns="46025" lIns="92075" spcFirstLastPara="1" rIns="92075" wrap="square" tIns="46025">
            <a:normAutofit fontScale="90000"/>
          </a:bodyPr>
          <a:lstStyle/>
          <a:p>
            <a:pPr indent="0" lvl="0" marL="0" rtl="0" algn="l">
              <a:spcBef>
                <a:spcPts val="0"/>
              </a:spcBef>
              <a:spcAft>
                <a:spcPts val="0"/>
              </a:spcAft>
              <a:buNone/>
            </a:pPr>
            <a:r>
              <a:rPr lang="en-US" sz="3600"/>
              <a:t>Các cách tiếp cận để xây dựng mcast tree</a:t>
            </a:r>
            <a:endParaRPr/>
          </a:p>
        </p:txBody>
      </p:sp>
      <p:sp>
        <p:nvSpPr>
          <p:cNvPr id="8759" name="Google Shape;8759;p129"/>
          <p:cNvSpPr txBox="1"/>
          <p:nvPr>
            <p:ph idx="1" type="body"/>
          </p:nvPr>
        </p:nvSpPr>
        <p:spPr>
          <a:xfrm>
            <a:off x="533400" y="1600200"/>
            <a:ext cx="7772400" cy="30480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Font typeface="Noto Sans Symbols"/>
              <a:buNone/>
            </a:pPr>
            <a:r>
              <a:rPr lang="en-US"/>
              <a:t>Cách tiếp cận:</a:t>
            </a:r>
            <a:endParaRPr/>
          </a:p>
          <a:p>
            <a:pPr indent="-273050" lvl="0" marL="273050" rtl="0" algn="l">
              <a:spcBef>
                <a:spcPts val="600"/>
              </a:spcBef>
              <a:spcAft>
                <a:spcPts val="0"/>
              </a:spcAft>
              <a:buSzPts val="1680"/>
              <a:buChar char="🞆"/>
            </a:pPr>
            <a:r>
              <a:rPr lang="en-US">
                <a:solidFill>
                  <a:srgbClr val="FF0000"/>
                </a:solidFill>
              </a:rPr>
              <a:t>source-based tree:</a:t>
            </a:r>
            <a:r>
              <a:rPr lang="en-US"/>
              <a:t> một cây cho mỗi nguồn</a:t>
            </a:r>
            <a:endParaRPr/>
          </a:p>
          <a:p>
            <a:pPr indent="-273049" lvl="1" marL="639763" rtl="0" algn="l">
              <a:spcBef>
                <a:spcPts val="420"/>
              </a:spcBef>
              <a:spcAft>
                <a:spcPts val="0"/>
              </a:spcAft>
              <a:buSzPts val="1680"/>
              <a:buChar char="⚫"/>
            </a:pPr>
            <a:r>
              <a:rPr lang="en-US"/>
              <a:t>Cây đường đi ngắn nhất</a:t>
            </a:r>
            <a:endParaRPr/>
          </a:p>
          <a:p>
            <a:pPr indent="-273049" lvl="1" marL="639763" rtl="0" algn="l">
              <a:spcBef>
                <a:spcPts val="420"/>
              </a:spcBef>
              <a:spcAft>
                <a:spcPts val="0"/>
              </a:spcAft>
              <a:buSzPts val="1680"/>
              <a:buChar char="⚫"/>
            </a:pPr>
            <a:r>
              <a:rPr lang="en-US"/>
              <a:t>Reverse path forwarding</a:t>
            </a:r>
            <a:endParaRPr/>
          </a:p>
          <a:p>
            <a:pPr indent="-273050" lvl="0" marL="273050" rtl="0" algn="l">
              <a:spcBef>
                <a:spcPts val="600"/>
              </a:spcBef>
              <a:spcAft>
                <a:spcPts val="0"/>
              </a:spcAft>
              <a:buSzPts val="1680"/>
              <a:buChar char="🞆"/>
            </a:pPr>
            <a:r>
              <a:rPr lang="en-US">
                <a:solidFill>
                  <a:srgbClr val="FF0000"/>
                </a:solidFill>
              </a:rPr>
              <a:t>group-shared tree:</a:t>
            </a:r>
            <a:r>
              <a:rPr lang="en-US"/>
              <a:t> Group sử dụng một cây</a:t>
            </a:r>
            <a:endParaRPr/>
          </a:p>
          <a:p>
            <a:pPr indent="-273049" lvl="1" marL="639763" rtl="0" algn="l">
              <a:spcBef>
                <a:spcPts val="420"/>
              </a:spcBef>
              <a:spcAft>
                <a:spcPts val="0"/>
              </a:spcAft>
              <a:buSzPts val="1680"/>
              <a:buChar char="⚫"/>
            </a:pPr>
            <a:r>
              <a:rPr lang="en-US"/>
              <a:t>minimal spanning (Steiner) </a:t>
            </a:r>
            <a:endParaRPr/>
          </a:p>
          <a:p>
            <a:pPr indent="-273049" lvl="1" marL="639763" rtl="0" algn="l">
              <a:spcBef>
                <a:spcPts val="420"/>
              </a:spcBef>
              <a:spcAft>
                <a:spcPts val="0"/>
              </a:spcAft>
              <a:buSzPts val="1680"/>
              <a:buChar char="⚫"/>
            </a:pPr>
            <a:r>
              <a:rPr lang="en-US"/>
              <a:t>center-based tree</a:t>
            </a:r>
            <a:endParaRPr/>
          </a:p>
        </p:txBody>
      </p:sp>
      <p:sp>
        <p:nvSpPr>
          <p:cNvPr id="8760" name="Google Shape;8760;p129"/>
          <p:cNvSpPr/>
          <p:nvPr/>
        </p:nvSpPr>
        <p:spPr>
          <a:xfrm>
            <a:off x="533400" y="5178425"/>
            <a:ext cx="8305800" cy="1373188"/>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None/>
            </a:pPr>
            <a:r>
              <a:rPr lang="en-US" sz="2400">
                <a:solidFill>
                  <a:schemeClr val="dk1"/>
                </a:solidFill>
                <a:latin typeface="Arial"/>
                <a:ea typeface="Arial"/>
                <a:cs typeface="Arial"/>
                <a:sym typeface="Arial"/>
              </a:rPr>
              <a:t>…Chúng ta xem xét các cách tiếp cận một cách cơ bản, sau đó xem xét các giao thức sử dụng các cách tiếp cận đó</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13"/>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Mạch ảo (Virtual circuit – VC)</a:t>
            </a:r>
            <a:endParaRPr/>
          </a:p>
        </p:txBody>
      </p:sp>
      <p:sp>
        <p:nvSpPr>
          <p:cNvPr id="1288" name="Google Shape;1288;p13"/>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533400" lvl="0" marL="533400" rtl="0" algn="l">
              <a:spcBef>
                <a:spcPts val="0"/>
              </a:spcBef>
              <a:spcAft>
                <a:spcPts val="0"/>
              </a:spcAft>
              <a:buSzPts val="1680"/>
              <a:buFont typeface="Noto Sans Symbols"/>
              <a:buNone/>
            </a:pPr>
            <a:r>
              <a:rPr lang="en-US"/>
              <a:t>Một VC bao gồm:</a:t>
            </a:r>
            <a:endParaRPr/>
          </a:p>
          <a:p>
            <a:pPr indent="-457200" lvl="1" marL="914400" rtl="0" algn="l">
              <a:spcBef>
                <a:spcPts val="420"/>
              </a:spcBef>
              <a:spcAft>
                <a:spcPts val="0"/>
              </a:spcAft>
              <a:buSzPts val="1680"/>
              <a:buFont typeface="Arial"/>
              <a:buAutoNum type="arabicPeriod"/>
            </a:pPr>
            <a:r>
              <a:rPr lang="en-US">
                <a:solidFill>
                  <a:srgbClr val="FF0000"/>
                </a:solidFill>
              </a:rPr>
              <a:t>Đường đi từ nguồn tới đích</a:t>
            </a:r>
            <a:endParaRPr/>
          </a:p>
          <a:p>
            <a:pPr indent="-457200" lvl="1" marL="914400" rtl="0" algn="l">
              <a:spcBef>
                <a:spcPts val="420"/>
              </a:spcBef>
              <a:spcAft>
                <a:spcPts val="0"/>
              </a:spcAft>
              <a:buSzPts val="1680"/>
              <a:buFont typeface="Arial"/>
              <a:buAutoNum type="arabicPeriod"/>
            </a:pPr>
            <a:r>
              <a:rPr lang="en-US">
                <a:solidFill>
                  <a:srgbClr val="FF0000"/>
                </a:solidFill>
              </a:rPr>
              <a:t>VC number, một số cho mỗi đường truyền dọc đường đi</a:t>
            </a:r>
            <a:endParaRPr/>
          </a:p>
          <a:p>
            <a:pPr indent="-457200" lvl="1" marL="914400" rtl="0" algn="l">
              <a:spcBef>
                <a:spcPts val="420"/>
              </a:spcBef>
              <a:spcAft>
                <a:spcPts val="0"/>
              </a:spcAft>
              <a:buSzPts val="1680"/>
              <a:buFont typeface="Arial"/>
              <a:buAutoNum type="arabicPeriod"/>
            </a:pPr>
            <a:r>
              <a:rPr lang="en-US">
                <a:solidFill>
                  <a:srgbClr val="FF0000"/>
                </a:solidFill>
              </a:rPr>
              <a:t>Điểm vào trong bảng chuyển tiếp trong router trên đường đi</a:t>
            </a:r>
            <a:endParaRPr/>
          </a:p>
          <a:p>
            <a:pPr indent="-533400" lvl="0" marL="533400" rtl="0" algn="l">
              <a:spcBef>
                <a:spcPts val="600"/>
              </a:spcBef>
              <a:spcAft>
                <a:spcPts val="0"/>
              </a:spcAft>
              <a:buSzPts val="1680"/>
              <a:buChar char="🞆"/>
            </a:pPr>
            <a:r>
              <a:rPr lang="en-US"/>
              <a:t>Gói tin thuộc về VC mạng số VC.</a:t>
            </a:r>
            <a:endParaRPr/>
          </a:p>
          <a:p>
            <a:pPr indent="-533400" lvl="0" marL="533400" rtl="0" algn="l">
              <a:spcBef>
                <a:spcPts val="600"/>
              </a:spcBef>
              <a:spcAft>
                <a:spcPts val="0"/>
              </a:spcAft>
              <a:buSzPts val="1680"/>
              <a:buChar char="🞆"/>
            </a:pPr>
            <a:r>
              <a:rPr lang="en-US"/>
              <a:t>Số VC có thể thay đổi trên mỗi đường truyền.</a:t>
            </a:r>
            <a:endParaRPr/>
          </a:p>
          <a:p>
            <a:pPr indent="-457200" lvl="1" marL="914400" rtl="0" algn="l">
              <a:spcBef>
                <a:spcPts val="420"/>
              </a:spcBef>
              <a:spcAft>
                <a:spcPts val="0"/>
              </a:spcAft>
              <a:buSzPts val="1680"/>
              <a:buChar char="⚫"/>
            </a:pPr>
            <a:r>
              <a:rPr lang="en-US"/>
              <a:t>Số VC mới từ bảng chuyển tiếp</a:t>
            </a:r>
            <a:endParaRPr/>
          </a:p>
        </p:txBody>
      </p:sp>
      <p:sp>
        <p:nvSpPr>
          <p:cNvPr id="1289" name="Google Shape;1289;p1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5" name="Shape 8765"/>
        <p:cNvGrpSpPr/>
        <p:nvPr/>
      </p:nvGrpSpPr>
      <p:grpSpPr>
        <a:xfrm>
          <a:off x="0" y="0"/>
          <a:ext cx="0" cy="0"/>
          <a:chOff x="0" y="0"/>
          <a:chExt cx="0" cy="0"/>
        </a:xfrm>
      </p:grpSpPr>
      <p:cxnSp>
        <p:nvCxnSpPr>
          <p:cNvPr id="8766" name="Google Shape;8766;p130"/>
          <p:cNvCxnSpPr/>
          <p:nvPr/>
        </p:nvCxnSpPr>
        <p:spPr>
          <a:xfrm>
            <a:off x="3963988" y="5087938"/>
            <a:ext cx="401637" cy="690562"/>
          </a:xfrm>
          <a:prstGeom prst="straightConnector1">
            <a:avLst/>
          </a:prstGeom>
          <a:noFill/>
          <a:ln cap="flat" cmpd="sng" w="57150">
            <a:solidFill>
              <a:srgbClr val="FF0000"/>
            </a:solidFill>
            <a:prstDash val="solid"/>
            <a:round/>
            <a:headEnd len="med" w="med" type="none"/>
            <a:tailEnd len="med" w="med" type="none"/>
          </a:ln>
        </p:spPr>
      </p:cxnSp>
      <p:sp>
        <p:nvSpPr>
          <p:cNvPr id="8767" name="Google Shape;8767;p130"/>
          <p:cNvSpPr txBox="1"/>
          <p:nvPr>
            <p:ph type="title"/>
          </p:nvPr>
        </p:nvSpPr>
        <p:spPr>
          <a:xfrm>
            <a:off x="457200" y="274638"/>
            <a:ext cx="7467600" cy="11430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a:t>Cây đường đi ngắn nhất</a:t>
            </a:r>
            <a:endParaRPr/>
          </a:p>
        </p:txBody>
      </p:sp>
      <p:sp>
        <p:nvSpPr>
          <p:cNvPr id="8768" name="Google Shape;8768;p130"/>
          <p:cNvSpPr txBox="1"/>
          <p:nvPr>
            <p:ph idx="1" type="body"/>
          </p:nvPr>
        </p:nvSpPr>
        <p:spPr>
          <a:xfrm>
            <a:off x="533400" y="1524000"/>
            <a:ext cx="7924800" cy="14478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Char char="🞆"/>
            </a:pPr>
            <a:r>
              <a:rPr lang="en-US"/>
              <a:t>mcast forwarding tree: cây đường đi ngắn nhất dẫn đường từ nguồn tới mọi đích</a:t>
            </a:r>
            <a:endParaRPr/>
          </a:p>
          <a:p>
            <a:pPr indent="-273049" lvl="1" marL="639763" rtl="0" algn="l">
              <a:spcBef>
                <a:spcPts val="420"/>
              </a:spcBef>
              <a:spcAft>
                <a:spcPts val="0"/>
              </a:spcAft>
              <a:buSzPts val="1680"/>
              <a:buChar char="⚫"/>
            </a:pPr>
            <a:r>
              <a:rPr lang="en-US"/>
              <a:t>Thuật toán Dijkstra</a:t>
            </a:r>
            <a:endParaRPr/>
          </a:p>
        </p:txBody>
      </p:sp>
      <p:cxnSp>
        <p:nvCxnSpPr>
          <p:cNvPr id="8769" name="Google Shape;8769;p130"/>
          <p:cNvCxnSpPr/>
          <p:nvPr/>
        </p:nvCxnSpPr>
        <p:spPr>
          <a:xfrm flipH="1" rot="10800000">
            <a:off x="2562225" y="4232275"/>
            <a:ext cx="1365250" cy="347663"/>
          </a:xfrm>
          <a:prstGeom prst="straightConnector1">
            <a:avLst/>
          </a:prstGeom>
          <a:noFill/>
          <a:ln cap="flat" cmpd="sng" w="19050">
            <a:solidFill>
              <a:schemeClr val="dk1"/>
            </a:solidFill>
            <a:prstDash val="solid"/>
            <a:round/>
            <a:headEnd len="med" w="med" type="none"/>
            <a:tailEnd len="med" w="med" type="none"/>
          </a:ln>
        </p:spPr>
      </p:cxnSp>
      <p:cxnSp>
        <p:nvCxnSpPr>
          <p:cNvPr id="8770" name="Google Shape;8770;p130"/>
          <p:cNvCxnSpPr/>
          <p:nvPr/>
        </p:nvCxnSpPr>
        <p:spPr>
          <a:xfrm>
            <a:off x="2297113" y="4549775"/>
            <a:ext cx="852487" cy="974725"/>
          </a:xfrm>
          <a:prstGeom prst="straightConnector1">
            <a:avLst/>
          </a:prstGeom>
          <a:noFill/>
          <a:ln cap="flat" cmpd="sng" w="57150">
            <a:solidFill>
              <a:srgbClr val="FF0000"/>
            </a:solidFill>
            <a:prstDash val="solid"/>
            <a:round/>
            <a:headEnd len="med" w="med" type="none"/>
            <a:tailEnd len="med" w="med" type="none"/>
          </a:ln>
        </p:spPr>
      </p:cxnSp>
      <p:cxnSp>
        <p:nvCxnSpPr>
          <p:cNvPr id="8771" name="Google Shape;8771;p130"/>
          <p:cNvCxnSpPr/>
          <p:nvPr/>
        </p:nvCxnSpPr>
        <p:spPr>
          <a:xfrm>
            <a:off x="2884488" y="3794125"/>
            <a:ext cx="993775" cy="446088"/>
          </a:xfrm>
          <a:prstGeom prst="straightConnector1">
            <a:avLst/>
          </a:prstGeom>
          <a:noFill/>
          <a:ln cap="flat" cmpd="sng" w="57150">
            <a:solidFill>
              <a:srgbClr val="FF0000"/>
            </a:solidFill>
            <a:prstDash val="solid"/>
            <a:round/>
            <a:headEnd len="med" w="med" type="none"/>
            <a:tailEnd len="med" w="med" type="none"/>
          </a:ln>
        </p:spPr>
      </p:cxnSp>
      <p:cxnSp>
        <p:nvCxnSpPr>
          <p:cNvPr id="8772" name="Google Shape;8772;p130"/>
          <p:cNvCxnSpPr/>
          <p:nvPr/>
        </p:nvCxnSpPr>
        <p:spPr>
          <a:xfrm flipH="1" rot="10800000">
            <a:off x="3414713" y="5116513"/>
            <a:ext cx="538162" cy="468312"/>
          </a:xfrm>
          <a:prstGeom prst="straightConnector1">
            <a:avLst/>
          </a:prstGeom>
          <a:noFill/>
          <a:ln cap="flat" cmpd="sng" w="19050">
            <a:solidFill>
              <a:schemeClr val="dk1"/>
            </a:solidFill>
            <a:prstDash val="solid"/>
            <a:round/>
            <a:headEnd len="med" w="med" type="none"/>
            <a:tailEnd len="med" w="med" type="none"/>
          </a:ln>
        </p:spPr>
      </p:cxnSp>
      <p:cxnSp>
        <p:nvCxnSpPr>
          <p:cNvPr id="8773" name="Google Shape;8773;p130"/>
          <p:cNvCxnSpPr/>
          <p:nvPr/>
        </p:nvCxnSpPr>
        <p:spPr>
          <a:xfrm>
            <a:off x="3937000" y="4338638"/>
            <a:ext cx="0" cy="717550"/>
          </a:xfrm>
          <a:prstGeom prst="straightConnector1">
            <a:avLst/>
          </a:prstGeom>
          <a:noFill/>
          <a:ln cap="flat" cmpd="sng" w="57150">
            <a:solidFill>
              <a:srgbClr val="FF0000"/>
            </a:solidFill>
            <a:prstDash val="solid"/>
            <a:round/>
            <a:headEnd len="med" w="med" type="none"/>
            <a:tailEnd len="med" w="med" type="none"/>
          </a:ln>
        </p:spPr>
      </p:cxnSp>
      <p:cxnSp>
        <p:nvCxnSpPr>
          <p:cNvPr id="8774" name="Google Shape;8774;p130"/>
          <p:cNvCxnSpPr/>
          <p:nvPr/>
        </p:nvCxnSpPr>
        <p:spPr>
          <a:xfrm>
            <a:off x="1974850" y="5578475"/>
            <a:ext cx="1025525" cy="0"/>
          </a:xfrm>
          <a:prstGeom prst="straightConnector1">
            <a:avLst/>
          </a:prstGeom>
          <a:noFill/>
          <a:ln cap="flat" cmpd="sng" w="19050">
            <a:solidFill>
              <a:schemeClr val="dk1"/>
            </a:solidFill>
            <a:prstDash val="solid"/>
            <a:round/>
            <a:headEnd len="med" w="med" type="none"/>
            <a:tailEnd len="med" w="med" type="none"/>
          </a:ln>
        </p:spPr>
      </p:cxnSp>
      <p:cxnSp>
        <p:nvCxnSpPr>
          <p:cNvPr id="8775" name="Google Shape;8775;p130"/>
          <p:cNvCxnSpPr/>
          <p:nvPr/>
        </p:nvCxnSpPr>
        <p:spPr>
          <a:xfrm flipH="1">
            <a:off x="1841500" y="4656138"/>
            <a:ext cx="373063" cy="846137"/>
          </a:xfrm>
          <a:prstGeom prst="straightConnector1">
            <a:avLst/>
          </a:prstGeom>
          <a:noFill/>
          <a:ln cap="flat" cmpd="sng" w="57150">
            <a:solidFill>
              <a:srgbClr val="FF0000"/>
            </a:solidFill>
            <a:prstDash val="solid"/>
            <a:round/>
            <a:headEnd len="med" w="med" type="none"/>
            <a:tailEnd len="med" w="med" type="none"/>
          </a:ln>
        </p:spPr>
      </p:cxnSp>
      <p:cxnSp>
        <p:nvCxnSpPr>
          <p:cNvPr id="8776" name="Google Shape;8776;p130"/>
          <p:cNvCxnSpPr/>
          <p:nvPr/>
        </p:nvCxnSpPr>
        <p:spPr>
          <a:xfrm flipH="1">
            <a:off x="2289175" y="3808413"/>
            <a:ext cx="347663" cy="749300"/>
          </a:xfrm>
          <a:prstGeom prst="straightConnector1">
            <a:avLst/>
          </a:prstGeom>
          <a:noFill/>
          <a:ln cap="flat" cmpd="sng" w="57150">
            <a:solidFill>
              <a:srgbClr val="FF0000"/>
            </a:solidFill>
            <a:prstDash val="solid"/>
            <a:round/>
            <a:headEnd len="med" w="med" type="none"/>
            <a:tailEnd len="med" w="med" type="none"/>
          </a:ln>
        </p:spPr>
      </p:cxnSp>
      <p:grpSp>
        <p:nvGrpSpPr>
          <p:cNvPr id="8777" name="Google Shape;8777;p130"/>
          <p:cNvGrpSpPr/>
          <p:nvPr/>
        </p:nvGrpSpPr>
        <p:grpSpPr>
          <a:xfrm>
            <a:off x="2862263" y="5453063"/>
            <a:ext cx="568325" cy="222250"/>
            <a:chOff x="3600" y="219"/>
            <a:chExt cx="360" cy="175"/>
          </a:xfrm>
        </p:grpSpPr>
        <p:sp>
          <p:nvSpPr>
            <p:cNvPr id="8778" name="Google Shape;8778;p130"/>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779" name="Google Shape;8779;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780" name="Google Shape;8780;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781" name="Google Shape;8781;p130"/>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782" name="Google Shape;8782;p130"/>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783" name="Google Shape;8783;p130"/>
            <p:cNvGrpSpPr/>
            <p:nvPr/>
          </p:nvGrpSpPr>
          <p:grpSpPr>
            <a:xfrm>
              <a:off x="3686" y="244"/>
              <a:ext cx="177" cy="66"/>
              <a:chOff x="2848" y="848"/>
              <a:chExt cx="140" cy="98"/>
            </a:xfrm>
          </p:grpSpPr>
          <p:cxnSp>
            <p:nvCxnSpPr>
              <p:cNvPr id="8784" name="Google Shape;8784;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785" name="Google Shape;8785;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786" name="Google Shape;8786;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787" name="Google Shape;8787;p130"/>
            <p:cNvGrpSpPr/>
            <p:nvPr/>
          </p:nvGrpSpPr>
          <p:grpSpPr>
            <a:xfrm flipH="1" rot="10800000">
              <a:off x="3686" y="243"/>
              <a:ext cx="177" cy="66"/>
              <a:chOff x="2848" y="848"/>
              <a:chExt cx="140" cy="98"/>
            </a:xfrm>
          </p:grpSpPr>
          <p:cxnSp>
            <p:nvCxnSpPr>
              <p:cNvPr id="8788" name="Google Shape;8788;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789" name="Google Shape;8789;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790" name="Google Shape;8790;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791" name="Google Shape;8791;p130"/>
          <p:cNvGrpSpPr/>
          <p:nvPr/>
        </p:nvGrpSpPr>
        <p:grpSpPr>
          <a:xfrm>
            <a:off x="3648075" y="4146550"/>
            <a:ext cx="569913" cy="222250"/>
            <a:chOff x="3600" y="219"/>
            <a:chExt cx="360" cy="175"/>
          </a:xfrm>
        </p:grpSpPr>
        <p:sp>
          <p:nvSpPr>
            <p:cNvPr id="8792" name="Google Shape;8792;p130"/>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793" name="Google Shape;8793;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794" name="Google Shape;8794;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795" name="Google Shape;8795;p130"/>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796" name="Google Shape;8796;p130"/>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797" name="Google Shape;8797;p130"/>
            <p:cNvGrpSpPr/>
            <p:nvPr/>
          </p:nvGrpSpPr>
          <p:grpSpPr>
            <a:xfrm>
              <a:off x="3686" y="244"/>
              <a:ext cx="177" cy="66"/>
              <a:chOff x="2848" y="848"/>
              <a:chExt cx="140" cy="98"/>
            </a:xfrm>
          </p:grpSpPr>
          <p:cxnSp>
            <p:nvCxnSpPr>
              <p:cNvPr id="8798" name="Google Shape;8798;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799" name="Google Shape;8799;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800" name="Google Shape;8800;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801" name="Google Shape;8801;p130"/>
            <p:cNvGrpSpPr/>
            <p:nvPr/>
          </p:nvGrpSpPr>
          <p:grpSpPr>
            <a:xfrm flipH="1" rot="10800000">
              <a:off x="3686" y="243"/>
              <a:ext cx="177" cy="66"/>
              <a:chOff x="2848" y="848"/>
              <a:chExt cx="140" cy="98"/>
            </a:xfrm>
          </p:grpSpPr>
          <p:cxnSp>
            <p:nvCxnSpPr>
              <p:cNvPr id="8802" name="Google Shape;8802;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803" name="Google Shape;8803;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804" name="Google Shape;8804;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805" name="Google Shape;8805;p130"/>
          <p:cNvGrpSpPr/>
          <p:nvPr/>
        </p:nvGrpSpPr>
        <p:grpSpPr>
          <a:xfrm>
            <a:off x="1512888" y="5445125"/>
            <a:ext cx="568325" cy="222250"/>
            <a:chOff x="3600" y="219"/>
            <a:chExt cx="360" cy="175"/>
          </a:xfrm>
        </p:grpSpPr>
        <p:sp>
          <p:nvSpPr>
            <p:cNvPr id="8806" name="Google Shape;8806;p130"/>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807" name="Google Shape;8807;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808" name="Google Shape;8808;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809" name="Google Shape;8809;p130"/>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810" name="Google Shape;8810;p130"/>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811" name="Google Shape;8811;p130"/>
            <p:cNvGrpSpPr/>
            <p:nvPr/>
          </p:nvGrpSpPr>
          <p:grpSpPr>
            <a:xfrm>
              <a:off x="3686" y="244"/>
              <a:ext cx="177" cy="66"/>
              <a:chOff x="2848" y="848"/>
              <a:chExt cx="140" cy="98"/>
            </a:xfrm>
          </p:grpSpPr>
          <p:cxnSp>
            <p:nvCxnSpPr>
              <p:cNvPr id="8812" name="Google Shape;8812;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813" name="Google Shape;8813;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814" name="Google Shape;8814;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815" name="Google Shape;8815;p130"/>
            <p:cNvGrpSpPr/>
            <p:nvPr/>
          </p:nvGrpSpPr>
          <p:grpSpPr>
            <a:xfrm flipH="1" rot="10800000">
              <a:off x="3686" y="243"/>
              <a:ext cx="177" cy="66"/>
              <a:chOff x="2848" y="848"/>
              <a:chExt cx="140" cy="98"/>
            </a:xfrm>
          </p:grpSpPr>
          <p:cxnSp>
            <p:nvCxnSpPr>
              <p:cNvPr id="8816" name="Google Shape;8816;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817" name="Google Shape;8817;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818" name="Google Shape;8818;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819" name="Google Shape;8819;p130"/>
          <p:cNvGrpSpPr/>
          <p:nvPr/>
        </p:nvGrpSpPr>
        <p:grpSpPr>
          <a:xfrm>
            <a:off x="3671888" y="4981575"/>
            <a:ext cx="547687" cy="233363"/>
            <a:chOff x="3600" y="219"/>
            <a:chExt cx="360" cy="175"/>
          </a:xfrm>
        </p:grpSpPr>
        <p:sp>
          <p:nvSpPr>
            <p:cNvPr id="8820" name="Google Shape;8820;p130"/>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821" name="Google Shape;8821;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822" name="Google Shape;8822;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823" name="Google Shape;8823;p130"/>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824" name="Google Shape;8824;p130"/>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825" name="Google Shape;8825;p130"/>
            <p:cNvGrpSpPr/>
            <p:nvPr/>
          </p:nvGrpSpPr>
          <p:grpSpPr>
            <a:xfrm>
              <a:off x="3686" y="244"/>
              <a:ext cx="177" cy="66"/>
              <a:chOff x="2848" y="848"/>
              <a:chExt cx="140" cy="98"/>
            </a:xfrm>
          </p:grpSpPr>
          <p:cxnSp>
            <p:nvCxnSpPr>
              <p:cNvPr id="8826" name="Google Shape;8826;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827" name="Google Shape;8827;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828" name="Google Shape;8828;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829" name="Google Shape;8829;p130"/>
            <p:cNvGrpSpPr/>
            <p:nvPr/>
          </p:nvGrpSpPr>
          <p:grpSpPr>
            <a:xfrm flipH="1" rot="10800000">
              <a:off x="3686" y="243"/>
              <a:ext cx="177" cy="66"/>
              <a:chOff x="2848" y="848"/>
              <a:chExt cx="140" cy="98"/>
            </a:xfrm>
          </p:grpSpPr>
          <p:cxnSp>
            <p:nvCxnSpPr>
              <p:cNvPr id="8830" name="Google Shape;8830;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831" name="Google Shape;8831;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832" name="Google Shape;8832;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833" name="Google Shape;8833;p130"/>
          <p:cNvGrpSpPr/>
          <p:nvPr/>
        </p:nvGrpSpPr>
        <p:grpSpPr>
          <a:xfrm>
            <a:off x="2016125" y="4467225"/>
            <a:ext cx="547688" cy="233363"/>
            <a:chOff x="3600" y="219"/>
            <a:chExt cx="360" cy="175"/>
          </a:xfrm>
        </p:grpSpPr>
        <p:sp>
          <p:nvSpPr>
            <p:cNvPr id="8834" name="Google Shape;8834;p130"/>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835" name="Google Shape;8835;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836" name="Google Shape;8836;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837" name="Google Shape;8837;p130"/>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838" name="Google Shape;8838;p130"/>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839" name="Google Shape;8839;p130"/>
            <p:cNvGrpSpPr/>
            <p:nvPr/>
          </p:nvGrpSpPr>
          <p:grpSpPr>
            <a:xfrm>
              <a:off x="3686" y="244"/>
              <a:ext cx="177" cy="66"/>
              <a:chOff x="2848" y="848"/>
              <a:chExt cx="140" cy="98"/>
            </a:xfrm>
          </p:grpSpPr>
          <p:cxnSp>
            <p:nvCxnSpPr>
              <p:cNvPr id="8840" name="Google Shape;8840;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841" name="Google Shape;8841;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842" name="Google Shape;8842;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843" name="Google Shape;8843;p130"/>
            <p:cNvGrpSpPr/>
            <p:nvPr/>
          </p:nvGrpSpPr>
          <p:grpSpPr>
            <a:xfrm flipH="1" rot="10800000">
              <a:off x="3686" y="243"/>
              <a:ext cx="177" cy="66"/>
              <a:chOff x="2848" y="848"/>
              <a:chExt cx="140" cy="98"/>
            </a:xfrm>
          </p:grpSpPr>
          <p:cxnSp>
            <p:nvCxnSpPr>
              <p:cNvPr id="8844" name="Google Shape;8844;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845" name="Google Shape;8845;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846" name="Google Shape;8846;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847" name="Google Shape;8847;p130"/>
          <p:cNvGrpSpPr/>
          <p:nvPr/>
        </p:nvGrpSpPr>
        <p:grpSpPr>
          <a:xfrm>
            <a:off x="2093913" y="3278188"/>
            <a:ext cx="1157287" cy="584200"/>
            <a:chOff x="1170" y="3095"/>
            <a:chExt cx="559" cy="309"/>
          </a:xfrm>
        </p:grpSpPr>
        <p:grpSp>
          <p:nvGrpSpPr>
            <p:cNvPr id="8848" name="Google Shape;8848;p130"/>
            <p:cNvGrpSpPr/>
            <p:nvPr/>
          </p:nvGrpSpPr>
          <p:grpSpPr>
            <a:xfrm>
              <a:off x="1170" y="3095"/>
              <a:ext cx="159" cy="146"/>
              <a:chOff x="4781" y="1833"/>
              <a:chExt cx="318" cy="262"/>
            </a:xfrm>
          </p:grpSpPr>
          <p:sp>
            <p:nvSpPr>
              <p:cNvPr id="8849" name="Google Shape;8849;p130"/>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0" name="Google Shape;8850;p130"/>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1" name="Google Shape;8851;p130"/>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2" name="Google Shape;8852;p130"/>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3" name="Google Shape;8853;p130"/>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4" name="Google Shape;8854;p130"/>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5" name="Google Shape;8855;p130"/>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6" name="Google Shape;8856;p130"/>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7" name="Google Shape;8857;p130"/>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8" name="Google Shape;8858;p130"/>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59" name="Google Shape;8859;p130"/>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0" name="Google Shape;8860;p130"/>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1" name="Google Shape;8861;p130"/>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2" name="Google Shape;8862;p130"/>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3" name="Google Shape;8863;p130"/>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4" name="Google Shape;8864;p130"/>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5" name="Google Shape;8865;p130"/>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6" name="Google Shape;8866;p130"/>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7" name="Google Shape;8867;p130"/>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8" name="Google Shape;8868;p130"/>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69" name="Google Shape;8869;p130"/>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0" name="Google Shape;8870;p130"/>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1" name="Google Shape;8871;p130"/>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2" name="Google Shape;8872;p130"/>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3" name="Google Shape;8873;p130"/>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4" name="Google Shape;8874;p130"/>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5" name="Google Shape;8875;p130"/>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6" name="Google Shape;8876;p130"/>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7" name="Google Shape;8877;p130"/>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8" name="Google Shape;8878;p130"/>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79" name="Google Shape;8879;p130"/>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0" name="Google Shape;8880;p130"/>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1" name="Google Shape;8881;p130"/>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2" name="Google Shape;8882;p130"/>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3" name="Google Shape;8883;p130"/>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4" name="Google Shape;8884;p130"/>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5" name="Google Shape;8885;p130"/>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6" name="Google Shape;8886;p130"/>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7" name="Google Shape;8887;p130"/>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88" name="Google Shape;8888;p130"/>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889" name="Google Shape;8889;p130"/>
            <p:cNvGrpSpPr/>
            <p:nvPr/>
          </p:nvGrpSpPr>
          <p:grpSpPr>
            <a:xfrm>
              <a:off x="1553" y="3099"/>
              <a:ext cx="176" cy="150"/>
              <a:chOff x="4765" y="1531"/>
              <a:chExt cx="312" cy="261"/>
            </a:xfrm>
          </p:grpSpPr>
          <p:sp>
            <p:nvSpPr>
              <p:cNvPr id="8890" name="Google Shape;8890;p130"/>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1" name="Google Shape;8891;p130"/>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2" name="Google Shape;8892;p130"/>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3" name="Google Shape;8893;p130"/>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4" name="Google Shape;8894;p130"/>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5" name="Google Shape;8895;p130"/>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6" name="Google Shape;8896;p130"/>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7" name="Google Shape;8897;p130"/>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8" name="Google Shape;8898;p130"/>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899" name="Google Shape;8899;p130"/>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0" name="Google Shape;8900;p130"/>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1" name="Google Shape;8901;p130"/>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2" name="Google Shape;8902;p130"/>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3" name="Google Shape;8903;p130"/>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4" name="Google Shape;8904;p130"/>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5" name="Google Shape;8905;p130"/>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6" name="Google Shape;8906;p130"/>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7" name="Google Shape;8907;p130"/>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8" name="Google Shape;8908;p130"/>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09" name="Google Shape;8909;p130"/>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0" name="Google Shape;8910;p130"/>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1" name="Google Shape;8911;p130"/>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2" name="Google Shape;8912;p130"/>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3" name="Google Shape;8913;p130"/>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4" name="Google Shape;8914;p130"/>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5" name="Google Shape;8915;p130"/>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6" name="Google Shape;8916;p130"/>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7" name="Google Shape;8917;p130"/>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8" name="Google Shape;8918;p130"/>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19" name="Google Shape;8919;p130"/>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0" name="Google Shape;8920;p130"/>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1" name="Google Shape;8921;p130"/>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2" name="Google Shape;8922;p130"/>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3" name="Google Shape;8923;p130"/>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4" name="Google Shape;8924;p130"/>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5" name="Google Shape;8925;p130"/>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6" name="Google Shape;8926;p130"/>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7" name="Google Shape;8927;p130"/>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928" name="Google Shape;8928;p130"/>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929" name="Google Shape;8929;p130"/>
            <p:cNvGrpSpPr/>
            <p:nvPr/>
          </p:nvGrpSpPr>
          <p:grpSpPr>
            <a:xfrm rot="10800000">
              <a:off x="1234" y="3229"/>
              <a:ext cx="391" cy="88"/>
              <a:chOff x="1450" y="3513"/>
              <a:chExt cx="391" cy="88"/>
            </a:xfrm>
          </p:grpSpPr>
          <p:sp>
            <p:nvSpPr>
              <p:cNvPr id="8930" name="Google Shape;8930;p130"/>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931" name="Google Shape;8931;p130"/>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8932" name="Google Shape;8932;p130"/>
            <p:cNvGrpSpPr/>
            <p:nvPr/>
          </p:nvGrpSpPr>
          <p:grpSpPr>
            <a:xfrm>
              <a:off x="1305" y="3286"/>
              <a:ext cx="275" cy="118"/>
              <a:chOff x="3600" y="219"/>
              <a:chExt cx="360" cy="175"/>
            </a:xfrm>
          </p:grpSpPr>
          <p:sp>
            <p:nvSpPr>
              <p:cNvPr id="8933" name="Google Shape;8933;p130"/>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934" name="Google Shape;8934;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935" name="Google Shape;8935;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936" name="Google Shape;8936;p130"/>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937" name="Google Shape;8937;p130"/>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938" name="Google Shape;8938;p130"/>
              <p:cNvGrpSpPr/>
              <p:nvPr/>
            </p:nvGrpSpPr>
            <p:grpSpPr>
              <a:xfrm>
                <a:off x="3686" y="244"/>
                <a:ext cx="177" cy="66"/>
                <a:chOff x="2848" y="848"/>
                <a:chExt cx="140" cy="98"/>
              </a:xfrm>
            </p:grpSpPr>
            <p:cxnSp>
              <p:nvCxnSpPr>
                <p:cNvPr id="8939" name="Google Shape;8939;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940" name="Google Shape;8940;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941" name="Google Shape;8941;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942" name="Google Shape;8942;p130"/>
              <p:cNvGrpSpPr/>
              <p:nvPr/>
            </p:nvGrpSpPr>
            <p:grpSpPr>
              <a:xfrm flipH="1" rot="10800000">
                <a:off x="3686" y="243"/>
                <a:ext cx="177" cy="66"/>
                <a:chOff x="2848" y="848"/>
                <a:chExt cx="140" cy="98"/>
              </a:xfrm>
            </p:grpSpPr>
            <p:cxnSp>
              <p:nvCxnSpPr>
                <p:cNvPr id="8943" name="Google Shape;8943;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944" name="Google Shape;8944;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945" name="Google Shape;8945;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sp>
        <p:nvSpPr>
          <p:cNvPr id="8946" name="Google Shape;8946;p130"/>
          <p:cNvSpPr txBox="1"/>
          <p:nvPr/>
        </p:nvSpPr>
        <p:spPr>
          <a:xfrm>
            <a:off x="1993900" y="35925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R1</a:t>
            </a:r>
            <a:endParaRPr/>
          </a:p>
        </p:txBody>
      </p:sp>
      <p:grpSp>
        <p:nvGrpSpPr>
          <p:cNvPr id="8947" name="Google Shape;8947;p130"/>
          <p:cNvGrpSpPr/>
          <p:nvPr/>
        </p:nvGrpSpPr>
        <p:grpSpPr>
          <a:xfrm>
            <a:off x="4114800" y="5688013"/>
            <a:ext cx="547688" cy="233362"/>
            <a:chOff x="3600" y="219"/>
            <a:chExt cx="360" cy="175"/>
          </a:xfrm>
        </p:grpSpPr>
        <p:sp>
          <p:nvSpPr>
            <p:cNvPr id="8948" name="Google Shape;8948;p130"/>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949" name="Google Shape;8949;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950" name="Google Shape;8950;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951" name="Google Shape;8951;p130"/>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952" name="Google Shape;8952;p130"/>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953" name="Google Shape;8953;p130"/>
            <p:cNvGrpSpPr/>
            <p:nvPr/>
          </p:nvGrpSpPr>
          <p:grpSpPr>
            <a:xfrm>
              <a:off x="3686" y="244"/>
              <a:ext cx="177" cy="66"/>
              <a:chOff x="2848" y="848"/>
              <a:chExt cx="140" cy="98"/>
            </a:xfrm>
          </p:grpSpPr>
          <p:cxnSp>
            <p:nvCxnSpPr>
              <p:cNvPr id="8954" name="Google Shape;8954;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955" name="Google Shape;8955;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956" name="Google Shape;8956;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957" name="Google Shape;8957;p130"/>
            <p:cNvGrpSpPr/>
            <p:nvPr/>
          </p:nvGrpSpPr>
          <p:grpSpPr>
            <a:xfrm flipH="1" rot="10800000">
              <a:off x="3686" y="243"/>
              <a:ext cx="177" cy="66"/>
              <a:chOff x="2848" y="848"/>
              <a:chExt cx="140" cy="98"/>
            </a:xfrm>
          </p:grpSpPr>
          <p:cxnSp>
            <p:nvCxnSpPr>
              <p:cNvPr id="8958" name="Google Shape;8958;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959" name="Google Shape;8959;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960" name="Google Shape;8960;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8961" name="Google Shape;8961;p130"/>
          <p:cNvSpPr txBox="1"/>
          <p:nvPr/>
        </p:nvSpPr>
        <p:spPr>
          <a:xfrm>
            <a:off x="1604963" y="438150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R2</a:t>
            </a:r>
            <a:endParaRPr/>
          </a:p>
        </p:txBody>
      </p:sp>
      <p:sp>
        <p:nvSpPr>
          <p:cNvPr id="8962" name="Google Shape;8962;p130"/>
          <p:cNvSpPr txBox="1"/>
          <p:nvPr/>
        </p:nvSpPr>
        <p:spPr>
          <a:xfrm>
            <a:off x="1092200" y="53784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R3</a:t>
            </a:r>
            <a:endParaRPr/>
          </a:p>
        </p:txBody>
      </p:sp>
      <p:sp>
        <p:nvSpPr>
          <p:cNvPr id="8963" name="Google Shape;8963;p130"/>
          <p:cNvSpPr txBox="1"/>
          <p:nvPr/>
        </p:nvSpPr>
        <p:spPr>
          <a:xfrm>
            <a:off x="3738563" y="3798888"/>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R4</a:t>
            </a:r>
            <a:endParaRPr/>
          </a:p>
        </p:txBody>
      </p:sp>
      <p:sp>
        <p:nvSpPr>
          <p:cNvPr id="8964" name="Google Shape;8964;p130"/>
          <p:cNvSpPr txBox="1"/>
          <p:nvPr/>
        </p:nvSpPr>
        <p:spPr>
          <a:xfrm>
            <a:off x="4181475" y="4937125"/>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R5</a:t>
            </a:r>
            <a:endParaRPr/>
          </a:p>
        </p:txBody>
      </p:sp>
      <p:sp>
        <p:nvSpPr>
          <p:cNvPr id="8965" name="Google Shape;8965;p130"/>
          <p:cNvSpPr txBox="1"/>
          <p:nvPr/>
        </p:nvSpPr>
        <p:spPr>
          <a:xfrm>
            <a:off x="2946400" y="56705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R6</a:t>
            </a:r>
            <a:endParaRPr/>
          </a:p>
        </p:txBody>
      </p:sp>
      <p:sp>
        <p:nvSpPr>
          <p:cNvPr id="8966" name="Google Shape;8966;p130"/>
          <p:cNvSpPr txBox="1"/>
          <p:nvPr/>
        </p:nvSpPr>
        <p:spPr>
          <a:xfrm>
            <a:off x="3667125" y="5627688"/>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R7</a:t>
            </a:r>
            <a:endParaRPr/>
          </a:p>
        </p:txBody>
      </p:sp>
      <p:grpSp>
        <p:nvGrpSpPr>
          <p:cNvPr id="8967" name="Google Shape;8967;p130"/>
          <p:cNvGrpSpPr/>
          <p:nvPr/>
        </p:nvGrpSpPr>
        <p:grpSpPr>
          <a:xfrm>
            <a:off x="3279775" y="3633788"/>
            <a:ext cx="327025" cy="366712"/>
            <a:chOff x="2619" y="2440"/>
            <a:chExt cx="206" cy="231"/>
          </a:xfrm>
        </p:grpSpPr>
        <p:sp>
          <p:nvSpPr>
            <p:cNvPr id="8968" name="Google Shape;8968;p130"/>
            <p:cNvSpPr txBox="1"/>
            <p:nvPr/>
          </p:nvSpPr>
          <p:spPr>
            <a:xfrm>
              <a:off x="2629" y="2440"/>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2</a:t>
              </a:r>
              <a:endParaRPr/>
            </a:p>
          </p:txBody>
        </p:sp>
        <p:sp>
          <p:nvSpPr>
            <p:cNvPr id="8969" name="Google Shape;8969;p130"/>
            <p:cNvSpPr/>
            <p:nvPr/>
          </p:nvSpPr>
          <p:spPr>
            <a:xfrm>
              <a:off x="2619" y="2461"/>
              <a:ext cx="200" cy="2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970" name="Google Shape;8970;p130"/>
          <p:cNvGrpSpPr/>
          <p:nvPr/>
        </p:nvGrpSpPr>
        <p:grpSpPr>
          <a:xfrm>
            <a:off x="2128838" y="3910013"/>
            <a:ext cx="327025" cy="366712"/>
            <a:chOff x="2619" y="2440"/>
            <a:chExt cx="206" cy="231"/>
          </a:xfrm>
        </p:grpSpPr>
        <p:sp>
          <p:nvSpPr>
            <p:cNvPr id="8971" name="Google Shape;8971;p130"/>
            <p:cNvSpPr txBox="1"/>
            <p:nvPr/>
          </p:nvSpPr>
          <p:spPr>
            <a:xfrm>
              <a:off x="2629" y="2440"/>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1</a:t>
              </a:r>
              <a:endParaRPr/>
            </a:p>
          </p:txBody>
        </p:sp>
        <p:sp>
          <p:nvSpPr>
            <p:cNvPr id="8972" name="Google Shape;8972;p130"/>
            <p:cNvSpPr/>
            <p:nvPr/>
          </p:nvSpPr>
          <p:spPr>
            <a:xfrm>
              <a:off x="2619" y="2461"/>
              <a:ext cx="200" cy="2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973" name="Google Shape;8973;p130"/>
          <p:cNvGrpSpPr/>
          <p:nvPr/>
        </p:nvGrpSpPr>
        <p:grpSpPr>
          <a:xfrm>
            <a:off x="3795713" y="5295900"/>
            <a:ext cx="330200" cy="366713"/>
            <a:chOff x="2619" y="2440"/>
            <a:chExt cx="200" cy="231"/>
          </a:xfrm>
        </p:grpSpPr>
        <p:sp>
          <p:nvSpPr>
            <p:cNvPr id="8974" name="Google Shape;8974;p130"/>
            <p:cNvSpPr txBox="1"/>
            <p:nvPr/>
          </p:nvSpPr>
          <p:spPr>
            <a:xfrm>
              <a:off x="2629" y="2440"/>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6</a:t>
              </a:r>
              <a:endParaRPr/>
            </a:p>
          </p:txBody>
        </p:sp>
        <p:sp>
          <p:nvSpPr>
            <p:cNvPr id="8975" name="Google Shape;8975;p130"/>
            <p:cNvSpPr/>
            <p:nvPr/>
          </p:nvSpPr>
          <p:spPr>
            <a:xfrm>
              <a:off x="2619" y="2461"/>
              <a:ext cx="200" cy="2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976" name="Google Shape;8976;p130"/>
          <p:cNvGrpSpPr/>
          <p:nvPr/>
        </p:nvGrpSpPr>
        <p:grpSpPr>
          <a:xfrm>
            <a:off x="1714500" y="4786313"/>
            <a:ext cx="327025" cy="366712"/>
            <a:chOff x="2619" y="2440"/>
            <a:chExt cx="206" cy="231"/>
          </a:xfrm>
        </p:grpSpPr>
        <p:sp>
          <p:nvSpPr>
            <p:cNvPr id="8977" name="Google Shape;8977;p130"/>
            <p:cNvSpPr txBox="1"/>
            <p:nvPr/>
          </p:nvSpPr>
          <p:spPr>
            <a:xfrm>
              <a:off x="2629" y="2440"/>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3</a:t>
              </a:r>
              <a:endParaRPr/>
            </a:p>
          </p:txBody>
        </p:sp>
        <p:sp>
          <p:nvSpPr>
            <p:cNvPr id="8978" name="Google Shape;8978;p130"/>
            <p:cNvSpPr/>
            <p:nvPr/>
          </p:nvSpPr>
          <p:spPr>
            <a:xfrm>
              <a:off x="2619" y="2461"/>
              <a:ext cx="200" cy="2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979" name="Google Shape;8979;p130"/>
          <p:cNvGrpSpPr/>
          <p:nvPr/>
        </p:nvGrpSpPr>
        <p:grpSpPr>
          <a:xfrm>
            <a:off x="2836863" y="4811713"/>
            <a:ext cx="327025" cy="366712"/>
            <a:chOff x="2619" y="2440"/>
            <a:chExt cx="206" cy="231"/>
          </a:xfrm>
        </p:grpSpPr>
        <p:sp>
          <p:nvSpPr>
            <p:cNvPr id="8980" name="Google Shape;8980;p130"/>
            <p:cNvSpPr txBox="1"/>
            <p:nvPr/>
          </p:nvSpPr>
          <p:spPr>
            <a:xfrm>
              <a:off x="2629" y="2440"/>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4</a:t>
              </a:r>
              <a:endParaRPr/>
            </a:p>
          </p:txBody>
        </p:sp>
        <p:sp>
          <p:nvSpPr>
            <p:cNvPr id="8981" name="Google Shape;8981;p130"/>
            <p:cNvSpPr/>
            <p:nvPr/>
          </p:nvSpPr>
          <p:spPr>
            <a:xfrm>
              <a:off x="2619" y="2461"/>
              <a:ext cx="200" cy="2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982" name="Google Shape;8982;p130"/>
          <p:cNvGrpSpPr/>
          <p:nvPr/>
        </p:nvGrpSpPr>
        <p:grpSpPr>
          <a:xfrm>
            <a:off x="3971925" y="4452938"/>
            <a:ext cx="330200" cy="366712"/>
            <a:chOff x="2619" y="2440"/>
            <a:chExt cx="200" cy="231"/>
          </a:xfrm>
        </p:grpSpPr>
        <p:sp>
          <p:nvSpPr>
            <p:cNvPr id="8983" name="Google Shape;8983;p130"/>
            <p:cNvSpPr txBox="1"/>
            <p:nvPr/>
          </p:nvSpPr>
          <p:spPr>
            <a:xfrm>
              <a:off x="2629" y="2440"/>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5</a:t>
              </a:r>
              <a:endParaRPr/>
            </a:p>
          </p:txBody>
        </p:sp>
        <p:sp>
          <p:nvSpPr>
            <p:cNvPr id="8984" name="Google Shape;8984;p130"/>
            <p:cNvSpPr/>
            <p:nvPr/>
          </p:nvSpPr>
          <p:spPr>
            <a:xfrm>
              <a:off x="2619" y="2461"/>
              <a:ext cx="200" cy="2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8985" name="Google Shape;8985;p130"/>
          <p:cNvGrpSpPr/>
          <p:nvPr/>
        </p:nvGrpSpPr>
        <p:grpSpPr>
          <a:xfrm>
            <a:off x="5067300" y="4046538"/>
            <a:ext cx="569913" cy="222250"/>
            <a:chOff x="3600" y="219"/>
            <a:chExt cx="360" cy="175"/>
          </a:xfrm>
        </p:grpSpPr>
        <p:sp>
          <p:nvSpPr>
            <p:cNvPr id="8986" name="Google Shape;8986;p130"/>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8987" name="Google Shape;8987;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8988" name="Google Shape;8988;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8989" name="Google Shape;8989;p130"/>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990" name="Google Shape;8990;p130"/>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991" name="Google Shape;8991;p130"/>
            <p:cNvGrpSpPr/>
            <p:nvPr/>
          </p:nvGrpSpPr>
          <p:grpSpPr>
            <a:xfrm>
              <a:off x="3686" y="244"/>
              <a:ext cx="177" cy="66"/>
              <a:chOff x="2848" y="848"/>
              <a:chExt cx="140" cy="98"/>
            </a:xfrm>
          </p:grpSpPr>
          <p:cxnSp>
            <p:nvCxnSpPr>
              <p:cNvPr id="8992" name="Google Shape;8992;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993" name="Google Shape;8993;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994" name="Google Shape;8994;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8995" name="Google Shape;8995;p130"/>
            <p:cNvGrpSpPr/>
            <p:nvPr/>
          </p:nvGrpSpPr>
          <p:grpSpPr>
            <a:xfrm flipH="1" rot="10800000">
              <a:off x="3686" y="243"/>
              <a:ext cx="177" cy="66"/>
              <a:chOff x="2848" y="848"/>
              <a:chExt cx="140" cy="98"/>
            </a:xfrm>
          </p:grpSpPr>
          <p:cxnSp>
            <p:nvCxnSpPr>
              <p:cNvPr id="8996" name="Google Shape;8996;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8997" name="Google Shape;8997;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8998" name="Google Shape;8998;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8999" name="Google Shape;8999;p130"/>
          <p:cNvGrpSpPr/>
          <p:nvPr/>
        </p:nvGrpSpPr>
        <p:grpSpPr>
          <a:xfrm>
            <a:off x="5076825" y="4840288"/>
            <a:ext cx="547688" cy="233362"/>
            <a:chOff x="3600" y="219"/>
            <a:chExt cx="360" cy="175"/>
          </a:xfrm>
        </p:grpSpPr>
        <p:sp>
          <p:nvSpPr>
            <p:cNvPr id="9000" name="Google Shape;9000;p130"/>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001" name="Google Shape;9001;p130"/>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002" name="Google Shape;9002;p130"/>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003" name="Google Shape;9003;p130"/>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004" name="Google Shape;9004;p130"/>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005" name="Google Shape;9005;p130"/>
            <p:cNvGrpSpPr/>
            <p:nvPr/>
          </p:nvGrpSpPr>
          <p:grpSpPr>
            <a:xfrm>
              <a:off x="3686" y="244"/>
              <a:ext cx="177" cy="66"/>
              <a:chOff x="2848" y="848"/>
              <a:chExt cx="140" cy="98"/>
            </a:xfrm>
          </p:grpSpPr>
          <p:cxnSp>
            <p:nvCxnSpPr>
              <p:cNvPr id="9006" name="Google Shape;9006;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07" name="Google Shape;9007;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08" name="Google Shape;9008;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009" name="Google Shape;9009;p130"/>
            <p:cNvGrpSpPr/>
            <p:nvPr/>
          </p:nvGrpSpPr>
          <p:grpSpPr>
            <a:xfrm flipH="1" rot="10800000">
              <a:off x="3686" y="243"/>
              <a:ext cx="177" cy="66"/>
              <a:chOff x="2848" y="848"/>
              <a:chExt cx="140" cy="98"/>
            </a:xfrm>
          </p:grpSpPr>
          <p:cxnSp>
            <p:nvCxnSpPr>
              <p:cNvPr id="9010" name="Google Shape;9010;p130"/>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11" name="Google Shape;9011;p130"/>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12" name="Google Shape;9012;p130"/>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9013" name="Google Shape;9013;p130"/>
          <p:cNvCxnSpPr/>
          <p:nvPr/>
        </p:nvCxnSpPr>
        <p:spPr>
          <a:xfrm>
            <a:off x="5018088" y="5783263"/>
            <a:ext cx="596900" cy="0"/>
          </a:xfrm>
          <a:prstGeom prst="straightConnector1">
            <a:avLst/>
          </a:prstGeom>
          <a:noFill/>
          <a:ln cap="flat" cmpd="sng" w="28575">
            <a:solidFill>
              <a:srgbClr val="FF0000"/>
            </a:solidFill>
            <a:prstDash val="solid"/>
            <a:round/>
            <a:headEnd len="med" w="med" type="none"/>
            <a:tailEnd len="med" w="med" type="none"/>
          </a:ln>
        </p:spPr>
      </p:cxnSp>
      <p:grpSp>
        <p:nvGrpSpPr>
          <p:cNvPr id="9014" name="Google Shape;9014;p130"/>
          <p:cNvGrpSpPr/>
          <p:nvPr/>
        </p:nvGrpSpPr>
        <p:grpSpPr>
          <a:xfrm>
            <a:off x="5184775" y="5407025"/>
            <a:ext cx="317500" cy="366713"/>
            <a:chOff x="2619" y="2440"/>
            <a:chExt cx="200" cy="231"/>
          </a:xfrm>
        </p:grpSpPr>
        <p:sp>
          <p:nvSpPr>
            <p:cNvPr id="9015" name="Google Shape;9015;p130"/>
            <p:cNvSpPr txBox="1"/>
            <p:nvPr/>
          </p:nvSpPr>
          <p:spPr>
            <a:xfrm>
              <a:off x="2629" y="2440"/>
              <a:ext cx="14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i</a:t>
              </a:r>
              <a:endParaRPr/>
            </a:p>
          </p:txBody>
        </p:sp>
        <p:sp>
          <p:nvSpPr>
            <p:cNvPr id="9016" name="Google Shape;9016;p130"/>
            <p:cNvSpPr/>
            <p:nvPr/>
          </p:nvSpPr>
          <p:spPr>
            <a:xfrm>
              <a:off x="2619" y="2461"/>
              <a:ext cx="200" cy="2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9017" name="Google Shape;9017;p130"/>
          <p:cNvSpPr txBox="1"/>
          <p:nvPr/>
        </p:nvSpPr>
        <p:spPr>
          <a:xfrm>
            <a:off x="5668963" y="3810000"/>
            <a:ext cx="3076575"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router nối với group member</a:t>
            </a:r>
            <a:endParaRPr/>
          </a:p>
        </p:txBody>
      </p:sp>
      <p:sp>
        <p:nvSpPr>
          <p:cNvPr id="9018" name="Google Shape;9018;p130"/>
          <p:cNvSpPr txBox="1"/>
          <p:nvPr/>
        </p:nvSpPr>
        <p:spPr>
          <a:xfrm>
            <a:off x="5656263" y="4654550"/>
            <a:ext cx="227647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router không nối với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group member</a:t>
            </a:r>
            <a:endParaRPr/>
          </a:p>
        </p:txBody>
      </p:sp>
      <p:sp>
        <p:nvSpPr>
          <p:cNvPr id="9019" name="Google Shape;9019;p130"/>
          <p:cNvSpPr txBox="1"/>
          <p:nvPr/>
        </p:nvSpPr>
        <p:spPr>
          <a:xfrm>
            <a:off x="5630863" y="5318125"/>
            <a:ext cx="3498850"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Liên kết sử dụng để chuyển tiếp,</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i chỉ thứ tự liên kết được thêm</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bởi thuật toán</a:t>
            </a:r>
            <a:endParaRPr/>
          </a:p>
        </p:txBody>
      </p:sp>
      <p:sp>
        <p:nvSpPr>
          <p:cNvPr id="9020" name="Google Shape;9020;p130"/>
          <p:cNvSpPr txBox="1"/>
          <p:nvPr/>
        </p:nvSpPr>
        <p:spPr>
          <a:xfrm>
            <a:off x="4964113" y="3295650"/>
            <a:ext cx="10350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Ghi chú:</a:t>
            </a:r>
            <a:endParaRPr/>
          </a:p>
        </p:txBody>
      </p:sp>
      <p:sp>
        <p:nvSpPr>
          <p:cNvPr id="9021" name="Google Shape;9021;p130"/>
          <p:cNvSpPr txBox="1"/>
          <p:nvPr/>
        </p:nvSpPr>
        <p:spPr>
          <a:xfrm>
            <a:off x="893763" y="3230563"/>
            <a:ext cx="10985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 nguồn</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6" name="Shape 9026"/>
        <p:cNvGrpSpPr/>
        <p:nvPr/>
      </p:nvGrpSpPr>
      <p:grpSpPr>
        <a:xfrm>
          <a:off x="0" y="0"/>
          <a:ext cx="0" cy="0"/>
          <a:chOff x="0" y="0"/>
          <a:chExt cx="0" cy="0"/>
        </a:xfrm>
      </p:grpSpPr>
      <p:sp>
        <p:nvSpPr>
          <p:cNvPr id="9027" name="Google Shape;9027;p131"/>
          <p:cNvSpPr txBox="1"/>
          <p:nvPr>
            <p:ph type="title"/>
          </p:nvPr>
        </p:nvSpPr>
        <p:spPr>
          <a:xfrm>
            <a:off x="457200" y="274638"/>
            <a:ext cx="7467600" cy="11430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a:t>Reverse Path Forwarding</a:t>
            </a:r>
            <a:endParaRPr/>
          </a:p>
        </p:txBody>
      </p:sp>
      <p:sp>
        <p:nvSpPr>
          <p:cNvPr id="9028" name="Google Shape;9028;p131"/>
          <p:cNvSpPr txBox="1"/>
          <p:nvPr>
            <p:ph idx="1" type="body"/>
          </p:nvPr>
        </p:nvSpPr>
        <p:spPr>
          <a:xfrm>
            <a:off x="1200150" y="3657600"/>
            <a:ext cx="6683375" cy="17526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Font typeface="Noto Sans Symbols"/>
              <a:buNone/>
            </a:pPr>
            <a:r>
              <a:rPr b="1" i="1" lang="en-US"/>
              <a:t>if </a:t>
            </a:r>
            <a:r>
              <a:rPr lang="en-US"/>
              <a:t>(mcast datagram nhận trên liên kết đến trên đường ngắn nhất trở lại trung tâm)</a:t>
            </a:r>
            <a:endParaRPr/>
          </a:p>
          <a:p>
            <a:pPr indent="-273050" lvl="0" marL="273050" rtl="0" algn="l">
              <a:spcBef>
                <a:spcPts val="600"/>
              </a:spcBef>
              <a:spcAft>
                <a:spcPts val="0"/>
              </a:spcAft>
              <a:buSzPts val="1680"/>
              <a:buFont typeface="Noto Sans Symbols"/>
              <a:buNone/>
            </a:pPr>
            <a:r>
              <a:rPr b="1" i="1" lang="en-US"/>
              <a:t>   then</a:t>
            </a:r>
            <a:r>
              <a:rPr lang="en-US"/>
              <a:t> làm tràn datagram trên mọi liên kết đi</a:t>
            </a:r>
            <a:endParaRPr/>
          </a:p>
          <a:p>
            <a:pPr indent="-273050" lvl="0" marL="273050" rtl="0" algn="l">
              <a:spcBef>
                <a:spcPts val="600"/>
              </a:spcBef>
              <a:spcAft>
                <a:spcPts val="0"/>
              </a:spcAft>
              <a:buSzPts val="1680"/>
              <a:buFont typeface="Noto Sans Symbols"/>
              <a:buNone/>
            </a:pPr>
            <a:r>
              <a:rPr lang="en-US"/>
              <a:t>   </a:t>
            </a:r>
            <a:r>
              <a:rPr b="1" i="1" lang="en-US"/>
              <a:t>else</a:t>
            </a:r>
            <a:r>
              <a:rPr lang="en-US"/>
              <a:t> bỏ qua datagram</a:t>
            </a:r>
            <a:endParaRPr/>
          </a:p>
        </p:txBody>
      </p:sp>
      <p:sp>
        <p:nvSpPr>
          <p:cNvPr id="9029" name="Google Shape;9029;p131"/>
          <p:cNvSpPr/>
          <p:nvPr/>
        </p:nvSpPr>
        <p:spPr>
          <a:xfrm>
            <a:off x="762000" y="1828800"/>
            <a:ext cx="7924800" cy="13716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accent2"/>
              </a:buClr>
              <a:buSzPts val="2380"/>
              <a:buFont typeface="Noto Sans Symbols"/>
              <a:buChar char="❑"/>
            </a:pPr>
            <a:r>
              <a:rPr lang="en-US" sz="2800">
                <a:solidFill>
                  <a:schemeClr val="dk1"/>
                </a:solidFill>
                <a:latin typeface="Arial"/>
                <a:ea typeface="Arial"/>
                <a:cs typeface="Arial"/>
                <a:sym typeface="Arial"/>
              </a:rPr>
              <a:t>Dựa vào kiến thức của router về đường đi ngắn nhất unicast từ nó tới bên gửi</a:t>
            </a:r>
            <a:endParaRPr/>
          </a:p>
          <a:p>
            <a:pPr indent="-342900" lvl="0" marL="342900" marR="0" rtl="0" algn="l">
              <a:spcBef>
                <a:spcPts val="560"/>
              </a:spcBef>
              <a:spcAft>
                <a:spcPts val="0"/>
              </a:spcAft>
              <a:buClr>
                <a:schemeClr val="accent2"/>
              </a:buClr>
              <a:buSzPts val="2380"/>
              <a:buFont typeface="Noto Sans Symbols"/>
              <a:buChar char="❑"/>
            </a:pPr>
            <a:r>
              <a:rPr lang="en-US" sz="2800">
                <a:solidFill>
                  <a:schemeClr val="dk1"/>
                </a:solidFill>
                <a:latin typeface="Arial"/>
                <a:ea typeface="Arial"/>
                <a:cs typeface="Arial"/>
                <a:sym typeface="Arial"/>
              </a:rPr>
              <a:t>Mỗi router có hành vi chuyển tiếp đơn giản:</a:t>
            </a:r>
            <a:endParaRPr/>
          </a:p>
        </p:txBody>
      </p:sp>
      <p:sp>
        <p:nvSpPr>
          <p:cNvPr id="9030" name="Google Shape;9030;p131"/>
          <p:cNvSpPr/>
          <p:nvPr/>
        </p:nvSpPr>
        <p:spPr>
          <a:xfrm>
            <a:off x="1168400" y="3556000"/>
            <a:ext cx="6858000" cy="2032000"/>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5" name="Shape 9035"/>
        <p:cNvGrpSpPr/>
        <p:nvPr/>
      </p:nvGrpSpPr>
      <p:grpSpPr>
        <a:xfrm>
          <a:off x="0" y="0"/>
          <a:ext cx="0" cy="0"/>
          <a:chOff x="0" y="0"/>
          <a:chExt cx="0" cy="0"/>
        </a:xfrm>
      </p:grpSpPr>
      <p:sp>
        <p:nvSpPr>
          <p:cNvPr id="9036" name="Google Shape;9036;p132"/>
          <p:cNvSpPr txBox="1"/>
          <p:nvPr>
            <p:ph type="title"/>
          </p:nvPr>
        </p:nvSpPr>
        <p:spPr>
          <a:xfrm>
            <a:off x="457200" y="274638"/>
            <a:ext cx="7467600" cy="11430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a:t>Reverse Path Forwarding: Ví dụ</a:t>
            </a:r>
            <a:endParaRPr/>
          </a:p>
        </p:txBody>
      </p:sp>
      <p:sp>
        <p:nvSpPr>
          <p:cNvPr id="9037" name="Google Shape;9037;p132"/>
          <p:cNvSpPr/>
          <p:nvPr/>
        </p:nvSpPr>
        <p:spPr>
          <a:xfrm>
            <a:off x="636588" y="4889500"/>
            <a:ext cx="8001000" cy="9906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Kết quả là một source-specific </a:t>
            </a:r>
            <a:r>
              <a:rPr i="1" lang="en-US" sz="2400">
                <a:solidFill>
                  <a:schemeClr val="dk1"/>
                </a:solidFill>
                <a:latin typeface="Arial"/>
                <a:ea typeface="Arial"/>
                <a:cs typeface="Arial"/>
                <a:sym typeface="Arial"/>
              </a:rPr>
              <a:t>reverse</a:t>
            </a:r>
            <a:r>
              <a:rPr lang="en-US" sz="2400">
                <a:solidFill>
                  <a:schemeClr val="dk1"/>
                </a:solidFill>
                <a:latin typeface="Arial"/>
                <a:ea typeface="Arial"/>
                <a:cs typeface="Arial"/>
                <a:sym typeface="Arial"/>
              </a:rPr>
              <a:t> SPT</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có thể là sự lựa chọn tồi với các liên kết không đối xứng</a:t>
            </a:r>
            <a:endParaRPr/>
          </a:p>
        </p:txBody>
      </p:sp>
      <p:cxnSp>
        <p:nvCxnSpPr>
          <p:cNvPr id="9038" name="Google Shape;9038;p132"/>
          <p:cNvCxnSpPr/>
          <p:nvPr/>
        </p:nvCxnSpPr>
        <p:spPr>
          <a:xfrm>
            <a:off x="3613150" y="3302000"/>
            <a:ext cx="401638" cy="690563"/>
          </a:xfrm>
          <a:prstGeom prst="straightConnector1">
            <a:avLst/>
          </a:prstGeom>
          <a:noFill/>
          <a:ln cap="flat" cmpd="sng" w="57150">
            <a:solidFill>
              <a:srgbClr val="FF0000"/>
            </a:solidFill>
            <a:prstDash val="solid"/>
            <a:round/>
            <a:headEnd len="med" w="med" type="none"/>
            <a:tailEnd len="med" w="med" type="none"/>
          </a:ln>
        </p:spPr>
      </p:cxnSp>
      <p:cxnSp>
        <p:nvCxnSpPr>
          <p:cNvPr id="9039" name="Google Shape;9039;p132"/>
          <p:cNvCxnSpPr/>
          <p:nvPr/>
        </p:nvCxnSpPr>
        <p:spPr>
          <a:xfrm flipH="1" rot="10800000">
            <a:off x="2211388" y="2446338"/>
            <a:ext cx="1365250" cy="347662"/>
          </a:xfrm>
          <a:prstGeom prst="straightConnector1">
            <a:avLst/>
          </a:prstGeom>
          <a:noFill/>
          <a:ln cap="flat" cmpd="sng" w="19050">
            <a:solidFill>
              <a:schemeClr val="dk1"/>
            </a:solidFill>
            <a:prstDash val="solid"/>
            <a:round/>
            <a:headEnd len="med" w="med" type="none"/>
            <a:tailEnd len="med" w="med" type="none"/>
          </a:ln>
        </p:spPr>
      </p:cxnSp>
      <p:cxnSp>
        <p:nvCxnSpPr>
          <p:cNvPr id="9040" name="Google Shape;9040;p132"/>
          <p:cNvCxnSpPr/>
          <p:nvPr/>
        </p:nvCxnSpPr>
        <p:spPr>
          <a:xfrm>
            <a:off x="1946275" y="2763838"/>
            <a:ext cx="852488" cy="974725"/>
          </a:xfrm>
          <a:prstGeom prst="straightConnector1">
            <a:avLst/>
          </a:prstGeom>
          <a:noFill/>
          <a:ln cap="flat" cmpd="sng" w="57150">
            <a:solidFill>
              <a:srgbClr val="FF0000"/>
            </a:solidFill>
            <a:prstDash val="solid"/>
            <a:round/>
            <a:headEnd len="med" w="med" type="none"/>
            <a:tailEnd len="med" w="med" type="none"/>
          </a:ln>
        </p:spPr>
      </p:cxnSp>
      <p:cxnSp>
        <p:nvCxnSpPr>
          <p:cNvPr id="9041" name="Google Shape;9041;p132"/>
          <p:cNvCxnSpPr/>
          <p:nvPr/>
        </p:nvCxnSpPr>
        <p:spPr>
          <a:xfrm>
            <a:off x="2533650" y="2008188"/>
            <a:ext cx="993775" cy="446087"/>
          </a:xfrm>
          <a:prstGeom prst="straightConnector1">
            <a:avLst/>
          </a:prstGeom>
          <a:noFill/>
          <a:ln cap="flat" cmpd="sng" w="57150">
            <a:solidFill>
              <a:srgbClr val="FF0000"/>
            </a:solidFill>
            <a:prstDash val="solid"/>
            <a:round/>
            <a:headEnd len="med" w="med" type="none"/>
            <a:tailEnd len="med" w="med" type="none"/>
          </a:ln>
        </p:spPr>
      </p:cxnSp>
      <p:cxnSp>
        <p:nvCxnSpPr>
          <p:cNvPr id="9042" name="Google Shape;9042;p132"/>
          <p:cNvCxnSpPr/>
          <p:nvPr/>
        </p:nvCxnSpPr>
        <p:spPr>
          <a:xfrm flipH="1" rot="10800000">
            <a:off x="3063875" y="3330575"/>
            <a:ext cx="538163" cy="468313"/>
          </a:xfrm>
          <a:prstGeom prst="straightConnector1">
            <a:avLst/>
          </a:prstGeom>
          <a:noFill/>
          <a:ln cap="flat" cmpd="sng" w="19050">
            <a:solidFill>
              <a:schemeClr val="dk1"/>
            </a:solidFill>
            <a:prstDash val="solid"/>
            <a:round/>
            <a:headEnd len="med" w="med" type="none"/>
            <a:tailEnd len="med" w="med" type="none"/>
          </a:ln>
        </p:spPr>
      </p:cxnSp>
      <p:cxnSp>
        <p:nvCxnSpPr>
          <p:cNvPr id="9043" name="Google Shape;9043;p132"/>
          <p:cNvCxnSpPr/>
          <p:nvPr/>
        </p:nvCxnSpPr>
        <p:spPr>
          <a:xfrm>
            <a:off x="3586163" y="2552700"/>
            <a:ext cx="0" cy="717550"/>
          </a:xfrm>
          <a:prstGeom prst="straightConnector1">
            <a:avLst/>
          </a:prstGeom>
          <a:noFill/>
          <a:ln cap="flat" cmpd="sng" w="57150">
            <a:solidFill>
              <a:srgbClr val="FF0000"/>
            </a:solidFill>
            <a:prstDash val="solid"/>
            <a:round/>
            <a:headEnd len="med" w="med" type="none"/>
            <a:tailEnd len="med" w="med" type="none"/>
          </a:ln>
        </p:spPr>
      </p:cxnSp>
      <p:cxnSp>
        <p:nvCxnSpPr>
          <p:cNvPr id="9044" name="Google Shape;9044;p132"/>
          <p:cNvCxnSpPr/>
          <p:nvPr/>
        </p:nvCxnSpPr>
        <p:spPr>
          <a:xfrm>
            <a:off x="1611313" y="3767138"/>
            <a:ext cx="1025525" cy="0"/>
          </a:xfrm>
          <a:prstGeom prst="straightConnector1">
            <a:avLst/>
          </a:prstGeom>
          <a:noFill/>
          <a:ln cap="flat" cmpd="sng" w="19050">
            <a:solidFill>
              <a:schemeClr val="dk1"/>
            </a:solidFill>
            <a:prstDash val="solid"/>
            <a:round/>
            <a:headEnd len="med" w="med" type="none"/>
            <a:tailEnd len="med" w="med" type="none"/>
          </a:ln>
        </p:spPr>
      </p:cxnSp>
      <p:cxnSp>
        <p:nvCxnSpPr>
          <p:cNvPr id="9045" name="Google Shape;9045;p132"/>
          <p:cNvCxnSpPr/>
          <p:nvPr/>
        </p:nvCxnSpPr>
        <p:spPr>
          <a:xfrm flipH="1">
            <a:off x="1490663" y="2870200"/>
            <a:ext cx="373062" cy="846138"/>
          </a:xfrm>
          <a:prstGeom prst="straightConnector1">
            <a:avLst/>
          </a:prstGeom>
          <a:noFill/>
          <a:ln cap="flat" cmpd="sng" w="57150">
            <a:solidFill>
              <a:srgbClr val="FF0000"/>
            </a:solidFill>
            <a:prstDash val="solid"/>
            <a:round/>
            <a:headEnd len="med" w="med" type="none"/>
            <a:tailEnd len="med" w="med" type="none"/>
          </a:ln>
        </p:spPr>
      </p:cxnSp>
      <p:cxnSp>
        <p:nvCxnSpPr>
          <p:cNvPr id="9046" name="Google Shape;9046;p132"/>
          <p:cNvCxnSpPr/>
          <p:nvPr/>
        </p:nvCxnSpPr>
        <p:spPr>
          <a:xfrm flipH="1">
            <a:off x="1938338" y="2022475"/>
            <a:ext cx="347662" cy="749300"/>
          </a:xfrm>
          <a:prstGeom prst="straightConnector1">
            <a:avLst/>
          </a:prstGeom>
          <a:noFill/>
          <a:ln cap="flat" cmpd="sng" w="57150">
            <a:solidFill>
              <a:srgbClr val="FF0000"/>
            </a:solidFill>
            <a:prstDash val="solid"/>
            <a:round/>
            <a:headEnd len="med" w="med" type="none"/>
            <a:tailEnd len="med" w="med" type="none"/>
          </a:ln>
        </p:spPr>
      </p:cxnSp>
      <p:grpSp>
        <p:nvGrpSpPr>
          <p:cNvPr id="9047" name="Google Shape;9047;p132"/>
          <p:cNvGrpSpPr/>
          <p:nvPr/>
        </p:nvGrpSpPr>
        <p:grpSpPr>
          <a:xfrm>
            <a:off x="2511425" y="3679825"/>
            <a:ext cx="568325" cy="222250"/>
            <a:chOff x="3600" y="219"/>
            <a:chExt cx="360" cy="175"/>
          </a:xfrm>
        </p:grpSpPr>
        <p:sp>
          <p:nvSpPr>
            <p:cNvPr id="9048" name="Google Shape;9048;p132"/>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049" name="Google Shape;9049;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050" name="Google Shape;9050;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051" name="Google Shape;9051;p132"/>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052" name="Google Shape;9052;p132"/>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053" name="Google Shape;9053;p132"/>
            <p:cNvGrpSpPr/>
            <p:nvPr/>
          </p:nvGrpSpPr>
          <p:grpSpPr>
            <a:xfrm>
              <a:off x="3686" y="244"/>
              <a:ext cx="177" cy="66"/>
              <a:chOff x="2848" y="848"/>
              <a:chExt cx="140" cy="98"/>
            </a:xfrm>
          </p:grpSpPr>
          <p:cxnSp>
            <p:nvCxnSpPr>
              <p:cNvPr id="9054" name="Google Shape;9054;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55" name="Google Shape;9055;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56" name="Google Shape;9056;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057" name="Google Shape;9057;p132"/>
            <p:cNvGrpSpPr/>
            <p:nvPr/>
          </p:nvGrpSpPr>
          <p:grpSpPr>
            <a:xfrm flipH="1" rot="10800000">
              <a:off x="3686" y="243"/>
              <a:ext cx="177" cy="66"/>
              <a:chOff x="2848" y="848"/>
              <a:chExt cx="140" cy="98"/>
            </a:xfrm>
          </p:grpSpPr>
          <p:cxnSp>
            <p:nvCxnSpPr>
              <p:cNvPr id="9058" name="Google Shape;9058;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59" name="Google Shape;9059;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60" name="Google Shape;9060;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061" name="Google Shape;9061;p132"/>
          <p:cNvGrpSpPr/>
          <p:nvPr/>
        </p:nvGrpSpPr>
        <p:grpSpPr>
          <a:xfrm>
            <a:off x="3297238" y="2360613"/>
            <a:ext cx="569912" cy="222250"/>
            <a:chOff x="3600" y="219"/>
            <a:chExt cx="360" cy="175"/>
          </a:xfrm>
        </p:grpSpPr>
        <p:sp>
          <p:nvSpPr>
            <p:cNvPr id="9062" name="Google Shape;9062;p132"/>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063" name="Google Shape;9063;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064" name="Google Shape;9064;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065" name="Google Shape;9065;p132"/>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066" name="Google Shape;9066;p132"/>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067" name="Google Shape;9067;p132"/>
            <p:cNvGrpSpPr/>
            <p:nvPr/>
          </p:nvGrpSpPr>
          <p:grpSpPr>
            <a:xfrm>
              <a:off x="3686" y="244"/>
              <a:ext cx="177" cy="66"/>
              <a:chOff x="2848" y="848"/>
              <a:chExt cx="140" cy="98"/>
            </a:xfrm>
          </p:grpSpPr>
          <p:cxnSp>
            <p:nvCxnSpPr>
              <p:cNvPr id="9068" name="Google Shape;9068;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69" name="Google Shape;9069;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70" name="Google Shape;9070;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071" name="Google Shape;9071;p132"/>
            <p:cNvGrpSpPr/>
            <p:nvPr/>
          </p:nvGrpSpPr>
          <p:grpSpPr>
            <a:xfrm flipH="1" rot="10800000">
              <a:off x="3686" y="243"/>
              <a:ext cx="177" cy="66"/>
              <a:chOff x="2848" y="848"/>
              <a:chExt cx="140" cy="98"/>
            </a:xfrm>
          </p:grpSpPr>
          <p:cxnSp>
            <p:nvCxnSpPr>
              <p:cNvPr id="9072" name="Google Shape;9072;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73" name="Google Shape;9073;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74" name="Google Shape;9074;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075" name="Google Shape;9075;p132"/>
          <p:cNvGrpSpPr/>
          <p:nvPr/>
        </p:nvGrpSpPr>
        <p:grpSpPr>
          <a:xfrm>
            <a:off x="1162050" y="3659188"/>
            <a:ext cx="568325" cy="222250"/>
            <a:chOff x="3600" y="219"/>
            <a:chExt cx="360" cy="175"/>
          </a:xfrm>
        </p:grpSpPr>
        <p:sp>
          <p:nvSpPr>
            <p:cNvPr id="9076" name="Google Shape;9076;p132"/>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077" name="Google Shape;9077;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078" name="Google Shape;9078;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079" name="Google Shape;9079;p132"/>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080" name="Google Shape;9080;p132"/>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081" name="Google Shape;9081;p132"/>
            <p:cNvGrpSpPr/>
            <p:nvPr/>
          </p:nvGrpSpPr>
          <p:grpSpPr>
            <a:xfrm>
              <a:off x="3686" y="244"/>
              <a:ext cx="177" cy="66"/>
              <a:chOff x="2848" y="848"/>
              <a:chExt cx="140" cy="98"/>
            </a:xfrm>
          </p:grpSpPr>
          <p:cxnSp>
            <p:nvCxnSpPr>
              <p:cNvPr id="9082" name="Google Shape;9082;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83" name="Google Shape;9083;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84" name="Google Shape;9084;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085" name="Google Shape;9085;p132"/>
            <p:cNvGrpSpPr/>
            <p:nvPr/>
          </p:nvGrpSpPr>
          <p:grpSpPr>
            <a:xfrm flipH="1" rot="10800000">
              <a:off x="3686" y="243"/>
              <a:ext cx="177" cy="66"/>
              <a:chOff x="2848" y="848"/>
              <a:chExt cx="140" cy="98"/>
            </a:xfrm>
          </p:grpSpPr>
          <p:cxnSp>
            <p:nvCxnSpPr>
              <p:cNvPr id="9086" name="Google Shape;9086;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87" name="Google Shape;9087;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88" name="Google Shape;9088;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089" name="Google Shape;9089;p132"/>
          <p:cNvGrpSpPr/>
          <p:nvPr/>
        </p:nvGrpSpPr>
        <p:grpSpPr>
          <a:xfrm>
            <a:off x="3321050" y="3195638"/>
            <a:ext cx="547688" cy="233362"/>
            <a:chOff x="3600" y="219"/>
            <a:chExt cx="360" cy="175"/>
          </a:xfrm>
        </p:grpSpPr>
        <p:sp>
          <p:nvSpPr>
            <p:cNvPr id="9090" name="Google Shape;9090;p132"/>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091" name="Google Shape;9091;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092" name="Google Shape;9092;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093" name="Google Shape;9093;p132"/>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094" name="Google Shape;9094;p132"/>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095" name="Google Shape;9095;p132"/>
            <p:cNvGrpSpPr/>
            <p:nvPr/>
          </p:nvGrpSpPr>
          <p:grpSpPr>
            <a:xfrm>
              <a:off x="3686" y="244"/>
              <a:ext cx="177" cy="66"/>
              <a:chOff x="2848" y="848"/>
              <a:chExt cx="140" cy="98"/>
            </a:xfrm>
          </p:grpSpPr>
          <p:cxnSp>
            <p:nvCxnSpPr>
              <p:cNvPr id="9096" name="Google Shape;9096;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097" name="Google Shape;9097;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098" name="Google Shape;9098;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099" name="Google Shape;9099;p132"/>
            <p:cNvGrpSpPr/>
            <p:nvPr/>
          </p:nvGrpSpPr>
          <p:grpSpPr>
            <a:xfrm flipH="1" rot="10800000">
              <a:off x="3686" y="243"/>
              <a:ext cx="177" cy="66"/>
              <a:chOff x="2848" y="848"/>
              <a:chExt cx="140" cy="98"/>
            </a:xfrm>
          </p:grpSpPr>
          <p:cxnSp>
            <p:nvCxnSpPr>
              <p:cNvPr id="9100" name="Google Shape;9100;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101" name="Google Shape;9101;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102" name="Google Shape;9102;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103" name="Google Shape;9103;p132"/>
          <p:cNvGrpSpPr/>
          <p:nvPr/>
        </p:nvGrpSpPr>
        <p:grpSpPr>
          <a:xfrm>
            <a:off x="1665288" y="2681288"/>
            <a:ext cx="547687" cy="233362"/>
            <a:chOff x="3600" y="219"/>
            <a:chExt cx="360" cy="175"/>
          </a:xfrm>
        </p:grpSpPr>
        <p:sp>
          <p:nvSpPr>
            <p:cNvPr id="9104" name="Google Shape;9104;p132"/>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105" name="Google Shape;9105;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106" name="Google Shape;9106;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107" name="Google Shape;9107;p132"/>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108" name="Google Shape;9108;p132"/>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109" name="Google Shape;9109;p132"/>
            <p:cNvGrpSpPr/>
            <p:nvPr/>
          </p:nvGrpSpPr>
          <p:grpSpPr>
            <a:xfrm>
              <a:off x="3686" y="244"/>
              <a:ext cx="177" cy="66"/>
              <a:chOff x="2848" y="848"/>
              <a:chExt cx="140" cy="98"/>
            </a:xfrm>
          </p:grpSpPr>
          <p:cxnSp>
            <p:nvCxnSpPr>
              <p:cNvPr id="9110" name="Google Shape;9110;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111" name="Google Shape;9111;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112" name="Google Shape;9112;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113" name="Google Shape;9113;p132"/>
            <p:cNvGrpSpPr/>
            <p:nvPr/>
          </p:nvGrpSpPr>
          <p:grpSpPr>
            <a:xfrm flipH="1" rot="10800000">
              <a:off x="3686" y="243"/>
              <a:ext cx="177" cy="66"/>
              <a:chOff x="2848" y="848"/>
              <a:chExt cx="140" cy="98"/>
            </a:xfrm>
          </p:grpSpPr>
          <p:cxnSp>
            <p:nvCxnSpPr>
              <p:cNvPr id="9114" name="Google Shape;9114;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115" name="Google Shape;9115;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116" name="Google Shape;9116;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117" name="Google Shape;9117;p132"/>
          <p:cNvGrpSpPr/>
          <p:nvPr/>
        </p:nvGrpSpPr>
        <p:grpSpPr>
          <a:xfrm>
            <a:off x="1743075" y="1492250"/>
            <a:ext cx="1157288" cy="584200"/>
            <a:chOff x="1170" y="3095"/>
            <a:chExt cx="559" cy="309"/>
          </a:xfrm>
        </p:grpSpPr>
        <p:grpSp>
          <p:nvGrpSpPr>
            <p:cNvPr id="9118" name="Google Shape;9118;p132"/>
            <p:cNvGrpSpPr/>
            <p:nvPr/>
          </p:nvGrpSpPr>
          <p:grpSpPr>
            <a:xfrm>
              <a:off x="1170" y="3095"/>
              <a:ext cx="159" cy="146"/>
              <a:chOff x="4781" y="1833"/>
              <a:chExt cx="318" cy="262"/>
            </a:xfrm>
          </p:grpSpPr>
          <p:sp>
            <p:nvSpPr>
              <p:cNvPr id="9119" name="Google Shape;9119;p132"/>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0" name="Google Shape;9120;p132"/>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1" name="Google Shape;9121;p132"/>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2" name="Google Shape;9122;p132"/>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3" name="Google Shape;9123;p132"/>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4" name="Google Shape;9124;p132"/>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5" name="Google Shape;9125;p132"/>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6" name="Google Shape;9126;p132"/>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7" name="Google Shape;9127;p132"/>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8" name="Google Shape;9128;p132"/>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29" name="Google Shape;9129;p132"/>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0" name="Google Shape;9130;p132"/>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1" name="Google Shape;9131;p132"/>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2" name="Google Shape;9132;p132"/>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3" name="Google Shape;9133;p132"/>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4" name="Google Shape;9134;p132"/>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5" name="Google Shape;9135;p132"/>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6" name="Google Shape;9136;p132"/>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7" name="Google Shape;9137;p132"/>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8" name="Google Shape;9138;p132"/>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39" name="Google Shape;9139;p132"/>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0" name="Google Shape;9140;p132"/>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1" name="Google Shape;9141;p132"/>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2" name="Google Shape;9142;p132"/>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3" name="Google Shape;9143;p132"/>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4" name="Google Shape;9144;p132"/>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5" name="Google Shape;9145;p132"/>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6" name="Google Shape;9146;p132"/>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7" name="Google Shape;9147;p132"/>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8" name="Google Shape;9148;p132"/>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49" name="Google Shape;9149;p132"/>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0" name="Google Shape;9150;p132"/>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1" name="Google Shape;9151;p132"/>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2" name="Google Shape;9152;p132"/>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3" name="Google Shape;9153;p132"/>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4" name="Google Shape;9154;p132"/>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5" name="Google Shape;9155;p132"/>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6" name="Google Shape;9156;p132"/>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7" name="Google Shape;9157;p132"/>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58" name="Google Shape;9158;p132"/>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9159" name="Google Shape;9159;p132"/>
            <p:cNvGrpSpPr/>
            <p:nvPr/>
          </p:nvGrpSpPr>
          <p:grpSpPr>
            <a:xfrm>
              <a:off x="1553" y="3099"/>
              <a:ext cx="176" cy="150"/>
              <a:chOff x="4765" y="1531"/>
              <a:chExt cx="312" cy="261"/>
            </a:xfrm>
          </p:grpSpPr>
          <p:sp>
            <p:nvSpPr>
              <p:cNvPr id="9160" name="Google Shape;9160;p132"/>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1" name="Google Shape;9161;p132"/>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2" name="Google Shape;9162;p132"/>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3" name="Google Shape;9163;p132"/>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4" name="Google Shape;9164;p132"/>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5" name="Google Shape;9165;p132"/>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6" name="Google Shape;9166;p132"/>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7" name="Google Shape;9167;p132"/>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8" name="Google Shape;9168;p132"/>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69" name="Google Shape;9169;p132"/>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0" name="Google Shape;9170;p132"/>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1" name="Google Shape;9171;p132"/>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2" name="Google Shape;9172;p132"/>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3" name="Google Shape;9173;p132"/>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4" name="Google Shape;9174;p132"/>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5" name="Google Shape;9175;p132"/>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6" name="Google Shape;9176;p132"/>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7" name="Google Shape;9177;p132"/>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8" name="Google Shape;9178;p132"/>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79" name="Google Shape;9179;p132"/>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0" name="Google Shape;9180;p132"/>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1" name="Google Shape;9181;p132"/>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2" name="Google Shape;9182;p132"/>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3" name="Google Shape;9183;p132"/>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4" name="Google Shape;9184;p132"/>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5" name="Google Shape;9185;p132"/>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6" name="Google Shape;9186;p132"/>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7" name="Google Shape;9187;p132"/>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8" name="Google Shape;9188;p132"/>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89" name="Google Shape;9189;p132"/>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0" name="Google Shape;9190;p132"/>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1" name="Google Shape;9191;p132"/>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2" name="Google Shape;9192;p132"/>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3" name="Google Shape;9193;p132"/>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4" name="Google Shape;9194;p132"/>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5" name="Google Shape;9195;p132"/>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6" name="Google Shape;9196;p132"/>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7" name="Google Shape;9197;p132"/>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198" name="Google Shape;9198;p132"/>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9199" name="Google Shape;9199;p132"/>
            <p:cNvGrpSpPr/>
            <p:nvPr/>
          </p:nvGrpSpPr>
          <p:grpSpPr>
            <a:xfrm rot="10800000">
              <a:off x="1234" y="3229"/>
              <a:ext cx="391" cy="88"/>
              <a:chOff x="1450" y="3513"/>
              <a:chExt cx="391" cy="88"/>
            </a:xfrm>
          </p:grpSpPr>
          <p:sp>
            <p:nvSpPr>
              <p:cNvPr id="9200" name="Google Shape;9200;p132"/>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201" name="Google Shape;9201;p132"/>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9202" name="Google Shape;9202;p132"/>
            <p:cNvGrpSpPr/>
            <p:nvPr/>
          </p:nvGrpSpPr>
          <p:grpSpPr>
            <a:xfrm>
              <a:off x="1305" y="3286"/>
              <a:ext cx="275" cy="118"/>
              <a:chOff x="3600" y="219"/>
              <a:chExt cx="360" cy="175"/>
            </a:xfrm>
          </p:grpSpPr>
          <p:sp>
            <p:nvSpPr>
              <p:cNvPr id="9203" name="Google Shape;9203;p132"/>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204" name="Google Shape;9204;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205" name="Google Shape;9205;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206" name="Google Shape;9206;p132"/>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207" name="Google Shape;9207;p132"/>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208" name="Google Shape;9208;p132"/>
              <p:cNvGrpSpPr/>
              <p:nvPr/>
            </p:nvGrpSpPr>
            <p:grpSpPr>
              <a:xfrm>
                <a:off x="3686" y="244"/>
                <a:ext cx="177" cy="66"/>
                <a:chOff x="2848" y="848"/>
                <a:chExt cx="140" cy="98"/>
              </a:xfrm>
            </p:grpSpPr>
            <p:cxnSp>
              <p:nvCxnSpPr>
                <p:cNvPr id="9209" name="Google Shape;9209;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210" name="Google Shape;9210;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211" name="Google Shape;9211;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212" name="Google Shape;9212;p132"/>
              <p:cNvGrpSpPr/>
              <p:nvPr/>
            </p:nvGrpSpPr>
            <p:grpSpPr>
              <a:xfrm flipH="1" rot="10800000">
                <a:off x="3686" y="243"/>
                <a:ext cx="177" cy="66"/>
                <a:chOff x="2848" y="848"/>
                <a:chExt cx="140" cy="98"/>
              </a:xfrm>
            </p:grpSpPr>
            <p:cxnSp>
              <p:nvCxnSpPr>
                <p:cNvPr id="9213" name="Google Shape;9213;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214" name="Google Shape;9214;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215" name="Google Shape;9215;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sp>
        <p:nvSpPr>
          <p:cNvPr id="9216" name="Google Shape;9216;p132"/>
          <p:cNvSpPr txBox="1"/>
          <p:nvPr/>
        </p:nvSpPr>
        <p:spPr>
          <a:xfrm>
            <a:off x="1643063" y="1806575"/>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R1</a:t>
            </a:r>
            <a:endParaRPr/>
          </a:p>
        </p:txBody>
      </p:sp>
      <p:grpSp>
        <p:nvGrpSpPr>
          <p:cNvPr id="9217" name="Google Shape;9217;p132"/>
          <p:cNvGrpSpPr/>
          <p:nvPr/>
        </p:nvGrpSpPr>
        <p:grpSpPr>
          <a:xfrm>
            <a:off x="3763963" y="3902075"/>
            <a:ext cx="547687" cy="233363"/>
            <a:chOff x="3600" y="219"/>
            <a:chExt cx="360" cy="175"/>
          </a:xfrm>
        </p:grpSpPr>
        <p:sp>
          <p:nvSpPr>
            <p:cNvPr id="9218" name="Google Shape;9218;p132"/>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219" name="Google Shape;9219;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220" name="Google Shape;9220;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221" name="Google Shape;9221;p132"/>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222" name="Google Shape;9222;p132"/>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223" name="Google Shape;9223;p132"/>
            <p:cNvGrpSpPr/>
            <p:nvPr/>
          </p:nvGrpSpPr>
          <p:grpSpPr>
            <a:xfrm>
              <a:off x="3686" y="244"/>
              <a:ext cx="177" cy="66"/>
              <a:chOff x="2848" y="848"/>
              <a:chExt cx="140" cy="98"/>
            </a:xfrm>
          </p:grpSpPr>
          <p:cxnSp>
            <p:nvCxnSpPr>
              <p:cNvPr id="9224" name="Google Shape;9224;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225" name="Google Shape;9225;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226" name="Google Shape;9226;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227" name="Google Shape;9227;p132"/>
            <p:cNvGrpSpPr/>
            <p:nvPr/>
          </p:nvGrpSpPr>
          <p:grpSpPr>
            <a:xfrm flipH="1" rot="10800000">
              <a:off x="3686" y="243"/>
              <a:ext cx="177" cy="66"/>
              <a:chOff x="2848" y="848"/>
              <a:chExt cx="140" cy="98"/>
            </a:xfrm>
          </p:grpSpPr>
          <p:cxnSp>
            <p:nvCxnSpPr>
              <p:cNvPr id="9228" name="Google Shape;9228;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229" name="Google Shape;9229;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230" name="Google Shape;9230;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9231" name="Google Shape;9231;p132"/>
          <p:cNvSpPr txBox="1"/>
          <p:nvPr/>
        </p:nvSpPr>
        <p:spPr>
          <a:xfrm>
            <a:off x="1254125" y="259556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R2</a:t>
            </a:r>
            <a:endParaRPr/>
          </a:p>
        </p:txBody>
      </p:sp>
      <p:sp>
        <p:nvSpPr>
          <p:cNvPr id="9232" name="Google Shape;9232;p132"/>
          <p:cNvSpPr txBox="1"/>
          <p:nvPr/>
        </p:nvSpPr>
        <p:spPr>
          <a:xfrm>
            <a:off x="741363" y="35925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R3</a:t>
            </a:r>
            <a:endParaRPr/>
          </a:p>
        </p:txBody>
      </p:sp>
      <p:sp>
        <p:nvSpPr>
          <p:cNvPr id="9233" name="Google Shape;9233;p132"/>
          <p:cNvSpPr txBox="1"/>
          <p:nvPr/>
        </p:nvSpPr>
        <p:spPr>
          <a:xfrm>
            <a:off x="3387725" y="20129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R4</a:t>
            </a:r>
            <a:endParaRPr/>
          </a:p>
        </p:txBody>
      </p:sp>
      <p:sp>
        <p:nvSpPr>
          <p:cNvPr id="9234" name="Google Shape;9234;p132"/>
          <p:cNvSpPr txBox="1"/>
          <p:nvPr/>
        </p:nvSpPr>
        <p:spPr>
          <a:xfrm>
            <a:off x="3830638" y="3151188"/>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R5</a:t>
            </a:r>
            <a:endParaRPr/>
          </a:p>
        </p:txBody>
      </p:sp>
      <p:sp>
        <p:nvSpPr>
          <p:cNvPr id="9235" name="Google Shape;9235;p132"/>
          <p:cNvSpPr txBox="1"/>
          <p:nvPr/>
        </p:nvSpPr>
        <p:spPr>
          <a:xfrm>
            <a:off x="2595563" y="38846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R6</a:t>
            </a:r>
            <a:endParaRPr/>
          </a:p>
        </p:txBody>
      </p:sp>
      <p:sp>
        <p:nvSpPr>
          <p:cNvPr id="9236" name="Google Shape;9236;p132"/>
          <p:cNvSpPr txBox="1"/>
          <p:nvPr/>
        </p:nvSpPr>
        <p:spPr>
          <a:xfrm>
            <a:off x="3316288" y="38417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R7</a:t>
            </a:r>
            <a:endParaRPr/>
          </a:p>
        </p:txBody>
      </p:sp>
      <p:grpSp>
        <p:nvGrpSpPr>
          <p:cNvPr id="9237" name="Google Shape;9237;p132"/>
          <p:cNvGrpSpPr/>
          <p:nvPr/>
        </p:nvGrpSpPr>
        <p:grpSpPr>
          <a:xfrm>
            <a:off x="5389563" y="2311400"/>
            <a:ext cx="569912" cy="222250"/>
            <a:chOff x="3600" y="219"/>
            <a:chExt cx="360" cy="175"/>
          </a:xfrm>
        </p:grpSpPr>
        <p:sp>
          <p:nvSpPr>
            <p:cNvPr id="9238" name="Google Shape;9238;p132"/>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239" name="Google Shape;9239;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240" name="Google Shape;9240;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241" name="Google Shape;9241;p132"/>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242" name="Google Shape;9242;p132"/>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243" name="Google Shape;9243;p132"/>
            <p:cNvGrpSpPr/>
            <p:nvPr/>
          </p:nvGrpSpPr>
          <p:grpSpPr>
            <a:xfrm>
              <a:off x="3686" y="244"/>
              <a:ext cx="177" cy="66"/>
              <a:chOff x="2848" y="848"/>
              <a:chExt cx="140" cy="98"/>
            </a:xfrm>
          </p:grpSpPr>
          <p:cxnSp>
            <p:nvCxnSpPr>
              <p:cNvPr id="9244" name="Google Shape;9244;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245" name="Google Shape;9245;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246" name="Google Shape;9246;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247" name="Google Shape;9247;p132"/>
            <p:cNvGrpSpPr/>
            <p:nvPr/>
          </p:nvGrpSpPr>
          <p:grpSpPr>
            <a:xfrm flipH="1" rot="10800000">
              <a:off x="3686" y="243"/>
              <a:ext cx="177" cy="66"/>
              <a:chOff x="2848" y="848"/>
              <a:chExt cx="140" cy="98"/>
            </a:xfrm>
          </p:grpSpPr>
          <p:cxnSp>
            <p:nvCxnSpPr>
              <p:cNvPr id="9248" name="Google Shape;9248;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249" name="Google Shape;9249;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250" name="Google Shape;9250;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251" name="Google Shape;9251;p132"/>
          <p:cNvGrpSpPr/>
          <p:nvPr/>
        </p:nvGrpSpPr>
        <p:grpSpPr>
          <a:xfrm>
            <a:off x="5399088" y="3105150"/>
            <a:ext cx="547687" cy="233363"/>
            <a:chOff x="3600" y="219"/>
            <a:chExt cx="360" cy="175"/>
          </a:xfrm>
        </p:grpSpPr>
        <p:sp>
          <p:nvSpPr>
            <p:cNvPr id="9252" name="Google Shape;9252;p132"/>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253" name="Google Shape;9253;p13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254" name="Google Shape;9254;p13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255" name="Google Shape;9255;p132"/>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256" name="Google Shape;9256;p132"/>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257" name="Google Shape;9257;p132"/>
            <p:cNvGrpSpPr/>
            <p:nvPr/>
          </p:nvGrpSpPr>
          <p:grpSpPr>
            <a:xfrm>
              <a:off x="3686" y="244"/>
              <a:ext cx="177" cy="66"/>
              <a:chOff x="2848" y="848"/>
              <a:chExt cx="140" cy="98"/>
            </a:xfrm>
          </p:grpSpPr>
          <p:cxnSp>
            <p:nvCxnSpPr>
              <p:cNvPr id="9258" name="Google Shape;9258;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259" name="Google Shape;9259;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260" name="Google Shape;9260;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261" name="Google Shape;9261;p132"/>
            <p:cNvGrpSpPr/>
            <p:nvPr/>
          </p:nvGrpSpPr>
          <p:grpSpPr>
            <a:xfrm flipH="1" rot="10800000">
              <a:off x="3686" y="243"/>
              <a:ext cx="177" cy="66"/>
              <a:chOff x="2848" y="848"/>
              <a:chExt cx="140" cy="98"/>
            </a:xfrm>
          </p:grpSpPr>
          <p:cxnSp>
            <p:nvCxnSpPr>
              <p:cNvPr id="9262" name="Google Shape;9262;p13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263" name="Google Shape;9263;p13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264" name="Google Shape;9264;p13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9265" name="Google Shape;9265;p132"/>
          <p:cNvCxnSpPr/>
          <p:nvPr/>
        </p:nvCxnSpPr>
        <p:spPr>
          <a:xfrm>
            <a:off x="5365750" y="3781425"/>
            <a:ext cx="596900" cy="0"/>
          </a:xfrm>
          <a:prstGeom prst="straightConnector1">
            <a:avLst/>
          </a:prstGeom>
          <a:noFill/>
          <a:ln cap="flat" cmpd="sng" w="28575">
            <a:solidFill>
              <a:srgbClr val="FF0000"/>
            </a:solidFill>
            <a:prstDash val="solid"/>
            <a:round/>
            <a:headEnd len="med" w="med" type="none"/>
            <a:tailEnd len="med" w="med" type="triangle"/>
          </a:ln>
        </p:spPr>
      </p:cxnSp>
      <p:sp>
        <p:nvSpPr>
          <p:cNvPr id="9266" name="Google Shape;9266;p132"/>
          <p:cNvSpPr txBox="1"/>
          <p:nvPr/>
        </p:nvSpPr>
        <p:spPr>
          <a:xfrm>
            <a:off x="5991225" y="2074863"/>
            <a:ext cx="3076575"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router nối với group member</a:t>
            </a:r>
            <a:endParaRPr/>
          </a:p>
        </p:txBody>
      </p:sp>
      <p:sp>
        <p:nvSpPr>
          <p:cNvPr id="9267" name="Google Shape;9267;p132"/>
          <p:cNvSpPr txBox="1"/>
          <p:nvPr/>
        </p:nvSpPr>
        <p:spPr>
          <a:xfrm>
            <a:off x="5978525" y="2919413"/>
            <a:ext cx="227647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router không nối với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group member</a:t>
            </a:r>
            <a:endParaRPr/>
          </a:p>
        </p:txBody>
      </p:sp>
      <p:sp>
        <p:nvSpPr>
          <p:cNvPr id="9268" name="Google Shape;9268;p132"/>
          <p:cNvSpPr txBox="1"/>
          <p:nvPr/>
        </p:nvSpPr>
        <p:spPr>
          <a:xfrm>
            <a:off x="5953125" y="3587750"/>
            <a:ext cx="30289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datagram sẽ được</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chuyển tiếp</a:t>
            </a:r>
            <a:endParaRPr/>
          </a:p>
        </p:txBody>
      </p:sp>
      <p:sp>
        <p:nvSpPr>
          <p:cNvPr id="9269" name="Google Shape;9269;p132"/>
          <p:cNvSpPr txBox="1"/>
          <p:nvPr/>
        </p:nvSpPr>
        <p:spPr>
          <a:xfrm>
            <a:off x="5286375" y="1560513"/>
            <a:ext cx="1162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Chú thích</a:t>
            </a:r>
            <a:endParaRPr/>
          </a:p>
        </p:txBody>
      </p:sp>
      <p:sp>
        <p:nvSpPr>
          <p:cNvPr id="9270" name="Google Shape;9270;p132"/>
          <p:cNvSpPr txBox="1"/>
          <p:nvPr/>
        </p:nvSpPr>
        <p:spPr>
          <a:xfrm>
            <a:off x="542925" y="1444625"/>
            <a:ext cx="10985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 nguồn</a:t>
            </a:r>
            <a:endParaRPr/>
          </a:p>
        </p:txBody>
      </p:sp>
      <p:cxnSp>
        <p:nvCxnSpPr>
          <p:cNvPr id="9271" name="Google Shape;9271;p132"/>
          <p:cNvCxnSpPr/>
          <p:nvPr/>
        </p:nvCxnSpPr>
        <p:spPr>
          <a:xfrm flipH="1">
            <a:off x="1868488" y="2138363"/>
            <a:ext cx="228600" cy="511175"/>
          </a:xfrm>
          <a:prstGeom prst="straightConnector1">
            <a:avLst/>
          </a:prstGeom>
          <a:noFill/>
          <a:ln cap="flat" cmpd="sng" w="19050">
            <a:solidFill>
              <a:srgbClr val="FF0000"/>
            </a:solidFill>
            <a:prstDash val="solid"/>
            <a:round/>
            <a:headEnd len="med" w="med" type="none"/>
            <a:tailEnd len="med" w="med" type="triangle"/>
          </a:ln>
        </p:spPr>
      </p:cxnSp>
      <p:cxnSp>
        <p:nvCxnSpPr>
          <p:cNvPr id="9272" name="Google Shape;9272;p132"/>
          <p:cNvCxnSpPr/>
          <p:nvPr/>
        </p:nvCxnSpPr>
        <p:spPr>
          <a:xfrm flipH="1">
            <a:off x="1455738" y="3030538"/>
            <a:ext cx="228600" cy="511175"/>
          </a:xfrm>
          <a:prstGeom prst="straightConnector1">
            <a:avLst/>
          </a:prstGeom>
          <a:noFill/>
          <a:ln cap="flat" cmpd="sng" w="19050">
            <a:solidFill>
              <a:srgbClr val="FF0000"/>
            </a:solidFill>
            <a:prstDash val="solid"/>
            <a:round/>
            <a:headEnd len="med" w="med" type="none"/>
            <a:tailEnd len="med" w="med" type="triangle"/>
          </a:ln>
        </p:spPr>
      </p:cxnSp>
      <p:cxnSp>
        <p:nvCxnSpPr>
          <p:cNvPr id="9273" name="Google Shape;9273;p132"/>
          <p:cNvCxnSpPr/>
          <p:nvPr/>
        </p:nvCxnSpPr>
        <p:spPr>
          <a:xfrm>
            <a:off x="2025650" y="2995613"/>
            <a:ext cx="511175" cy="592137"/>
          </a:xfrm>
          <a:prstGeom prst="straightConnector1">
            <a:avLst/>
          </a:prstGeom>
          <a:noFill/>
          <a:ln cap="flat" cmpd="sng" w="19050">
            <a:solidFill>
              <a:srgbClr val="FF0000"/>
            </a:solidFill>
            <a:prstDash val="solid"/>
            <a:round/>
            <a:headEnd len="med" w="med" type="none"/>
            <a:tailEnd len="med" w="med" type="triangle"/>
          </a:ln>
        </p:spPr>
      </p:cxnSp>
      <p:cxnSp>
        <p:nvCxnSpPr>
          <p:cNvPr id="9274" name="Google Shape;9274;p132"/>
          <p:cNvCxnSpPr/>
          <p:nvPr/>
        </p:nvCxnSpPr>
        <p:spPr>
          <a:xfrm>
            <a:off x="2527300" y="2100263"/>
            <a:ext cx="698500" cy="336550"/>
          </a:xfrm>
          <a:prstGeom prst="straightConnector1">
            <a:avLst/>
          </a:prstGeom>
          <a:noFill/>
          <a:ln cap="flat" cmpd="sng" w="19050">
            <a:solidFill>
              <a:srgbClr val="FF0000"/>
            </a:solidFill>
            <a:prstDash val="solid"/>
            <a:round/>
            <a:headEnd len="med" w="med" type="none"/>
            <a:tailEnd len="med" w="med" type="triangle"/>
          </a:ln>
        </p:spPr>
      </p:cxnSp>
      <p:cxnSp>
        <p:nvCxnSpPr>
          <p:cNvPr id="9275" name="Google Shape;9275;p132"/>
          <p:cNvCxnSpPr/>
          <p:nvPr/>
        </p:nvCxnSpPr>
        <p:spPr>
          <a:xfrm>
            <a:off x="3473450" y="2630488"/>
            <a:ext cx="12700" cy="498475"/>
          </a:xfrm>
          <a:prstGeom prst="straightConnector1">
            <a:avLst/>
          </a:prstGeom>
          <a:noFill/>
          <a:ln cap="flat" cmpd="sng" w="19050">
            <a:solidFill>
              <a:srgbClr val="FF0000"/>
            </a:solidFill>
            <a:prstDash val="solid"/>
            <a:round/>
            <a:headEnd len="med" w="med" type="none"/>
            <a:tailEnd len="med" w="med" type="triangle"/>
          </a:ln>
        </p:spPr>
      </p:cxnSp>
      <p:cxnSp>
        <p:nvCxnSpPr>
          <p:cNvPr id="9276" name="Google Shape;9276;p132"/>
          <p:cNvCxnSpPr/>
          <p:nvPr/>
        </p:nvCxnSpPr>
        <p:spPr>
          <a:xfrm>
            <a:off x="3600450" y="3455988"/>
            <a:ext cx="241300" cy="419100"/>
          </a:xfrm>
          <a:prstGeom prst="straightConnector1">
            <a:avLst/>
          </a:prstGeom>
          <a:noFill/>
          <a:ln cap="flat" cmpd="sng" w="19050">
            <a:solidFill>
              <a:srgbClr val="FF0000"/>
            </a:solidFill>
            <a:prstDash val="solid"/>
            <a:round/>
            <a:headEnd len="med" w="med" type="none"/>
            <a:tailEnd len="med" w="med" type="triangle"/>
          </a:ln>
        </p:spPr>
      </p:cxnSp>
      <p:grpSp>
        <p:nvGrpSpPr>
          <p:cNvPr id="9277" name="Google Shape;9277;p132"/>
          <p:cNvGrpSpPr/>
          <p:nvPr/>
        </p:nvGrpSpPr>
        <p:grpSpPr>
          <a:xfrm rot="4749582">
            <a:off x="3075782" y="3410744"/>
            <a:ext cx="254000" cy="344487"/>
            <a:chOff x="2356" y="2709"/>
            <a:chExt cx="200" cy="287"/>
          </a:xfrm>
        </p:grpSpPr>
        <p:cxnSp>
          <p:nvCxnSpPr>
            <p:cNvPr id="9278" name="Google Shape;9278;p132"/>
            <p:cNvCxnSpPr/>
            <p:nvPr/>
          </p:nvCxnSpPr>
          <p:spPr>
            <a:xfrm>
              <a:off x="2356" y="2709"/>
              <a:ext cx="152" cy="264"/>
            </a:xfrm>
            <a:prstGeom prst="straightConnector1">
              <a:avLst/>
            </a:prstGeom>
            <a:noFill/>
            <a:ln cap="flat" cmpd="sng" w="19050">
              <a:solidFill>
                <a:schemeClr val="lt2"/>
              </a:solidFill>
              <a:prstDash val="solid"/>
              <a:round/>
              <a:headEnd len="med" w="med" type="none"/>
              <a:tailEnd len="med" w="med" type="triangle"/>
            </a:ln>
          </p:spPr>
        </p:cxnSp>
        <p:cxnSp>
          <p:nvCxnSpPr>
            <p:cNvPr id="9279" name="Google Shape;9279;p132"/>
            <p:cNvCxnSpPr/>
            <p:nvPr/>
          </p:nvCxnSpPr>
          <p:spPr>
            <a:xfrm flipH="1" rot="10800000">
              <a:off x="2464" y="2944"/>
              <a:ext cx="92" cy="52"/>
            </a:xfrm>
            <a:prstGeom prst="straightConnector1">
              <a:avLst/>
            </a:prstGeom>
            <a:noFill/>
            <a:ln cap="flat" cmpd="sng" w="38100">
              <a:solidFill>
                <a:schemeClr val="lt2"/>
              </a:solidFill>
              <a:prstDash val="solid"/>
              <a:round/>
              <a:headEnd len="med" w="med" type="none"/>
              <a:tailEnd len="med" w="med" type="none"/>
            </a:ln>
          </p:spPr>
        </p:cxnSp>
      </p:grpSp>
      <p:grpSp>
        <p:nvGrpSpPr>
          <p:cNvPr id="9280" name="Google Shape;9280;p132"/>
          <p:cNvGrpSpPr/>
          <p:nvPr/>
        </p:nvGrpSpPr>
        <p:grpSpPr>
          <a:xfrm rot="-6022826">
            <a:off x="3253582" y="3436145"/>
            <a:ext cx="254000" cy="344487"/>
            <a:chOff x="2356" y="2709"/>
            <a:chExt cx="200" cy="287"/>
          </a:xfrm>
        </p:grpSpPr>
        <p:cxnSp>
          <p:nvCxnSpPr>
            <p:cNvPr id="9281" name="Google Shape;9281;p132"/>
            <p:cNvCxnSpPr/>
            <p:nvPr/>
          </p:nvCxnSpPr>
          <p:spPr>
            <a:xfrm>
              <a:off x="2356" y="2709"/>
              <a:ext cx="152" cy="264"/>
            </a:xfrm>
            <a:prstGeom prst="straightConnector1">
              <a:avLst/>
            </a:prstGeom>
            <a:noFill/>
            <a:ln cap="flat" cmpd="sng" w="19050">
              <a:solidFill>
                <a:schemeClr val="lt2"/>
              </a:solidFill>
              <a:prstDash val="solid"/>
              <a:round/>
              <a:headEnd len="med" w="med" type="none"/>
              <a:tailEnd len="med" w="med" type="triangle"/>
            </a:ln>
          </p:spPr>
        </p:cxnSp>
        <p:cxnSp>
          <p:nvCxnSpPr>
            <p:cNvPr id="9282" name="Google Shape;9282;p132"/>
            <p:cNvCxnSpPr/>
            <p:nvPr/>
          </p:nvCxnSpPr>
          <p:spPr>
            <a:xfrm flipH="1" rot="10800000">
              <a:off x="2464" y="2944"/>
              <a:ext cx="92" cy="52"/>
            </a:xfrm>
            <a:prstGeom prst="straightConnector1">
              <a:avLst/>
            </a:prstGeom>
            <a:noFill/>
            <a:ln cap="flat" cmpd="sng" w="38100">
              <a:solidFill>
                <a:schemeClr val="lt2"/>
              </a:solidFill>
              <a:prstDash val="solid"/>
              <a:round/>
              <a:headEnd len="med" w="med" type="none"/>
              <a:tailEnd len="med" w="med" type="none"/>
            </a:ln>
          </p:spPr>
        </p:cxnSp>
      </p:grpSp>
      <p:cxnSp>
        <p:nvCxnSpPr>
          <p:cNvPr id="9283" name="Google Shape;9283;p132"/>
          <p:cNvCxnSpPr/>
          <p:nvPr/>
        </p:nvCxnSpPr>
        <p:spPr>
          <a:xfrm rot="-4663823">
            <a:off x="2569369" y="2256632"/>
            <a:ext cx="466725" cy="941387"/>
          </a:xfrm>
          <a:prstGeom prst="straightConnector1">
            <a:avLst/>
          </a:prstGeom>
          <a:noFill/>
          <a:ln cap="flat" cmpd="sng" w="19050">
            <a:solidFill>
              <a:schemeClr val="lt2"/>
            </a:solidFill>
            <a:prstDash val="solid"/>
            <a:round/>
            <a:headEnd len="med" w="med" type="none"/>
            <a:tailEnd len="med" w="med" type="triangle"/>
          </a:ln>
        </p:spPr>
      </p:cxnSp>
      <p:cxnSp>
        <p:nvCxnSpPr>
          <p:cNvPr id="9284" name="Google Shape;9284;p132"/>
          <p:cNvCxnSpPr/>
          <p:nvPr/>
        </p:nvCxnSpPr>
        <p:spPr>
          <a:xfrm flipH="1" rot="6136177">
            <a:off x="3236120" y="2583656"/>
            <a:ext cx="119062" cy="60325"/>
          </a:xfrm>
          <a:prstGeom prst="straightConnector1">
            <a:avLst/>
          </a:prstGeom>
          <a:noFill/>
          <a:ln cap="flat" cmpd="sng" w="38100">
            <a:solidFill>
              <a:schemeClr val="lt2"/>
            </a:solidFill>
            <a:prstDash val="solid"/>
            <a:round/>
            <a:headEnd len="med" w="med" type="none"/>
            <a:tailEnd len="med" w="med" type="none"/>
          </a:ln>
        </p:spPr>
      </p:cxnSp>
      <p:cxnSp>
        <p:nvCxnSpPr>
          <p:cNvPr id="9285" name="Google Shape;9285;p132"/>
          <p:cNvCxnSpPr/>
          <p:nvPr/>
        </p:nvCxnSpPr>
        <p:spPr>
          <a:xfrm rot="-4663823">
            <a:off x="2526507" y="2124869"/>
            <a:ext cx="452437" cy="904875"/>
          </a:xfrm>
          <a:prstGeom prst="straightConnector1">
            <a:avLst/>
          </a:prstGeom>
          <a:noFill/>
          <a:ln cap="flat" cmpd="sng" w="19050">
            <a:solidFill>
              <a:schemeClr val="lt2"/>
            </a:solidFill>
            <a:prstDash val="solid"/>
            <a:round/>
            <a:headEnd len="med" w="med" type="triangle"/>
            <a:tailEnd len="med" w="med" type="none"/>
          </a:ln>
        </p:spPr>
      </p:cxnSp>
      <p:cxnSp>
        <p:nvCxnSpPr>
          <p:cNvPr id="9286" name="Google Shape;9286;p132"/>
          <p:cNvCxnSpPr/>
          <p:nvPr/>
        </p:nvCxnSpPr>
        <p:spPr>
          <a:xfrm flipH="1" rot="6136177">
            <a:off x="2201070" y="2659856"/>
            <a:ext cx="119062" cy="60325"/>
          </a:xfrm>
          <a:prstGeom prst="straightConnector1">
            <a:avLst/>
          </a:prstGeom>
          <a:noFill/>
          <a:ln cap="flat" cmpd="sng" w="38100">
            <a:solidFill>
              <a:schemeClr val="lt2"/>
            </a:solidFill>
            <a:prstDash val="solid"/>
            <a:round/>
            <a:headEnd len="med" w="med" type="none"/>
            <a:tailEnd len="med" w="med" type="none"/>
          </a:ln>
        </p:spPr>
      </p:cxnSp>
      <p:cxnSp>
        <p:nvCxnSpPr>
          <p:cNvPr id="9287" name="Google Shape;9287;p132"/>
          <p:cNvCxnSpPr/>
          <p:nvPr/>
        </p:nvCxnSpPr>
        <p:spPr>
          <a:xfrm rot="-4663823">
            <a:off x="2044700" y="3382963"/>
            <a:ext cx="130175" cy="619125"/>
          </a:xfrm>
          <a:prstGeom prst="straightConnector1">
            <a:avLst/>
          </a:prstGeom>
          <a:noFill/>
          <a:ln cap="flat" cmpd="sng" w="19050">
            <a:solidFill>
              <a:schemeClr val="lt2"/>
            </a:solidFill>
            <a:prstDash val="solid"/>
            <a:round/>
            <a:headEnd len="med" w="med" type="none"/>
            <a:tailEnd len="med" w="med" type="triangle"/>
          </a:ln>
        </p:spPr>
      </p:cxnSp>
      <p:cxnSp>
        <p:nvCxnSpPr>
          <p:cNvPr id="9288" name="Google Shape;9288;p132"/>
          <p:cNvCxnSpPr/>
          <p:nvPr/>
        </p:nvCxnSpPr>
        <p:spPr>
          <a:xfrm flipH="1" rot="6136177">
            <a:off x="2371725" y="3668713"/>
            <a:ext cx="144463" cy="39687"/>
          </a:xfrm>
          <a:prstGeom prst="straightConnector1">
            <a:avLst/>
          </a:prstGeom>
          <a:noFill/>
          <a:ln cap="flat" cmpd="sng" w="38100">
            <a:solidFill>
              <a:schemeClr val="lt2"/>
            </a:solidFill>
            <a:prstDash val="solid"/>
            <a:round/>
            <a:headEnd len="med" w="med" type="none"/>
            <a:tailEnd len="med" w="med" type="none"/>
          </a:ln>
        </p:spPr>
      </p:cxnSp>
      <p:cxnSp>
        <p:nvCxnSpPr>
          <p:cNvPr id="9289" name="Google Shape;9289;p132"/>
          <p:cNvCxnSpPr/>
          <p:nvPr/>
        </p:nvCxnSpPr>
        <p:spPr>
          <a:xfrm rot="-4663823">
            <a:off x="2093912" y="3573463"/>
            <a:ext cx="138113" cy="623888"/>
          </a:xfrm>
          <a:prstGeom prst="straightConnector1">
            <a:avLst/>
          </a:prstGeom>
          <a:noFill/>
          <a:ln cap="flat" cmpd="sng" w="19050">
            <a:solidFill>
              <a:schemeClr val="lt2"/>
            </a:solidFill>
            <a:prstDash val="solid"/>
            <a:round/>
            <a:headEnd len="med" w="med" type="triangle"/>
            <a:tailEnd len="med" w="med" type="none"/>
          </a:ln>
        </p:spPr>
      </p:cxnSp>
      <p:cxnSp>
        <p:nvCxnSpPr>
          <p:cNvPr id="9290" name="Google Shape;9290;p132"/>
          <p:cNvCxnSpPr/>
          <p:nvPr/>
        </p:nvCxnSpPr>
        <p:spPr>
          <a:xfrm flipH="1" rot="6136177">
            <a:off x="1755775" y="3871913"/>
            <a:ext cx="144463" cy="39687"/>
          </a:xfrm>
          <a:prstGeom prst="straightConnector1">
            <a:avLst/>
          </a:prstGeom>
          <a:noFill/>
          <a:ln cap="flat" cmpd="sng" w="38100">
            <a:solidFill>
              <a:schemeClr val="lt2"/>
            </a:solidFill>
            <a:prstDash val="solid"/>
            <a:round/>
            <a:headEnd len="med" w="med" type="none"/>
            <a:tailEnd len="med" w="med" type="none"/>
          </a:ln>
        </p:spPr>
      </p:cxnSp>
      <p:sp>
        <p:nvSpPr>
          <p:cNvPr id="9291" name="Google Shape;9291;p132"/>
          <p:cNvSpPr txBox="1"/>
          <p:nvPr/>
        </p:nvSpPr>
        <p:spPr>
          <a:xfrm>
            <a:off x="5953125" y="4129088"/>
            <a:ext cx="274637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datagram sẽ không được</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chuyển tiếp</a:t>
            </a:r>
            <a:endParaRPr/>
          </a:p>
        </p:txBody>
      </p:sp>
      <p:cxnSp>
        <p:nvCxnSpPr>
          <p:cNvPr id="9292" name="Google Shape;9292;p132"/>
          <p:cNvCxnSpPr/>
          <p:nvPr/>
        </p:nvCxnSpPr>
        <p:spPr>
          <a:xfrm rot="-4663823">
            <a:off x="5562600" y="4030663"/>
            <a:ext cx="130175" cy="619125"/>
          </a:xfrm>
          <a:prstGeom prst="straightConnector1">
            <a:avLst/>
          </a:prstGeom>
          <a:noFill/>
          <a:ln cap="flat" cmpd="sng" w="19050">
            <a:solidFill>
              <a:schemeClr val="lt2"/>
            </a:solidFill>
            <a:prstDash val="solid"/>
            <a:round/>
            <a:headEnd len="med" w="med" type="none"/>
            <a:tailEnd len="med" w="med" type="triangle"/>
          </a:ln>
        </p:spPr>
      </p:cxnSp>
      <p:cxnSp>
        <p:nvCxnSpPr>
          <p:cNvPr id="9293" name="Google Shape;9293;p132"/>
          <p:cNvCxnSpPr/>
          <p:nvPr/>
        </p:nvCxnSpPr>
        <p:spPr>
          <a:xfrm flipH="1" rot="6136177">
            <a:off x="5889625" y="4303713"/>
            <a:ext cx="144463" cy="39687"/>
          </a:xfrm>
          <a:prstGeom prst="straightConnector1">
            <a:avLst/>
          </a:prstGeom>
          <a:noFill/>
          <a:ln cap="flat" cmpd="sng" w="38100">
            <a:solidFill>
              <a:schemeClr val="lt2"/>
            </a:solidFill>
            <a:prstDash val="solid"/>
            <a:round/>
            <a:headEnd len="med" w="med" type="none"/>
            <a:tailEnd len="med" w="med" type="none"/>
          </a:ln>
        </p:spPr>
      </p:cxn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8" name="Shape 9298"/>
        <p:cNvGrpSpPr/>
        <p:nvPr/>
      </p:nvGrpSpPr>
      <p:grpSpPr>
        <a:xfrm>
          <a:off x="0" y="0"/>
          <a:ext cx="0" cy="0"/>
          <a:chOff x="0" y="0"/>
          <a:chExt cx="0" cy="0"/>
        </a:xfrm>
      </p:grpSpPr>
      <p:sp>
        <p:nvSpPr>
          <p:cNvPr id="9299" name="Google Shape;9299;p133"/>
          <p:cNvSpPr txBox="1"/>
          <p:nvPr>
            <p:ph type="title"/>
          </p:nvPr>
        </p:nvSpPr>
        <p:spPr>
          <a:xfrm>
            <a:off x="469900" y="304800"/>
            <a:ext cx="7620000" cy="6858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sz="3600"/>
              <a:t>Reverse Path Forwarding: Tỉa</a:t>
            </a:r>
            <a:endParaRPr/>
          </a:p>
        </p:txBody>
      </p:sp>
      <p:sp>
        <p:nvSpPr>
          <p:cNvPr id="9300" name="Google Shape;9300;p133"/>
          <p:cNvSpPr txBox="1"/>
          <p:nvPr>
            <p:ph idx="1" type="body"/>
          </p:nvPr>
        </p:nvSpPr>
        <p:spPr>
          <a:xfrm>
            <a:off x="520700" y="1155700"/>
            <a:ext cx="8077200" cy="24384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Char char="🞆"/>
            </a:pPr>
            <a:r>
              <a:rPr lang="en-US"/>
              <a:t>forwarding tree chứa các cây con mà subtree con đó không có mcast group member</a:t>
            </a:r>
            <a:endParaRPr/>
          </a:p>
          <a:p>
            <a:pPr indent="-273049" lvl="1" marL="639763" rtl="0" algn="l">
              <a:spcBef>
                <a:spcPts val="420"/>
              </a:spcBef>
              <a:spcAft>
                <a:spcPts val="0"/>
              </a:spcAft>
              <a:buSzPts val="1680"/>
              <a:buChar char="⚫"/>
            </a:pPr>
            <a:r>
              <a:rPr lang="en-US"/>
              <a:t>Không cần chuyển tiếp các datagram xuống subtree</a:t>
            </a:r>
            <a:endParaRPr/>
          </a:p>
          <a:p>
            <a:pPr indent="-273049" lvl="1" marL="639763" rtl="0" algn="l">
              <a:spcBef>
                <a:spcPts val="420"/>
              </a:spcBef>
              <a:spcAft>
                <a:spcPts val="0"/>
              </a:spcAft>
              <a:buSzPts val="1680"/>
              <a:buChar char="⚫"/>
            </a:pPr>
            <a:r>
              <a:rPr lang="en-US"/>
              <a:t>“Tỉa” các bản tin gửi lên bởi router mà không có downstream group members</a:t>
            </a:r>
            <a:endParaRPr/>
          </a:p>
        </p:txBody>
      </p:sp>
      <p:cxnSp>
        <p:nvCxnSpPr>
          <p:cNvPr id="9301" name="Google Shape;9301;p133"/>
          <p:cNvCxnSpPr/>
          <p:nvPr/>
        </p:nvCxnSpPr>
        <p:spPr>
          <a:xfrm>
            <a:off x="3549650" y="5321300"/>
            <a:ext cx="401638" cy="690563"/>
          </a:xfrm>
          <a:prstGeom prst="straightConnector1">
            <a:avLst/>
          </a:prstGeom>
          <a:noFill/>
          <a:ln cap="flat" cmpd="sng" w="19050">
            <a:solidFill>
              <a:schemeClr val="dk1"/>
            </a:solidFill>
            <a:prstDash val="solid"/>
            <a:round/>
            <a:headEnd len="med" w="med" type="none"/>
            <a:tailEnd len="med" w="med" type="none"/>
          </a:ln>
        </p:spPr>
      </p:cxnSp>
      <p:cxnSp>
        <p:nvCxnSpPr>
          <p:cNvPr id="9302" name="Google Shape;9302;p133"/>
          <p:cNvCxnSpPr/>
          <p:nvPr/>
        </p:nvCxnSpPr>
        <p:spPr>
          <a:xfrm flipH="1" rot="10800000">
            <a:off x="2147888" y="4465638"/>
            <a:ext cx="1365250" cy="347662"/>
          </a:xfrm>
          <a:prstGeom prst="straightConnector1">
            <a:avLst/>
          </a:prstGeom>
          <a:noFill/>
          <a:ln cap="flat" cmpd="sng" w="19050">
            <a:solidFill>
              <a:schemeClr val="dk1"/>
            </a:solidFill>
            <a:prstDash val="solid"/>
            <a:round/>
            <a:headEnd len="med" w="med" type="none"/>
            <a:tailEnd len="med" w="med" type="none"/>
          </a:ln>
        </p:spPr>
      </p:cxnSp>
      <p:cxnSp>
        <p:nvCxnSpPr>
          <p:cNvPr id="9303" name="Google Shape;9303;p133"/>
          <p:cNvCxnSpPr/>
          <p:nvPr/>
        </p:nvCxnSpPr>
        <p:spPr>
          <a:xfrm>
            <a:off x="1882775" y="4783138"/>
            <a:ext cx="852488" cy="974725"/>
          </a:xfrm>
          <a:prstGeom prst="straightConnector1">
            <a:avLst/>
          </a:prstGeom>
          <a:noFill/>
          <a:ln cap="flat" cmpd="sng" w="57150">
            <a:solidFill>
              <a:srgbClr val="FF0000"/>
            </a:solidFill>
            <a:prstDash val="solid"/>
            <a:round/>
            <a:headEnd len="med" w="med" type="none"/>
            <a:tailEnd len="med" w="med" type="none"/>
          </a:ln>
        </p:spPr>
      </p:cxnSp>
      <p:cxnSp>
        <p:nvCxnSpPr>
          <p:cNvPr id="9304" name="Google Shape;9304;p133"/>
          <p:cNvCxnSpPr/>
          <p:nvPr/>
        </p:nvCxnSpPr>
        <p:spPr>
          <a:xfrm>
            <a:off x="2470150" y="4027488"/>
            <a:ext cx="993775" cy="446087"/>
          </a:xfrm>
          <a:prstGeom prst="straightConnector1">
            <a:avLst/>
          </a:prstGeom>
          <a:noFill/>
          <a:ln cap="flat" cmpd="sng" w="57150">
            <a:solidFill>
              <a:srgbClr val="FF0000"/>
            </a:solidFill>
            <a:prstDash val="solid"/>
            <a:round/>
            <a:headEnd len="med" w="med" type="none"/>
            <a:tailEnd len="med" w="med" type="none"/>
          </a:ln>
        </p:spPr>
      </p:cxnSp>
      <p:cxnSp>
        <p:nvCxnSpPr>
          <p:cNvPr id="9305" name="Google Shape;9305;p133"/>
          <p:cNvCxnSpPr/>
          <p:nvPr/>
        </p:nvCxnSpPr>
        <p:spPr>
          <a:xfrm flipH="1" rot="10800000">
            <a:off x="3000375" y="5349875"/>
            <a:ext cx="538163" cy="468313"/>
          </a:xfrm>
          <a:prstGeom prst="straightConnector1">
            <a:avLst/>
          </a:prstGeom>
          <a:noFill/>
          <a:ln cap="flat" cmpd="sng" w="19050">
            <a:solidFill>
              <a:schemeClr val="dk1"/>
            </a:solidFill>
            <a:prstDash val="solid"/>
            <a:round/>
            <a:headEnd len="med" w="med" type="none"/>
            <a:tailEnd len="med" w="med" type="none"/>
          </a:ln>
        </p:spPr>
      </p:cxnSp>
      <p:cxnSp>
        <p:nvCxnSpPr>
          <p:cNvPr id="9306" name="Google Shape;9306;p133"/>
          <p:cNvCxnSpPr/>
          <p:nvPr/>
        </p:nvCxnSpPr>
        <p:spPr>
          <a:xfrm>
            <a:off x="3522663" y="4572000"/>
            <a:ext cx="0" cy="717550"/>
          </a:xfrm>
          <a:prstGeom prst="straightConnector1">
            <a:avLst/>
          </a:prstGeom>
          <a:noFill/>
          <a:ln cap="flat" cmpd="sng" w="19050">
            <a:solidFill>
              <a:schemeClr val="dk1"/>
            </a:solidFill>
            <a:prstDash val="solid"/>
            <a:round/>
            <a:headEnd len="med" w="med" type="none"/>
            <a:tailEnd len="med" w="med" type="none"/>
          </a:ln>
        </p:spPr>
      </p:cxnSp>
      <p:cxnSp>
        <p:nvCxnSpPr>
          <p:cNvPr id="9307" name="Google Shape;9307;p133"/>
          <p:cNvCxnSpPr/>
          <p:nvPr/>
        </p:nvCxnSpPr>
        <p:spPr>
          <a:xfrm>
            <a:off x="1547813" y="5786438"/>
            <a:ext cx="1025525" cy="0"/>
          </a:xfrm>
          <a:prstGeom prst="straightConnector1">
            <a:avLst/>
          </a:prstGeom>
          <a:noFill/>
          <a:ln cap="flat" cmpd="sng" w="19050">
            <a:solidFill>
              <a:schemeClr val="dk1"/>
            </a:solidFill>
            <a:prstDash val="solid"/>
            <a:round/>
            <a:headEnd len="med" w="med" type="none"/>
            <a:tailEnd len="med" w="med" type="none"/>
          </a:ln>
        </p:spPr>
      </p:cxnSp>
      <p:cxnSp>
        <p:nvCxnSpPr>
          <p:cNvPr id="9308" name="Google Shape;9308;p133"/>
          <p:cNvCxnSpPr/>
          <p:nvPr/>
        </p:nvCxnSpPr>
        <p:spPr>
          <a:xfrm flipH="1">
            <a:off x="1427163" y="4889500"/>
            <a:ext cx="373062" cy="846138"/>
          </a:xfrm>
          <a:prstGeom prst="straightConnector1">
            <a:avLst/>
          </a:prstGeom>
          <a:noFill/>
          <a:ln cap="flat" cmpd="sng" w="57150">
            <a:solidFill>
              <a:srgbClr val="FF0000"/>
            </a:solidFill>
            <a:prstDash val="solid"/>
            <a:round/>
            <a:headEnd len="med" w="med" type="none"/>
            <a:tailEnd len="med" w="med" type="none"/>
          </a:ln>
        </p:spPr>
      </p:cxnSp>
      <p:cxnSp>
        <p:nvCxnSpPr>
          <p:cNvPr id="9309" name="Google Shape;9309;p133"/>
          <p:cNvCxnSpPr/>
          <p:nvPr/>
        </p:nvCxnSpPr>
        <p:spPr>
          <a:xfrm flipH="1">
            <a:off x="1874838" y="4041775"/>
            <a:ext cx="347662" cy="749300"/>
          </a:xfrm>
          <a:prstGeom prst="straightConnector1">
            <a:avLst/>
          </a:prstGeom>
          <a:noFill/>
          <a:ln cap="flat" cmpd="sng" w="57150">
            <a:solidFill>
              <a:srgbClr val="FF0000"/>
            </a:solidFill>
            <a:prstDash val="solid"/>
            <a:round/>
            <a:headEnd len="med" w="med" type="none"/>
            <a:tailEnd len="med" w="med" type="none"/>
          </a:ln>
        </p:spPr>
      </p:cxnSp>
      <p:grpSp>
        <p:nvGrpSpPr>
          <p:cNvPr id="9310" name="Google Shape;9310;p133"/>
          <p:cNvGrpSpPr/>
          <p:nvPr/>
        </p:nvGrpSpPr>
        <p:grpSpPr>
          <a:xfrm>
            <a:off x="2447925" y="5699125"/>
            <a:ext cx="568325" cy="222250"/>
            <a:chOff x="3600" y="219"/>
            <a:chExt cx="360" cy="175"/>
          </a:xfrm>
        </p:grpSpPr>
        <p:sp>
          <p:nvSpPr>
            <p:cNvPr id="9311" name="Google Shape;9311;p13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312" name="Google Shape;9312;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313" name="Google Shape;9313;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314" name="Google Shape;9314;p13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315" name="Google Shape;9315;p13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316" name="Google Shape;9316;p133"/>
            <p:cNvGrpSpPr/>
            <p:nvPr/>
          </p:nvGrpSpPr>
          <p:grpSpPr>
            <a:xfrm>
              <a:off x="3686" y="244"/>
              <a:ext cx="177" cy="66"/>
              <a:chOff x="2848" y="848"/>
              <a:chExt cx="140" cy="98"/>
            </a:xfrm>
          </p:grpSpPr>
          <p:cxnSp>
            <p:nvCxnSpPr>
              <p:cNvPr id="9317" name="Google Shape;9317;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18" name="Google Shape;9318;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19" name="Google Shape;9319;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320" name="Google Shape;9320;p133"/>
            <p:cNvGrpSpPr/>
            <p:nvPr/>
          </p:nvGrpSpPr>
          <p:grpSpPr>
            <a:xfrm flipH="1" rot="10800000">
              <a:off x="3686" y="243"/>
              <a:ext cx="177" cy="66"/>
              <a:chOff x="2848" y="848"/>
              <a:chExt cx="140" cy="98"/>
            </a:xfrm>
          </p:grpSpPr>
          <p:cxnSp>
            <p:nvCxnSpPr>
              <p:cNvPr id="9321" name="Google Shape;9321;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22" name="Google Shape;9322;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23" name="Google Shape;9323;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324" name="Google Shape;9324;p133"/>
          <p:cNvGrpSpPr/>
          <p:nvPr/>
        </p:nvGrpSpPr>
        <p:grpSpPr>
          <a:xfrm>
            <a:off x="3233738" y="4379913"/>
            <a:ext cx="569912" cy="222250"/>
            <a:chOff x="3600" y="219"/>
            <a:chExt cx="360" cy="175"/>
          </a:xfrm>
        </p:grpSpPr>
        <p:sp>
          <p:nvSpPr>
            <p:cNvPr id="9325" name="Google Shape;9325;p13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326" name="Google Shape;9326;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327" name="Google Shape;9327;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328" name="Google Shape;9328;p13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329" name="Google Shape;9329;p13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330" name="Google Shape;9330;p133"/>
            <p:cNvGrpSpPr/>
            <p:nvPr/>
          </p:nvGrpSpPr>
          <p:grpSpPr>
            <a:xfrm>
              <a:off x="3686" y="244"/>
              <a:ext cx="177" cy="66"/>
              <a:chOff x="2848" y="848"/>
              <a:chExt cx="140" cy="98"/>
            </a:xfrm>
          </p:grpSpPr>
          <p:cxnSp>
            <p:nvCxnSpPr>
              <p:cNvPr id="9331" name="Google Shape;9331;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32" name="Google Shape;9332;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33" name="Google Shape;9333;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334" name="Google Shape;9334;p133"/>
            <p:cNvGrpSpPr/>
            <p:nvPr/>
          </p:nvGrpSpPr>
          <p:grpSpPr>
            <a:xfrm flipH="1" rot="10800000">
              <a:off x="3686" y="243"/>
              <a:ext cx="177" cy="66"/>
              <a:chOff x="2848" y="848"/>
              <a:chExt cx="140" cy="98"/>
            </a:xfrm>
          </p:grpSpPr>
          <p:cxnSp>
            <p:nvCxnSpPr>
              <p:cNvPr id="9335" name="Google Shape;9335;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36" name="Google Shape;9336;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37" name="Google Shape;9337;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338" name="Google Shape;9338;p133"/>
          <p:cNvGrpSpPr/>
          <p:nvPr/>
        </p:nvGrpSpPr>
        <p:grpSpPr>
          <a:xfrm>
            <a:off x="1098550" y="5678488"/>
            <a:ext cx="568325" cy="222250"/>
            <a:chOff x="3600" y="219"/>
            <a:chExt cx="360" cy="175"/>
          </a:xfrm>
        </p:grpSpPr>
        <p:sp>
          <p:nvSpPr>
            <p:cNvPr id="9339" name="Google Shape;9339;p13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340" name="Google Shape;9340;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341" name="Google Shape;9341;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342" name="Google Shape;9342;p13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343" name="Google Shape;9343;p13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344" name="Google Shape;9344;p133"/>
            <p:cNvGrpSpPr/>
            <p:nvPr/>
          </p:nvGrpSpPr>
          <p:grpSpPr>
            <a:xfrm>
              <a:off x="3686" y="244"/>
              <a:ext cx="177" cy="66"/>
              <a:chOff x="2848" y="848"/>
              <a:chExt cx="140" cy="98"/>
            </a:xfrm>
          </p:grpSpPr>
          <p:cxnSp>
            <p:nvCxnSpPr>
              <p:cNvPr id="9345" name="Google Shape;9345;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46" name="Google Shape;9346;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47" name="Google Shape;9347;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348" name="Google Shape;9348;p133"/>
            <p:cNvGrpSpPr/>
            <p:nvPr/>
          </p:nvGrpSpPr>
          <p:grpSpPr>
            <a:xfrm flipH="1" rot="10800000">
              <a:off x="3686" y="243"/>
              <a:ext cx="177" cy="66"/>
              <a:chOff x="2848" y="848"/>
              <a:chExt cx="140" cy="98"/>
            </a:xfrm>
          </p:grpSpPr>
          <p:cxnSp>
            <p:nvCxnSpPr>
              <p:cNvPr id="9349" name="Google Shape;9349;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50" name="Google Shape;9350;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51" name="Google Shape;9351;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352" name="Google Shape;9352;p133"/>
          <p:cNvGrpSpPr/>
          <p:nvPr/>
        </p:nvGrpSpPr>
        <p:grpSpPr>
          <a:xfrm>
            <a:off x="3257550" y="5214938"/>
            <a:ext cx="547688" cy="233362"/>
            <a:chOff x="3600" y="219"/>
            <a:chExt cx="360" cy="175"/>
          </a:xfrm>
        </p:grpSpPr>
        <p:sp>
          <p:nvSpPr>
            <p:cNvPr id="9353" name="Google Shape;9353;p133"/>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354" name="Google Shape;9354;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355" name="Google Shape;9355;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356" name="Google Shape;9356;p133"/>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357" name="Google Shape;9357;p133"/>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358" name="Google Shape;9358;p133"/>
            <p:cNvGrpSpPr/>
            <p:nvPr/>
          </p:nvGrpSpPr>
          <p:grpSpPr>
            <a:xfrm>
              <a:off x="3686" y="244"/>
              <a:ext cx="177" cy="66"/>
              <a:chOff x="2848" y="848"/>
              <a:chExt cx="140" cy="98"/>
            </a:xfrm>
          </p:grpSpPr>
          <p:cxnSp>
            <p:nvCxnSpPr>
              <p:cNvPr id="9359" name="Google Shape;9359;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60" name="Google Shape;9360;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61" name="Google Shape;9361;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362" name="Google Shape;9362;p133"/>
            <p:cNvGrpSpPr/>
            <p:nvPr/>
          </p:nvGrpSpPr>
          <p:grpSpPr>
            <a:xfrm flipH="1" rot="10800000">
              <a:off x="3686" y="243"/>
              <a:ext cx="177" cy="66"/>
              <a:chOff x="2848" y="848"/>
              <a:chExt cx="140" cy="98"/>
            </a:xfrm>
          </p:grpSpPr>
          <p:cxnSp>
            <p:nvCxnSpPr>
              <p:cNvPr id="9363" name="Google Shape;9363;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64" name="Google Shape;9364;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65" name="Google Shape;9365;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366" name="Google Shape;9366;p133"/>
          <p:cNvGrpSpPr/>
          <p:nvPr/>
        </p:nvGrpSpPr>
        <p:grpSpPr>
          <a:xfrm>
            <a:off x="1601788" y="4700588"/>
            <a:ext cx="547687" cy="233362"/>
            <a:chOff x="3600" y="219"/>
            <a:chExt cx="360" cy="175"/>
          </a:xfrm>
        </p:grpSpPr>
        <p:sp>
          <p:nvSpPr>
            <p:cNvPr id="9367" name="Google Shape;9367;p133"/>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368" name="Google Shape;9368;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369" name="Google Shape;9369;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370" name="Google Shape;9370;p133"/>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371" name="Google Shape;9371;p133"/>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372" name="Google Shape;9372;p133"/>
            <p:cNvGrpSpPr/>
            <p:nvPr/>
          </p:nvGrpSpPr>
          <p:grpSpPr>
            <a:xfrm>
              <a:off x="3686" y="244"/>
              <a:ext cx="177" cy="66"/>
              <a:chOff x="2848" y="848"/>
              <a:chExt cx="140" cy="98"/>
            </a:xfrm>
          </p:grpSpPr>
          <p:cxnSp>
            <p:nvCxnSpPr>
              <p:cNvPr id="9373" name="Google Shape;9373;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74" name="Google Shape;9374;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75" name="Google Shape;9375;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376" name="Google Shape;9376;p133"/>
            <p:cNvGrpSpPr/>
            <p:nvPr/>
          </p:nvGrpSpPr>
          <p:grpSpPr>
            <a:xfrm flipH="1" rot="10800000">
              <a:off x="3686" y="243"/>
              <a:ext cx="177" cy="66"/>
              <a:chOff x="2848" y="848"/>
              <a:chExt cx="140" cy="98"/>
            </a:xfrm>
          </p:grpSpPr>
          <p:cxnSp>
            <p:nvCxnSpPr>
              <p:cNvPr id="9377" name="Google Shape;9377;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378" name="Google Shape;9378;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379" name="Google Shape;9379;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380" name="Google Shape;9380;p133"/>
          <p:cNvGrpSpPr/>
          <p:nvPr/>
        </p:nvGrpSpPr>
        <p:grpSpPr>
          <a:xfrm>
            <a:off x="1679575" y="3511550"/>
            <a:ext cx="1157288" cy="584200"/>
            <a:chOff x="1170" y="3095"/>
            <a:chExt cx="559" cy="309"/>
          </a:xfrm>
        </p:grpSpPr>
        <p:grpSp>
          <p:nvGrpSpPr>
            <p:cNvPr id="9381" name="Google Shape;9381;p133"/>
            <p:cNvGrpSpPr/>
            <p:nvPr/>
          </p:nvGrpSpPr>
          <p:grpSpPr>
            <a:xfrm>
              <a:off x="1170" y="3095"/>
              <a:ext cx="159" cy="146"/>
              <a:chOff x="4781" y="1833"/>
              <a:chExt cx="318" cy="262"/>
            </a:xfrm>
          </p:grpSpPr>
          <p:sp>
            <p:nvSpPr>
              <p:cNvPr id="9382" name="Google Shape;9382;p133"/>
              <p:cNvSpPr/>
              <p:nvPr/>
            </p:nvSpPr>
            <p:spPr>
              <a:xfrm>
                <a:off x="4787" y="1835"/>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83" name="Google Shape;9383;p133"/>
              <p:cNvSpPr/>
              <p:nvPr/>
            </p:nvSpPr>
            <p:spPr>
              <a:xfrm>
                <a:off x="4781" y="1833"/>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84" name="Google Shape;9384;p133"/>
              <p:cNvSpPr/>
              <p:nvPr/>
            </p:nvSpPr>
            <p:spPr>
              <a:xfrm>
                <a:off x="4894" y="1857"/>
                <a:ext cx="98" cy="112"/>
              </a:xfrm>
              <a:custGeom>
                <a:rect b="b" l="l" r="r" t="t"/>
                <a:pathLst>
                  <a:path extrusionOk="0" h="782" w="690">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85" name="Google Shape;9385;p133"/>
              <p:cNvSpPr/>
              <p:nvPr/>
            </p:nvSpPr>
            <p:spPr>
              <a:xfrm>
                <a:off x="4904" y="1888"/>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86" name="Google Shape;9386;p133"/>
              <p:cNvSpPr/>
              <p:nvPr/>
            </p:nvSpPr>
            <p:spPr>
              <a:xfrm>
                <a:off x="4884" y="1997"/>
                <a:ext cx="119" cy="38"/>
              </a:xfrm>
              <a:custGeom>
                <a:rect b="b" l="l" r="r" t="t"/>
                <a:pathLst>
                  <a:path extrusionOk="0" h="269" w="837">
                    <a:moveTo>
                      <a:pt x="837" y="96"/>
                    </a:moveTo>
                    <a:lnTo>
                      <a:pt x="12" y="0"/>
                    </a:lnTo>
                    <a:lnTo>
                      <a:pt x="0" y="96"/>
                    </a:lnTo>
                    <a:lnTo>
                      <a:pt x="812" y="269"/>
                    </a:lnTo>
                    <a:lnTo>
                      <a:pt x="837"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87" name="Google Shape;9387;p133"/>
              <p:cNvSpPr/>
              <p:nvPr/>
            </p:nvSpPr>
            <p:spPr>
              <a:xfrm>
                <a:off x="4943" y="2009"/>
                <a:ext cx="51" cy="18"/>
              </a:xfrm>
              <a:custGeom>
                <a:rect b="b" l="l" r="r" t="t"/>
                <a:pathLst>
                  <a:path extrusionOk="0" h="122" w="358">
                    <a:moveTo>
                      <a:pt x="358" y="53"/>
                    </a:moveTo>
                    <a:lnTo>
                      <a:pt x="5" y="0"/>
                    </a:lnTo>
                    <a:lnTo>
                      <a:pt x="0" y="51"/>
                    </a:lnTo>
                    <a:lnTo>
                      <a:pt x="348" y="122"/>
                    </a:lnTo>
                    <a:lnTo>
                      <a:pt x="358" y="53"/>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88" name="Google Shape;9388;p133"/>
              <p:cNvSpPr/>
              <p:nvPr/>
            </p:nvSpPr>
            <p:spPr>
              <a:xfrm>
                <a:off x="4891" y="2000"/>
                <a:ext cx="34" cy="13"/>
              </a:xfrm>
              <a:custGeom>
                <a:rect b="b" l="l" r="r" t="t"/>
                <a:pathLst>
                  <a:path extrusionOk="0" h="91" w="239">
                    <a:moveTo>
                      <a:pt x="239" y="42"/>
                    </a:moveTo>
                    <a:lnTo>
                      <a:pt x="0" y="0"/>
                    </a:lnTo>
                    <a:lnTo>
                      <a:pt x="2" y="44"/>
                    </a:lnTo>
                    <a:lnTo>
                      <a:pt x="231" y="91"/>
                    </a:lnTo>
                    <a:lnTo>
                      <a:pt x="239" y="42"/>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89" name="Google Shape;9389;p133"/>
              <p:cNvSpPr/>
              <p:nvPr/>
            </p:nvSpPr>
            <p:spPr>
              <a:xfrm>
                <a:off x="4805" y="2013"/>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0" name="Google Shape;9390;p133"/>
              <p:cNvSpPr/>
              <p:nvPr/>
            </p:nvSpPr>
            <p:spPr>
              <a:xfrm>
                <a:off x="5006" y="2006"/>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1" name="Google Shape;9391;p133"/>
              <p:cNvSpPr/>
              <p:nvPr/>
            </p:nvSpPr>
            <p:spPr>
              <a:xfrm>
                <a:off x="4821" y="1869"/>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2" name="Google Shape;9392;p133"/>
              <p:cNvSpPr/>
              <p:nvPr/>
            </p:nvSpPr>
            <p:spPr>
              <a:xfrm>
                <a:off x="4822" y="1871"/>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3" name="Google Shape;9393;p133"/>
              <p:cNvSpPr/>
              <p:nvPr/>
            </p:nvSpPr>
            <p:spPr>
              <a:xfrm>
                <a:off x="4823" y="1872"/>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4" name="Google Shape;9394;p133"/>
              <p:cNvSpPr/>
              <p:nvPr/>
            </p:nvSpPr>
            <p:spPr>
              <a:xfrm>
                <a:off x="4824" y="1873"/>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5" name="Google Shape;9395;p133"/>
              <p:cNvSpPr/>
              <p:nvPr/>
            </p:nvSpPr>
            <p:spPr>
              <a:xfrm>
                <a:off x="4825" y="1875"/>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6" name="Google Shape;9396;p133"/>
              <p:cNvSpPr/>
              <p:nvPr/>
            </p:nvSpPr>
            <p:spPr>
              <a:xfrm>
                <a:off x="4826" y="1876"/>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7" name="Google Shape;9397;p133"/>
              <p:cNvSpPr/>
              <p:nvPr/>
            </p:nvSpPr>
            <p:spPr>
              <a:xfrm>
                <a:off x="4964" y="1970"/>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8" name="Google Shape;9398;p133"/>
              <p:cNvSpPr/>
              <p:nvPr/>
            </p:nvSpPr>
            <p:spPr>
              <a:xfrm>
                <a:off x="4912" y="1970"/>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399" name="Google Shape;9399;p133"/>
              <p:cNvSpPr/>
              <p:nvPr/>
            </p:nvSpPr>
            <p:spPr>
              <a:xfrm>
                <a:off x="4927" y="1971"/>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0" name="Google Shape;9400;p133"/>
              <p:cNvSpPr/>
              <p:nvPr/>
            </p:nvSpPr>
            <p:spPr>
              <a:xfrm>
                <a:off x="4871" y="1856"/>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1" name="Google Shape;9401;p133"/>
              <p:cNvSpPr/>
              <p:nvPr/>
            </p:nvSpPr>
            <p:spPr>
              <a:xfrm>
                <a:off x="4993" y="1842"/>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2" name="Google Shape;9402;p133"/>
              <p:cNvSpPr/>
              <p:nvPr/>
            </p:nvSpPr>
            <p:spPr>
              <a:xfrm>
                <a:off x="4871" y="1863"/>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3" name="Google Shape;9403;p133"/>
              <p:cNvSpPr/>
              <p:nvPr/>
            </p:nvSpPr>
            <p:spPr>
              <a:xfrm>
                <a:off x="4872" y="1870"/>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4" name="Google Shape;9404;p133"/>
              <p:cNvSpPr/>
              <p:nvPr/>
            </p:nvSpPr>
            <p:spPr>
              <a:xfrm>
                <a:off x="4873" y="1876"/>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5" name="Google Shape;9405;p133"/>
              <p:cNvSpPr/>
              <p:nvPr/>
            </p:nvSpPr>
            <p:spPr>
              <a:xfrm>
                <a:off x="4874" y="1883"/>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6" name="Google Shape;9406;p133"/>
              <p:cNvSpPr/>
              <p:nvPr/>
            </p:nvSpPr>
            <p:spPr>
              <a:xfrm>
                <a:off x="4875" y="1890"/>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7" name="Google Shape;9407;p133"/>
              <p:cNvSpPr/>
              <p:nvPr/>
            </p:nvSpPr>
            <p:spPr>
              <a:xfrm>
                <a:off x="4994" y="1850"/>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8" name="Google Shape;9408;p133"/>
              <p:cNvSpPr/>
              <p:nvPr/>
            </p:nvSpPr>
            <p:spPr>
              <a:xfrm>
                <a:off x="4995" y="1857"/>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09" name="Google Shape;9409;p133"/>
              <p:cNvSpPr/>
              <p:nvPr/>
            </p:nvSpPr>
            <p:spPr>
              <a:xfrm>
                <a:off x="4996" y="1865"/>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0" name="Google Shape;9410;p133"/>
              <p:cNvSpPr/>
              <p:nvPr/>
            </p:nvSpPr>
            <p:spPr>
              <a:xfrm>
                <a:off x="4997" y="1873"/>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1" name="Google Shape;9411;p133"/>
              <p:cNvSpPr/>
              <p:nvPr/>
            </p:nvSpPr>
            <p:spPr>
              <a:xfrm>
                <a:off x="4998" y="1881"/>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2" name="Google Shape;9412;p133"/>
              <p:cNvSpPr/>
              <p:nvPr/>
            </p:nvSpPr>
            <p:spPr>
              <a:xfrm>
                <a:off x="4846" y="1869"/>
                <a:ext cx="4" cy="146"/>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3" name="Google Shape;9413;p133"/>
              <p:cNvSpPr/>
              <p:nvPr/>
            </p:nvSpPr>
            <p:spPr>
              <a:xfrm>
                <a:off x="4898" y="1867"/>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4" name="Google Shape;9414;p133"/>
              <p:cNvSpPr/>
              <p:nvPr/>
            </p:nvSpPr>
            <p:spPr>
              <a:xfrm>
                <a:off x="4819" y="1917"/>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5" name="Google Shape;9415;p133"/>
              <p:cNvSpPr/>
              <p:nvPr/>
            </p:nvSpPr>
            <p:spPr>
              <a:xfrm>
                <a:off x="4819" y="1887"/>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6" name="Google Shape;9416;p133"/>
              <p:cNvSpPr/>
              <p:nvPr/>
            </p:nvSpPr>
            <p:spPr>
              <a:xfrm>
                <a:off x="4863" y="1872"/>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7" name="Google Shape;9417;p133"/>
              <p:cNvSpPr/>
              <p:nvPr/>
            </p:nvSpPr>
            <p:spPr>
              <a:xfrm>
                <a:off x="4900" y="1840"/>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8" name="Google Shape;9418;p133"/>
              <p:cNvSpPr/>
              <p:nvPr/>
            </p:nvSpPr>
            <p:spPr>
              <a:xfrm>
                <a:off x="4843" y="2015"/>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19" name="Google Shape;9419;p133"/>
              <p:cNvSpPr/>
              <p:nvPr/>
            </p:nvSpPr>
            <p:spPr>
              <a:xfrm>
                <a:off x="4809" y="2029"/>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20" name="Google Shape;9420;p133"/>
              <p:cNvSpPr/>
              <p:nvPr/>
            </p:nvSpPr>
            <p:spPr>
              <a:xfrm>
                <a:off x="4837" y="2022"/>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21" name="Google Shape;9421;p133"/>
              <p:cNvSpPr/>
              <p:nvPr/>
            </p:nvSpPr>
            <p:spPr>
              <a:xfrm>
                <a:off x="4824" y="2025"/>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9422" name="Google Shape;9422;p133"/>
            <p:cNvGrpSpPr/>
            <p:nvPr/>
          </p:nvGrpSpPr>
          <p:grpSpPr>
            <a:xfrm>
              <a:off x="1553" y="3099"/>
              <a:ext cx="176" cy="150"/>
              <a:chOff x="4765" y="1531"/>
              <a:chExt cx="312" cy="261"/>
            </a:xfrm>
          </p:grpSpPr>
          <p:sp>
            <p:nvSpPr>
              <p:cNvPr id="9423" name="Google Shape;9423;p133"/>
              <p:cNvSpPr/>
              <p:nvPr/>
            </p:nvSpPr>
            <p:spPr>
              <a:xfrm>
                <a:off x="4765" y="1531"/>
                <a:ext cx="312" cy="2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24" name="Google Shape;9424;p133"/>
              <p:cNvSpPr/>
              <p:nvPr/>
            </p:nvSpPr>
            <p:spPr>
              <a:xfrm>
                <a:off x="4765" y="1534"/>
                <a:ext cx="307" cy="258"/>
              </a:xfrm>
              <a:custGeom>
                <a:rect b="b" l="l" r="r" t="t"/>
                <a:pathLst>
                  <a:path extrusionOk="0" h="1804" w="2150">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25" name="Google Shape;9425;p133"/>
              <p:cNvSpPr/>
              <p:nvPr/>
            </p:nvSpPr>
            <p:spPr>
              <a:xfrm>
                <a:off x="4882" y="1584"/>
                <a:ext cx="163" cy="111"/>
              </a:xfrm>
              <a:custGeom>
                <a:rect b="b" l="l" r="r" t="t"/>
                <a:pathLst>
                  <a:path extrusionOk="0" h="778" w="1139">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26" name="Google Shape;9426;p133"/>
              <p:cNvSpPr/>
              <p:nvPr/>
            </p:nvSpPr>
            <p:spPr>
              <a:xfrm>
                <a:off x="4862" y="1693"/>
                <a:ext cx="119" cy="38"/>
              </a:xfrm>
              <a:custGeom>
                <a:rect b="b" l="l" r="r" t="t"/>
                <a:pathLst>
                  <a:path extrusionOk="0" h="269" w="837">
                    <a:moveTo>
                      <a:pt x="837" y="96"/>
                    </a:moveTo>
                    <a:lnTo>
                      <a:pt x="12" y="0"/>
                    </a:lnTo>
                    <a:lnTo>
                      <a:pt x="0" y="96"/>
                    </a:lnTo>
                    <a:lnTo>
                      <a:pt x="812" y="269"/>
                    </a:lnTo>
                    <a:lnTo>
                      <a:pt x="837" y="9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27" name="Google Shape;9427;p133"/>
              <p:cNvSpPr/>
              <p:nvPr/>
            </p:nvSpPr>
            <p:spPr>
              <a:xfrm>
                <a:off x="4921" y="1705"/>
                <a:ext cx="51" cy="18"/>
              </a:xfrm>
              <a:custGeom>
                <a:rect b="b" l="l" r="r" t="t"/>
                <a:pathLst>
                  <a:path extrusionOk="0" h="122" w="358">
                    <a:moveTo>
                      <a:pt x="358" y="53"/>
                    </a:moveTo>
                    <a:lnTo>
                      <a:pt x="5" y="0"/>
                    </a:lnTo>
                    <a:lnTo>
                      <a:pt x="0" y="51"/>
                    </a:lnTo>
                    <a:lnTo>
                      <a:pt x="348" y="122"/>
                    </a:lnTo>
                    <a:lnTo>
                      <a:pt x="358" y="5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28" name="Google Shape;9428;p133"/>
              <p:cNvSpPr/>
              <p:nvPr/>
            </p:nvSpPr>
            <p:spPr>
              <a:xfrm>
                <a:off x="4869" y="1696"/>
                <a:ext cx="34" cy="13"/>
              </a:xfrm>
              <a:custGeom>
                <a:rect b="b" l="l" r="r" t="t"/>
                <a:pathLst>
                  <a:path extrusionOk="0" h="91" w="239">
                    <a:moveTo>
                      <a:pt x="239" y="42"/>
                    </a:moveTo>
                    <a:lnTo>
                      <a:pt x="0" y="0"/>
                    </a:lnTo>
                    <a:lnTo>
                      <a:pt x="2" y="44"/>
                    </a:lnTo>
                    <a:lnTo>
                      <a:pt x="231" y="91"/>
                    </a:lnTo>
                    <a:lnTo>
                      <a:pt x="239" y="4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29" name="Google Shape;9429;p133"/>
              <p:cNvSpPr/>
              <p:nvPr/>
            </p:nvSpPr>
            <p:spPr>
              <a:xfrm>
                <a:off x="4783" y="1709"/>
                <a:ext cx="202" cy="67"/>
              </a:xfrm>
              <a:custGeom>
                <a:rect b="b" l="l" r="r" t="t"/>
                <a:pathLst>
                  <a:path extrusionOk="0" h="466" w="1409">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0" name="Google Shape;9430;p133"/>
              <p:cNvSpPr/>
              <p:nvPr/>
            </p:nvSpPr>
            <p:spPr>
              <a:xfrm>
                <a:off x="4984" y="1702"/>
                <a:ext cx="72" cy="32"/>
              </a:xfrm>
              <a:custGeom>
                <a:rect b="b" l="l" r="r" t="t"/>
                <a:pathLst>
                  <a:path extrusionOk="0" h="223" w="502">
                    <a:moveTo>
                      <a:pt x="51" y="223"/>
                    </a:moveTo>
                    <a:lnTo>
                      <a:pt x="502" y="90"/>
                    </a:lnTo>
                    <a:lnTo>
                      <a:pt x="229" y="0"/>
                    </a:lnTo>
                    <a:lnTo>
                      <a:pt x="6" y="26"/>
                    </a:lnTo>
                    <a:lnTo>
                      <a:pt x="0" y="211"/>
                    </a:lnTo>
                    <a:lnTo>
                      <a:pt x="51" y="22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1" name="Google Shape;9431;p133"/>
              <p:cNvSpPr/>
              <p:nvPr/>
            </p:nvSpPr>
            <p:spPr>
              <a:xfrm>
                <a:off x="4799" y="1565"/>
                <a:ext cx="38" cy="152"/>
              </a:xfrm>
              <a:custGeom>
                <a:rect b="b" l="l" r="r" t="t"/>
                <a:pathLst>
                  <a:path extrusionOk="0" h="1064" w="267">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2" name="Google Shape;9432;p133"/>
              <p:cNvSpPr/>
              <p:nvPr/>
            </p:nvSpPr>
            <p:spPr>
              <a:xfrm>
                <a:off x="4800" y="1567"/>
                <a:ext cx="33" cy="128"/>
              </a:xfrm>
              <a:custGeom>
                <a:rect b="b" l="l" r="r" t="t"/>
                <a:pathLst>
                  <a:path extrusionOk="0" h="898" w="22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3" name="Google Shape;9433;p133"/>
              <p:cNvSpPr/>
              <p:nvPr/>
            </p:nvSpPr>
            <p:spPr>
              <a:xfrm>
                <a:off x="4801" y="1568"/>
                <a:ext cx="27" cy="104"/>
              </a:xfrm>
              <a:custGeom>
                <a:rect b="b" l="l" r="r" t="t"/>
                <a:pathLst>
                  <a:path extrusionOk="0" h="729" w="192">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4" name="Google Shape;9434;p133"/>
              <p:cNvSpPr/>
              <p:nvPr/>
            </p:nvSpPr>
            <p:spPr>
              <a:xfrm>
                <a:off x="4802" y="1569"/>
                <a:ext cx="22" cy="81"/>
              </a:xfrm>
              <a:custGeom>
                <a:rect b="b" l="l" r="r" t="t"/>
                <a:pathLst>
                  <a:path extrusionOk="0" h="564" w="156">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5" name="Google Shape;9435;p133"/>
              <p:cNvSpPr/>
              <p:nvPr/>
            </p:nvSpPr>
            <p:spPr>
              <a:xfrm>
                <a:off x="4803" y="1571"/>
                <a:ext cx="17" cy="56"/>
              </a:xfrm>
              <a:custGeom>
                <a:rect b="b" l="l" r="r" t="t"/>
                <a:pathLst>
                  <a:path extrusionOk="0" h="396" w="117">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6" name="Google Shape;9436;p133"/>
              <p:cNvSpPr/>
              <p:nvPr/>
            </p:nvSpPr>
            <p:spPr>
              <a:xfrm>
                <a:off x="4804" y="1572"/>
                <a:ext cx="11" cy="33"/>
              </a:xfrm>
              <a:custGeom>
                <a:rect b="b" l="l" r="r" t="t"/>
                <a:pathLst>
                  <a:path extrusionOk="0" h="230" w="8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7" name="Google Shape;9437;p133"/>
              <p:cNvSpPr/>
              <p:nvPr/>
            </p:nvSpPr>
            <p:spPr>
              <a:xfrm>
                <a:off x="4942" y="1666"/>
                <a:ext cx="16" cy="17"/>
              </a:xfrm>
              <a:custGeom>
                <a:rect b="b" l="l" r="r" t="t"/>
                <a:pathLst>
                  <a:path extrusionOk="0" h="117" w="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8" name="Google Shape;9438;p133"/>
              <p:cNvSpPr/>
              <p:nvPr/>
            </p:nvSpPr>
            <p:spPr>
              <a:xfrm>
                <a:off x="4890" y="1666"/>
                <a:ext cx="9" cy="9"/>
              </a:xfrm>
              <a:custGeom>
                <a:rect b="b" l="l" r="r" t="t"/>
                <a:pathLst>
                  <a:path extrusionOk="0" h="59" w="58">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39" name="Google Shape;9439;p133"/>
              <p:cNvSpPr/>
              <p:nvPr/>
            </p:nvSpPr>
            <p:spPr>
              <a:xfrm>
                <a:off x="4905" y="1667"/>
                <a:ext cx="8" cy="8"/>
              </a:xfrm>
              <a:custGeom>
                <a:rect b="b" l="l" r="r" t="t"/>
                <a:pathLst>
                  <a:path extrusionOk="0" h="59" w="58">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0" name="Google Shape;9440;p133"/>
              <p:cNvSpPr/>
              <p:nvPr/>
            </p:nvSpPr>
            <p:spPr>
              <a:xfrm>
                <a:off x="4849" y="1552"/>
                <a:ext cx="23" cy="114"/>
              </a:xfrm>
              <a:custGeom>
                <a:rect b="b" l="l" r="r" t="t"/>
                <a:pathLst>
                  <a:path extrusionOk="0" h="800" w="166">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1" name="Google Shape;9441;p133"/>
              <p:cNvSpPr/>
              <p:nvPr/>
            </p:nvSpPr>
            <p:spPr>
              <a:xfrm>
                <a:off x="4971" y="1538"/>
                <a:ext cx="32" cy="128"/>
              </a:xfrm>
              <a:custGeom>
                <a:rect b="b" l="l" r="r" t="t"/>
                <a:pathLst>
                  <a:path extrusionOk="0" h="893" w="225">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2" name="Google Shape;9442;p133"/>
              <p:cNvSpPr/>
              <p:nvPr/>
            </p:nvSpPr>
            <p:spPr>
              <a:xfrm>
                <a:off x="4849" y="1559"/>
                <a:ext cx="21" cy="100"/>
              </a:xfrm>
              <a:custGeom>
                <a:rect b="b" l="l" r="r" t="t"/>
                <a:pathLst>
                  <a:path extrusionOk="0" h="699" w="145">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3" name="Google Shape;9443;p133"/>
              <p:cNvSpPr/>
              <p:nvPr/>
            </p:nvSpPr>
            <p:spPr>
              <a:xfrm>
                <a:off x="4850" y="1566"/>
                <a:ext cx="18" cy="85"/>
              </a:xfrm>
              <a:custGeom>
                <a:rect b="b" l="l" r="r" t="t"/>
                <a:pathLst>
                  <a:path extrusionOk="0" h="597" w="123">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4" name="Google Shape;9444;p133"/>
              <p:cNvSpPr/>
              <p:nvPr/>
            </p:nvSpPr>
            <p:spPr>
              <a:xfrm>
                <a:off x="4851" y="1572"/>
                <a:ext cx="15" cy="71"/>
              </a:xfrm>
              <a:custGeom>
                <a:rect b="b" l="l" r="r" t="t"/>
                <a:pathLst>
                  <a:path extrusionOk="0" h="492" w="103">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5" name="Google Shape;9445;p133"/>
              <p:cNvSpPr/>
              <p:nvPr/>
            </p:nvSpPr>
            <p:spPr>
              <a:xfrm>
                <a:off x="4852" y="1579"/>
                <a:ext cx="12" cy="56"/>
              </a:xfrm>
              <a:custGeom>
                <a:rect b="b" l="l" r="r" t="t"/>
                <a:pathLst>
                  <a:path extrusionOk="0" h="390" w="82">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2"/>
                    </a:lnTo>
                    <a:lnTo>
                      <a:pt x="80" y="1"/>
                    </a:lnTo>
                    <a:lnTo>
                      <a:pt x="77" y="0"/>
                    </a:lnTo>
                    <a:lnTo>
                      <a:pt x="70" y="0"/>
                    </a:lnTo>
                    <a:lnTo>
                      <a:pt x="60" y="1"/>
                    </a:lnTo>
                    <a:lnTo>
                      <a:pt x="46" y="3"/>
                    </a:lnTo>
                    <a:lnTo>
                      <a:pt x="25"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6" name="Google Shape;9446;p133"/>
              <p:cNvSpPr/>
              <p:nvPr/>
            </p:nvSpPr>
            <p:spPr>
              <a:xfrm>
                <a:off x="4853" y="1586"/>
                <a:ext cx="8" cy="41"/>
              </a:xfrm>
              <a:custGeom>
                <a:rect b="b" l="l" r="r" t="t"/>
                <a:pathLst>
                  <a:path extrusionOk="0" h="288" w="59">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2"/>
                    </a:lnTo>
                    <a:lnTo>
                      <a:pt x="58" y="1"/>
                    </a:lnTo>
                    <a:lnTo>
                      <a:pt x="56" y="0"/>
                    </a:lnTo>
                    <a:lnTo>
                      <a:pt x="51" y="0"/>
                    </a:lnTo>
                    <a:lnTo>
                      <a:pt x="45" y="0"/>
                    </a:lnTo>
                    <a:lnTo>
                      <a:pt x="33" y="2"/>
                    </a:lnTo>
                    <a:lnTo>
                      <a:pt x="1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7" name="Google Shape;9447;p133"/>
              <p:cNvSpPr/>
              <p:nvPr/>
            </p:nvSpPr>
            <p:spPr>
              <a:xfrm>
                <a:off x="4972" y="1546"/>
                <a:ext cx="28" cy="111"/>
              </a:xfrm>
              <a:custGeom>
                <a:rect b="b" l="l" r="r" t="t"/>
                <a:pathLst>
                  <a:path extrusionOk="0" h="779" w="198">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8" name="Google Shape;9448;p133"/>
              <p:cNvSpPr/>
              <p:nvPr/>
            </p:nvSpPr>
            <p:spPr>
              <a:xfrm>
                <a:off x="4973" y="1553"/>
                <a:ext cx="24" cy="96"/>
              </a:xfrm>
              <a:custGeom>
                <a:rect b="b" l="l" r="r" t="t"/>
                <a:pathLst>
                  <a:path extrusionOk="0" h="666" w="169">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49" name="Google Shape;9449;p133"/>
              <p:cNvSpPr/>
              <p:nvPr/>
            </p:nvSpPr>
            <p:spPr>
              <a:xfrm>
                <a:off x="4974" y="1561"/>
                <a:ext cx="20" cy="79"/>
              </a:xfrm>
              <a:custGeom>
                <a:rect b="b" l="l" r="r" t="t"/>
                <a:pathLst>
                  <a:path extrusionOk="0" h="551" w="140">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0" name="Google Shape;9450;p133"/>
              <p:cNvSpPr/>
              <p:nvPr/>
            </p:nvSpPr>
            <p:spPr>
              <a:xfrm>
                <a:off x="4975" y="1569"/>
                <a:ext cx="16" cy="62"/>
              </a:xfrm>
              <a:custGeom>
                <a:rect b="b" l="l" r="r" t="t"/>
                <a:pathLst>
                  <a:path extrusionOk="0" h="437" w="111">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1" name="Google Shape;9451;p133"/>
              <p:cNvSpPr/>
              <p:nvPr/>
            </p:nvSpPr>
            <p:spPr>
              <a:xfrm>
                <a:off x="4976" y="1577"/>
                <a:ext cx="12" cy="46"/>
              </a:xfrm>
              <a:custGeom>
                <a:rect b="b" l="l" r="r" t="t"/>
                <a:pathLst>
                  <a:path extrusionOk="0" h="322" w="8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2" name="Google Shape;9452;p133"/>
              <p:cNvSpPr/>
              <p:nvPr/>
            </p:nvSpPr>
            <p:spPr>
              <a:xfrm>
                <a:off x="4824" y="1565"/>
                <a:ext cx="4" cy="146"/>
              </a:xfrm>
              <a:prstGeom prst="rect">
                <a:avLst/>
              </a:pr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3" name="Google Shape;9453;p133"/>
              <p:cNvSpPr/>
              <p:nvPr/>
            </p:nvSpPr>
            <p:spPr>
              <a:xfrm>
                <a:off x="4876" y="1563"/>
                <a:ext cx="57" cy="67"/>
              </a:xfrm>
              <a:custGeom>
                <a:rect b="b" l="l" r="r" t="t"/>
                <a:pathLst>
                  <a:path extrusionOk="0" h="469" w="398">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4" name="Google Shape;9454;p133"/>
              <p:cNvSpPr/>
              <p:nvPr/>
            </p:nvSpPr>
            <p:spPr>
              <a:xfrm>
                <a:off x="4797" y="1613"/>
                <a:ext cx="46" cy="13"/>
              </a:xfrm>
              <a:custGeom>
                <a:rect b="b" l="l" r="r" t="t"/>
                <a:pathLst>
                  <a:path extrusionOk="0" h="89" w="325">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5" name="Google Shape;9455;p133"/>
              <p:cNvSpPr/>
              <p:nvPr/>
            </p:nvSpPr>
            <p:spPr>
              <a:xfrm>
                <a:off x="4797" y="1583"/>
                <a:ext cx="46" cy="13"/>
              </a:xfrm>
              <a:custGeom>
                <a:rect b="b" l="l" r="r" t="t"/>
                <a:pathLst>
                  <a:path extrusionOk="0" h="89" w="325">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6" name="Google Shape;9456;p133"/>
              <p:cNvSpPr/>
              <p:nvPr/>
            </p:nvSpPr>
            <p:spPr>
              <a:xfrm>
                <a:off x="4841" y="1568"/>
                <a:ext cx="75" cy="139"/>
              </a:xfrm>
              <a:custGeom>
                <a:rect b="b" l="l" r="r" t="t"/>
                <a:pathLst>
                  <a:path extrusionOk="0" h="975" w="528">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7" name="Google Shape;9457;p133"/>
              <p:cNvSpPr/>
              <p:nvPr/>
            </p:nvSpPr>
            <p:spPr>
              <a:xfrm>
                <a:off x="4878" y="1536"/>
                <a:ext cx="97" cy="19"/>
              </a:xfrm>
              <a:custGeom>
                <a:rect b="b" l="l" r="r" t="t"/>
                <a:pathLst>
                  <a:path extrusionOk="0" h="133" w="678">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8" name="Google Shape;9458;p133"/>
              <p:cNvSpPr/>
              <p:nvPr/>
            </p:nvSpPr>
            <p:spPr>
              <a:xfrm>
                <a:off x="4821" y="1711"/>
                <a:ext cx="163" cy="54"/>
              </a:xfrm>
              <a:custGeom>
                <a:rect b="b" l="l" r="r" t="t"/>
                <a:pathLst>
                  <a:path extrusionOk="0" h="379" w="1142">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59" name="Google Shape;9459;p133"/>
              <p:cNvSpPr/>
              <p:nvPr/>
            </p:nvSpPr>
            <p:spPr>
              <a:xfrm>
                <a:off x="4787" y="1725"/>
                <a:ext cx="167" cy="48"/>
              </a:xfrm>
              <a:custGeom>
                <a:rect b="b" l="l" r="r" t="t"/>
                <a:pathLst>
                  <a:path extrusionOk="0" h="340" w="1163">
                    <a:moveTo>
                      <a:pt x="0" y="0"/>
                    </a:moveTo>
                    <a:lnTo>
                      <a:pt x="1137" y="340"/>
                    </a:lnTo>
                    <a:lnTo>
                      <a:pt x="1163" y="340"/>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60" name="Google Shape;9460;p133"/>
              <p:cNvSpPr/>
              <p:nvPr/>
            </p:nvSpPr>
            <p:spPr>
              <a:xfrm>
                <a:off x="4815" y="1718"/>
                <a:ext cx="164" cy="44"/>
              </a:xfrm>
              <a:custGeom>
                <a:rect b="b" l="l" r="r" t="t"/>
                <a:pathLst>
                  <a:path extrusionOk="0" h="303" w="1149">
                    <a:moveTo>
                      <a:pt x="0" y="1"/>
                    </a:moveTo>
                    <a:lnTo>
                      <a:pt x="1124" y="303"/>
                    </a:lnTo>
                    <a:lnTo>
                      <a:pt x="1149" y="302"/>
                    </a:lnTo>
                    <a:lnTo>
                      <a:pt x="34"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461" name="Google Shape;9461;p133"/>
              <p:cNvSpPr/>
              <p:nvPr/>
            </p:nvSpPr>
            <p:spPr>
              <a:xfrm>
                <a:off x="4802" y="1721"/>
                <a:ext cx="165" cy="48"/>
              </a:xfrm>
              <a:custGeom>
                <a:rect b="b" l="l" r="r" t="t"/>
                <a:pathLst>
                  <a:path extrusionOk="0" h="336" w="1155">
                    <a:moveTo>
                      <a:pt x="0" y="0"/>
                    </a:moveTo>
                    <a:lnTo>
                      <a:pt x="1134" y="336"/>
                    </a:lnTo>
                    <a:lnTo>
                      <a:pt x="1155" y="328"/>
                    </a:lnTo>
                    <a:lnTo>
                      <a:pt x="34"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9462" name="Google Shape;9462;p133"/>
            <p:cNvGrpSpPr/>
            <p:nvPr/>
          </p:nvGrpSpPr>
          <p:grpSpPr>
            <a:xfrm rot="10800000">
              <a:off x="1234" y="3229"/>
              <a:ext cx="391" cy="88"/>
              <a:chOff x="1450" y="3513"/>
              <a:chExt cx="391" cy="88"/>
            </a:xfrm>
          </p:grpSpPr>
          <p:sp>
            <p:nvSpPr>
              <p:cNvPr id="9463" name="Google Shape;9463;p133"/>
              <p:cNvSpPr/>
              <p:nvPr/>
            </p:nvSpPr>
            <p:spPr>
              <a:xfrm flipH="1" rot="10800000">
                <a:off x="1450" y="3574"/>
                <a:ext cx="391" cy="27"/>
              </a:xfrm>
              <a:custGeom>
                <a:rect b="b" l="l" r="r" t="t"/>
                <a:pathLst>
                  <a:path extrusionOk="0" h="56" w="720">
                    <a:moveTo>
                      <a:pt x="0" y="0"/>
                    </a:moveTo>
                    <a:lnTo>
                      <a:pt x="0" y="56"/>
                    </a:lnTo>
                    <a:lnTo>
                      <a:pt x="720" y="56"/>
                    </a:lnTo>
                    <a:lnTo>
                      <a:pt x="720" y="8"/>
                    </a:lnTo>
                  </a:path>
                </a:pathLst>
              </a:custGeom>
              <a:noFill/>
              <a:ln cap="flat" cmpd="sng" w="12700">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464" name="Google Shape;9464;p133"/>
              <p:cNvCxnSpPr/>
              <p:nvPr/>
            </p:nvCxnSpPr>
            <p:spPr>
              <a:xfrm>
                <a:off x="1642" y="3513"/>
                <a:ext cx="0" cy="60"/>
              </a:xfrm>
              <a:prstGeom prst="straightConnector1">
                <a:avLst/>
              </a:prstGeom>
              <a:noFill/>
              <a:ln cap="flat" cmpd="sng" w="19050">
                <a:solidFill>
                  <a:schemeClr val="dk1"/>
                </a:solidFill>
                <a:prstDash val="solid"/>
                <a:round/>
                <a:headEnd len="med" w="med" type="none"/>
                <a:tailEnd len="med" w="med" type="none"/>
              </a:ln>
            </p:spPr>
          </p:cxnSp>
        </p:grpSp>
        <p:grpSp>
          <p:nvGrpSpPr>
            <p:cNvPr id="9465" name="Google Shape;9465;p133"/>
            <p:cNvGrpSpPr/>
            <p:nvPr/>
          </p:nvGrpSpPr>
          <p:grpSpPr>
            <a:xfrm>
              <a:off x="1305" y="3286"/>
              <a:ext cx="275" cy="118"/>
              <a:chOff x="3600" y="219"/>
              <a:chExt cx="360" cy="175"/>
            </a:xfrm>
          </p:grpSpPr>
          <p:sp>
            <p:nvSpPr>
              <p:cNvPr id="9466" name="Google Shape;9466;p13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467" name="Google Shape;9467;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468" name="Google Shape;9468;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469" name="Google Shape;9469;p13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470" name="Google Shape;9470;p13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471" name="Google Shape;9471;p133"/>
              <p:cNvGrpSpPr/>
              <p:nvPr/>
            </p:nvGrpSpPr>
            <p:grpSpPr>
              <a:xfrm>
                <a:off x="3686" y="244"/>
                <a:ext cx="177" cy="66"/>
                <a:chOff x="2848" y="848"/>
                <a:chExt cx="140" cy="98"/>
              </a:xfrm>
            </p:grpSpPr>
            <p:cxnSp>
              <p:nvCxnSpPr>
                <p:cNvPr id="9472" name="Google Shape;9472;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473" name="Google Shape;9473;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474" name="Google Shape;9474;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475" name="Google Shape;9475;p133"/>
              <p:cNvGrpSpPr/>
              <p:nvPr/>
            </p:nvGrpSpPr>
            <p:grpSpPr>
              <a:xfrm flipH="1" rot="10800000">
                <a:off x="3686" y="243"/>
                <a:ext cx="177" cy="66"/>
                <a:chOff x="2848" y="848"/>
                <a:chExt cx="140" cy="98"/>
              </a:xfrm>
            </p:grpSpPr>
            <p:cxnSp>
              <p:nvCxnSpPr>
                <p:cNvPr id="9476" name="Google Shape;9476;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477" name="Google Shape;9477;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478" name="Google Shape;9478;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sp>
        <p:nvSpPr>
          <p:cNvPr id="9479" name="Google Shape;9479;p133"/>
          <p:cNvSpPr txBox="1"/>
          <p:nvPr/>
        </p:nvSpPr>
        <p:spPr>
          <a:xfrm>
            <a:off x="1579563" y="3825875"/>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R1</a:t>
            </a:r>
            <a:endParaRPr/>
          </a:p>
        </p:txBody>
      </p:sp>
      <p:grpSp>
        <p:nvGrpSpPr>
          <p:cNvPr id="9480" name="Google Shape;9480;p133"/>
          <p:cNvGrpSpPr/>
          <p:nvPr/>
        </p:nvGrpSpPr>
        <p:grpSpPr>
          <a:xfrm>
            <a:off x="3700463" y="5921375"/>
            <a:ext cx="547687" cy="233363"/>
            <a:chOff x="3600" y="219"/>
            <a:chExt cx="360" cy="175"/>
          </a:xfrm>
        </p:grpSpPr>
        <p:sp>
          <p:nvSpPr>
            <p:cNvPr id="9481" name="Google Shape;9481;p133"/>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482" name="Google Shape;9482;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483" name="Google Shape;9483;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484" name="Google Shape;9484;p133"/>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485" name="Google Shape;9485;p133"/>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486" name="Google Shape;9486;p133"/>
            <p:cNvGrpSpPr/>
            <p:nvPr/>
          </p:nvGrpSpPr>
          <p:grpSpPr>
            <a:xfrm>
              <a:off x="3686" y="244"/>
              <a:ext cx="177" cy="66"/>
              <a:chOff x="2848" y="848"/>
              <a:chExt cx="140" cy="98"/>
            </a:xfrm>
          </p:grpSpPr>
          <p:cxnSp>
            <p:nvCxnSpPr>
              <p:cNvPr id="9487" name="Google Shape;9487;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488" name="Google Shape;9488;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489" name="Google Shape;9489;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490" name="Google Shape;9490;p133"/>
            <p:cNvGrpSpPr/>
            <p:nvPr/>
          </p:nvGrpSpPr>
          <p:grpSpPr>
            <a:xfrm flipH="1" rot="10800000">
              <a:off x="3686" y="243"/>
              <a:ext cx="177" cy="66"/>
              <a:chOff x="2848" y="848"/>
              <a:chExt cx="140" cy="98"/>
            </a:xfrm>
          </p:grpSpPr>
          <p:cxnSp>
            <p:nvCxnSpPr>
              <p:cNvPr id="9491" name="Google Shape;9491;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492" name="Google Shape;9492;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493" name="Google Shape;9493;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9494" name="Google Shape;9494;p133"/>
          <p:cNvSpPr txBox="1"/>
          <p:nvPr/>
        </p:nvSpPr>
        <p:spPr>
          <a:xfrm>
            <a:off x="1190625" y="461486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R2</a:t>
            </a:r>
            <a:endParaRPr/>
          </a:p>
        </p:txBody>
      </p:sp>
      <p:sp>
        <p:nvSpPr>
          <p:cNvPr id="9495" name="Google Shape;9495;p133"/>
          <p:cNvSpPr txBox="1"/>
          <p:nvPr/>
        </p:nvSpPr>
        <p:spPr>
          <a:xfrm>
            <a:off x="677863" y="56118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R3</a:t>
            </a:r>
            <a:endParaRPr/>
          </a:p>
        </p:txBody>
      </p:sp>
      <p:sp>
        <p:nvSpPr>
          <p:cNvPr id="9496" name="Google Shape;9496;p133"/>
          <p:cNvSpPr txBox="1"/>
          <p:nvPr/>
        </p:nvSpPr>
        <p:spPr>
          <a:xfrm>
            <a:off x="3324225" y="40322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R4</a:t>
            </a:r>
            <a:endParaRPr/>
          </a:p>
        </p:txBody>
      </p:sp>
      <p:sp>
        <p:nvSpPr>
          <p:cNvPr id="9497" name="Google Shape;9497;p133"/>
          <p:cNvSpPr txBox="1"/>
          <p:nvPr/>
        </p:nvSpPr>
        <p:spPr>
          <a:xfrm>
            <a:off x="3767138" y="5170488"/>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R5</a:t>
            </a:r>
            <a:endParaRPr/>
          </a:p>
        </p:txBody>
      </p:sp>
      <p:sp>
        <p:nvSpPr>
          <p:cNvPr id="9498" name="Google Shape;9498;p133"/>
          <p:cNvSpPr txBox="1"/>
          <p:nvPr/>
        </p:nvSpPr>
        <p:spPr>
          <a:xfrm>
            <a:off x="2532063" y="59039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R6</a:t>
            </a:r>
            <a:endParaRPr/>
          </a:p>
        </p:txBody>
      </p:sp>
      <p:sp>
        <p:nvSpPr>
          <p:cNvPr id="9499" name="Google Shape;9499;p133"/>
          <p:cNvSpPr txBox="1"/>
          <p:nvPr/>
        </p:nvSpPr>
        <p:spPr>
          <a:xfrm>
            <a:off x="3252788" y="58610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R7</a:t>
            </a:r>
            <a:endParaRPr/>
          </a:p>
        </p:txBody>
      </p:sp>
      <p:grpSp>
        <p:nvGrpSpPr>
          <p:cNvPr id="9500" name="Google Shape;9500;p133"/>
          <p:cNvGrpSpPr/>
          <p:nvPr/>
        </p:nvGrpSpPr>
        <p:grpSpPr>
          <a:xfrm>
            <a:off x="4767263" y="4114800"/>
            <a:ext cx="569912" cy="222250"/>
            <a:chOff x="3600" y="219"/>
            <a:chExt cx="360" cy="175"/>
          </a:xfrm>
        </p:grpSpPr>
        <p:sp>
          <p:nvSpPr>
            <p:cNvPr id="9501" name="Google Shape;9501;p13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502" name="Google Shape;9502;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503" name="Google Shape;9503;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504" name="Google Shape;9504;p13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505" name="Google Shape;9505;p13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506" name="Google Shape;9506;p133"/>
            <p:cNvGrpSpPr/>
            <p:nvPr/>
          </p:nvGrpSpPr>
          <p:grpSpPr>
            <a:xfrm>
              <a:off x="3686" y="244"/>
              <a:ext cx="177" cy="66"/>
              <a:chOff x="2848" y="848"/>
              <a:chExt cx="140" cy="98"/>
            </a:xfrm>
          </p:grpSpPr>
          <p:cxnSp>
            <p:nvCxnSpPr>
              <p:cNvPr id="9507" name="Google Shape;9507;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508" name="Google Shape;9508;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509" name="Google Shape;9509;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510" name="Google Shape;9510;p133"/>
            <p:cNvGrpSpPr/>
            <p:nvPr/>
          </p:nvGrpSpPr>
          <p:grpSpPr>
            <a:xfrm flipH="1" rot="10800000">
              <a:off x="3686" y="243"/>
              <a:ext cx="177" cy="66"/>
              <a:chOff x="2848" y="848"/>
              <a:chExt cx="140" cy="98"/>
            </a:xfrm>
          </p:grpSpPr>
          <p:cxnSp>
            <p:nvCxnSpPr>
              <p:cNvPr id="9511" name="Google Shape;9511;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512" name="Google Shape;9512;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513" name="Google Shape;9513;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514" name="Google Shape;9514;p133"/>
          <p:cNvGrpSpPr/>
          <p:nvPr/>
        </p:nvGrpSpPr>
        <p:grpSpPr>
          <a:xfrm>
            <a:off x="4789488" y="4679950"/>
            <a:ext cx="547687" cy="233363"/>
            <a:chOff x="3600" y="219"/>
            <a:chExt cx="360" cy="175"/>
          </a:xfrm>
        </p:grpSpPr>
        <p:sp>
          <p:nvSpPr>
            <p:cNvPr id="9515" name="Google Shape;9515;p133"/>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516" name="Google Shape;9516;p13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517" name="Google Shape;9517;p13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518" name="Google Shape;9518;p133"/>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519" name="Google Shape;9519;p133"/>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520" name="Google Shape;9520;p133"/>
            <p:cNvGrpSpPr/>
            <p:nvPr/>
          </p:nvGrpSpPr>
          <p:grpSpPr>
            <a:xfrm>
              <a:off x="3686" y="244"/>
              <a:ext cx="177" cy="66"/>
              <a:chOff x="2848" y="848"/>
              <a:chExt cx="140" cy="98"/>
            </a:xfrm>
          </p:grpSpPr>
          <p:cxnSp>
            <p:nvCxnSpPr>
              <p:cNvPr id="9521" name="Google Shape;9521;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522" name="Google Shape;9522;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523" name="Google Shape;9523;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524" name="Google Shape;9524;p133"/>
            <p:cNvGrpSpPr/>
            <p:nvPr/>
          </p:nvGrpSpPr>
          <p:grpSpPr>
            <a:xfrm flipH="1" rot="10800000">
              <a:off x="3686" y="243"/>
              <a:ext cx="177" cy="66"/>
              <a:chOff x="2848" y="848"/>
              <a:chExt cx="140" cy="98"/>
            </a:xfrm>
          </p:grpSpPr>
          <p:cxnSp>
            <p:nvCxnSpPr>
              <p:cNvPr id="9525" name="Google Shape;9525;p13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526" name="Google Shape;9526;p13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527" name="Google Shape;9527;p13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9528" name="Google Shape;9528;p133"/>
          <p:cNvCxnSpPr/>
          <p:nvPr/>
        </p:nvCxnSpPr>
        <p:spPr>
          <a:xfrm>
            <a:off x="4756150" y="5356225"/>
            <a:ext cx="596900" cy="0"/>
          </a:xfrm>
          <a:prstGeom prst="straightConnector1">
            <a:avLst/>
          </a:prstGeom>
          <a:noFill/>
          <a:ln cap="flat" cmpd="sng" w="28575">
            <a:solidFill>
              <a:srgbClr val="FF0000"/>
            </a:solidFill>
            <a:prstDash val="solid"/>
            <a:round/>
            <a:headEnd len="med" w="med" type="none"/>
            <a:tailEnd len="med" w="med" type="triangle"/>
          </a:ln>
        </p:spPr>
      </p:cxnSp>
      <p:sp>
        <p:nvSpPr>
          <p:cNvPr id="9529" name="Google Shape;9529;p133"/>
          <p:cNvSpPr txBox="1"/>
          <p:nvPr/>
        </p:nvSpPr>
        <p:spPr>
          <a:xfrm>
            <a:off x="5368925" y="3878263"/>
            <a:ext cx="16700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router nối với</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group member</a:t>
            </a:r>
            <a:endParaRPr/>
          </a:p>
        </p:txBody>
      </p:sp>
      <p:sp>
        <p:nvSpPr>
          <p:cNvPr id="9530" name="Google Shape;9530;p133"/>
          <p:cNvSpPr txBox="1"/>
          <p:nvPr/>
        </p:nvSpPr>
        <p:spPr>
          <a:xfrm>
            <a:off x="5470525" y="4545013"/>
            <a:ext cx="221297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router không nối với</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group member</a:t>
            </a:r>
            <a:endParaRPr/>
          </a:p>
        </p:txBody>
      </p:sp>
      <p:sp>
        <p:nvSpPr>
          <p:cNvPr id="9531" name="Google Shape;9531;p133"/>
          <p:cNvSpPr txBox="1"/>
          <p:nvPr/>
        </p:nvSpPr>
        <p:spPr>
          <a:xfrm>
            <a:off x="5445125" y="5213350"/>
            <a:ext cx="30289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Tỉa bản tin</a:t>
            </a:r>
            <a:endParaRPr/>
          </a:p>
        </p:txBody>
      </p:sp>
      <p:sp>
        <p:nvSpPr>
          <p:cNvPr id="9532" name="Google Shape;9532;p133"/>
          <p:cNvSpPr txBox="1"/>
          <p:nvPr/>
        </p:nvSpPr>
        <p:spPr>
          <a:xfrm>
            <a:off x="4664075" y="3363913"/>
            <a:ext cx="781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Chú ý</a:t>
            </a:r>
            <a:endParaRPr/>
          </a:p>
        </p:txBody>
      </p:sp>
      <p:sp>
        <p:nvSpPr>
          <p:cNvPr id="9533" name="Google Shape;9533;p133"/>
          <p:cNvSpPr txBox="1"/>
          <p:nvPr/>
        </p:nvSpPr>
        <p:spPr>
          <a:xfrm>
            <a:off x="479425" y="3463925"/>
            <a:ext cx="10985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 nguồn</a:t>
            </a:r>
            <a:endParaRPr/>
          </a:p>
        </p:txBody>
      </p:sp>
      <p:cxnSp>
        <p:nvCxnSpPr>
          <p:cNvPr id="9534" name="Google Shape;9534;p133"/>
          <p:cNvCxnSpPr/>
          <p:nvPr/>
        </p:nvCxnSpPr>
        <p:spPr>
          <a:xfrm>
            <a:off x="3422650" y="4637088"/>
            <a:ext cx="0" cy="511175"/>
          </a:xfrm>
          <a:prstGeom prst="straightConnector1">
            <a:avLst/>
          </a:prstGeom>
          <a:noFill/>
          <a:ln cap="flat" cmpd="sng" w="19050">
            <a:solidFill>
              <a:srgbClr val="FF0000"/>
            </a:solidFill>
            <a:prstDash val="solid"/>
            <a:round/>
            <a:headEnd len="med" w="med" type="triangle"/>
            <a:tailEnd len="med" w="med" type="none"/>
          </a:ln>
        </p:spPr>
      </p:cxnSp>
      <p:cxnSp>
        <p:nvCxnSpPr>
          <p:cNvPr id="9535" name="Google Shape;9535;p133"/>
          <p:cNvCxnSpPr/>
          <p:nvPr/>
        </p:nvCxnSpPr>
        <p:spPr>
          <a:xfrm>
            <a:off x="3536950" y="5475288"/>
            <a:ext cx="241300" cy="419100"/>
          </a:xfrm>
          <a:prstGeom prst="straightConnector1">
            <a:avLst/>
          </a:prstGeom>
          <a:noFill/>
          <a:ln cap="flat" cmpd="sng" w="19050">
            <a:solidFill>
              <a:srgbClr val="FF0000"/>
            </a:solidFill>
            <a:prstDash val="solid"/>
            <a:round/>
            <a:headEnd len="med" w="med" type="triangle"/>
            <a:tailEnd len="med" w="med" type="none"/>
          </a:ln>
        </p:spPr>
      </p:cxnSp>
      <p:sp>
        <p:nvSpPr>
          <p:cNvPr id="9536" name="Google Shape;9536;p133"/>
          <p:cNvSpPr txBox="1"/>
          <p:nvPr/>
        </p:nvSpPr>
        <p:spPr>
          <a:xfrm>
            <a:off x="5368925" y="5526088"/>
            <a:ext cx="232727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Liên kết với multicast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forwarding</a:t>
            </a:r>
            <a:endParaRPr/>
          </a:p>
        </p:txBody>
      </p:sp>
      <p:cxnSp>
        <p:nvCxnSpPr>
          <p:cNvPr id="9537" name="Google Shape;9537;p133"/>
          <p:cNvCxnSpPr/>
          <p:nvPr/>
        </p:nvCxnSpPr>
        <p:spPr>
          <a:xfrm rot="-4663823">
            <a:off x="4964112" y="5427663"/>
            <a:ext cx="144463" cy="630238"/>
          </a:xfrm>
          <a:prstGeom prst="straightConnector1">
            <a:avLst/>
          </a:prstGeom>
          <a:noFill/>
          <a:ln cap="flat" cmpd="sng" w="57150">
            <a:solidFill>
              <a:srgbClr val="FF0000"/>
            </a:solidFill>
            <a:prstDash val="solid"/>
            <a:round/>
            <a:headEnd len="med" w="med" type="none"/>
            <a:tailEnd len="med" w="med" type="none"/>
          </a:ln>
        </p:spPr>
      </p:cxnSp>
      <p:sp>
        <p:nvSpPr>
          <p:cNvPr id="9538" name="Google Shape;9538;p133"/>
          <p:cNvSpPr txBox="1"/>
          <p:nvPr/>
        </p:nvSpPr>
        <p:spPr>
          <a:xfrm>
            <a:off x="3170238" y="4713288"/>
            <a:ext cx="3365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P</a:t>
            </a:r>
            <a:endParaRPr/>
          </a:p>
        </p:txBody>
      </p:sp>
      <p:sp>
        <p:nvSpPr>
          <p:cNvPr id="9539" name="Google Shape;9539;p133"/>
          <p:cNvSpPr txBox="1"/>
          <p:nvPr/>
        </p:nvSpPr>
        <p:spPr>
          <a:xfrm>
            <a:off x="3398838" y="5538788"/>
            <a:ext cx="3365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P</a:t>
            </a:r>
            <a:endParaRPr/>
          </a:p>
        </p:txBody>
      </p:sp>
      <p:sp>
        <p:nvSpPr>
          <p:cNvPr id="9540" name="Google Shape;9540;p133"/>
          <p:cNvSpPr txBox="1"/>
          <p:nvPr/>
        </p:nvSpPr>
        <p:spPr>
          <a:xfrm>
            <a:off x="4872038" y="5043488"/>
            <a:ext cx="3365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P</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5" name="Shape 9545"/>
        <p:cNvGrpSpPr/>
        <p:nvPr/>
      </p:nvGrpSpPr>
      <p:grpSpPr>
        <a:xfrm>
          <a:off x="0" y="0"/>
          <a:ext cx="0" cy="0"/>
          <a:chOff x="0" y="0"/>
          <a:chExt cx="0" cy="0"/>
        </a:xfrm>
      </p:grpSpPr>
      <p:sp>
        <p:nvSpPr>
          <p:cNvPr id="9546" name="Google Shape;9546;p134"/>
          <p:cNvSpPr txBox="1"/>
          <p:nvPr>
            <p:ph type="title"/>
          </p:nvPr>
        </p:nvSpPr>
        <p:spPr>
          <a:xfrm>
            <a:off x="457200" y="274638"/>
            <a:ext cx="7467600" cy="11430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sz="3200"/>
              <a:t>Shared-Tree: Steiner Tree</a:t>
            </a:r>
            <a:endParaRPr/>
          </a:p>
        </p:txBody>
      </p:sp>
      <p:sp>
        <p:nvSpPr>
          <p:cNvPr id="9547" name="Google Shape;9547;p134"/>
          <p:cNvSpPr txBox="1"/>
          <p:nvPr>
            <p:ph idx="1" type="body"/>
          </p:nvPr>
        </p:nvSpPr>
        <p:spPr>
          <a:xfrm>
            <a:off x="457200" y="1600200"/>
            <a:ext cx="7467600" cy="4873625"/>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Char char="🞆"/>
            </a:pPr>
            <a:r>
              <a:rPr lang="en-US">
                <a:solidFill>
                  <a:srgbClr val="FF0000"/>
                </a:solidFill>
              </a:rPr>
              <a:t>Steiner Tree:</a:t>
            </a:r>
            <a:r>
              <a:rPr lang="en-US"/>
              <a:t> minimum cost tree kết nối tất cả các router nối với group member</a:t>
            </a:r>
            <a:endParaRPr/>
          </a:p>
          <a:p>
            <a:pPr indent="-273050" lvl="0" marL="273050" rtl="0" algn="l">
              <a:spcBef>
                <a:spcPts val="600"/>
              </a:spcBef>
              <a:spcAft>
                <a:spcPts val="0"/>
              </a:spcAft>
              <a:buSzPts val="1680"/>
              <a:buChar char="🞆"/>
            </a:pPr>
            <a:r>
              <a:rPr lang="en-US"/>
              <a:t>Bài toán là NP-complete</a:t>
            </a:r>
            <a:endParaRPr/>
          </a:p>
          <a:p>
            <a:pPr indent="-273050" lvl="0" marL="273050" rtl="0" algn="l">
              <a:spcBef>
                <a:spcPts val="600"/>
              </a:spcBef>
              <a:spcAft>
                <a:spcPts val="0"/>
              </a:spcAft>
              <a:buSzPts val="1680"/>
              <a:buChar char="🞆"/>
            </a:pPr>
            <a:r>
              <a:rPr lang="en-US"/>
              <a:t>Tồn tại các kỹ thuật heuristic</a:t>
            </a:r>
            <a:endParaRPr/>
          </a:p>
          <a:p>
            <a:pPr indent="-273050" lvl="0" marL="273050" rtl="0" algn="l">
              <a:spcBef>
                <a:spcPts val="600"/>
              </a:spcBef>
              <a:spcAft>
                <a:spcPts val="0"/>
              </a:spcAft>
              <a:buSzPts val="1680"/>
              <a:buChar char="🞆"/>
            </a:pPr>
            <a:r>
              <a:rPr lang="en-US"/>
              <a:t>Không sử dụng trong thực tế:</a:t>
            </a:r>
            <a:endParaRPr/>
          </a:p>
          <a:p>
            <a:pPr indent="-273049" lvl="1" marL="639763" rtl="0" algn="l">
              <a:spcBef>
                <a:spcPts val="420"/>
              </a:spcBef>
              <a:spcAft>
                <a:spcPts val="0"/>
              </a:spcAft>
              <a:buSzPts val="1680"/>
              <a:buChar char="⚫"/>
            </a:pPr>
            <a:r>
              <a:rPr lang="en-US"/>
              <a:t>Độ phức tạp tính toán</a:t>
            </a:r>
            <a:endParaRPr/>
          </a:p>
          <a:p>
            <a:pPr indent="-273049" lvl="1" marL="639763" rtl="0" algn="l">
              <a:spcBef>
                <a:spcPts val="420"/>
              </a:spcBef>
              <a:spcAft>
                <a:spcPts val="0"/>
              </a:spcAft>
              <a:buSzPts val="1680"/>
              <a:buChar char="⚫"/>
            </a:pPr>
            <a:r>
              <a:rPr lang="en-US"/>
              <a:t>Cần thông tin về toàn bộ mạng</a:t>
            </a:r>
            <a:endParaRPr/>
          </a:p>
          <a:p>
            <a:pPr indent="-273049" lvl="1" marL="639763" rtl="0" algn="l">
              <a:spcBef>
                <a:spcPts val="420"/>
              </a:spcBef>
              <a:spcAft>
                <a:spcPts val="0"/>
              </a:spcAft>
              <a:buSzPts val="1680"/>
              <a:buChar char="⚫"/>
            </a:pPr>
            <a:r>
              <a:rPr lang="en-US"/>
              <a:t>Chạy lại khi một router gia nhập hay rời khỏi</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2" name="Shape 9552"/>
        <p:cNvGrpSpPr/>
        <p:nvPr/>
      </p:nvGrpSpPr>
      <p:grpSpPr>
        <a:xfrm>
          <a:off x="0" y="0"/>
          <a:ext cx="0" cy="0"/>
          <a:chOff x="0" y="0"/>
          <a:chExt cx="0" cy="0"/>
        </a:xfrm>
      </p:grpSpPr>
      <p:sp>
        <p:nvSpPr>
          <p:cNvPr id="9553" name="Google Shape;9553;p135"/>
          <p:cNvSpPr txBox="1"/>
          <p:nvPr>
            <p:ph type="title"/>
          </p:nvPr>
        </p:nvSpPr>
        <p:spPr>
          <a:xfrm>
            <a:off x="457200" y="274638"/>
            <a:ext cx="7467600" cy="11430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a:t>Center-based tree</a:t>
            </a:r>
            <a:endParaRPr/>
          </a:p>
        </p:txBody>
      </p:sp>
      <p:sp>
        <p:nvSpPr>
          <p:cNvPr id="9554" name="Google Shape;9554;p135"/>
          <p:cNvSpPr txBox="1"/>
          <p:nvPr>
            <p:ph idx="1" type="body"/>
          </p:nvPr>
        </p:nvSpPr>
        <p:spPr>
          <a:xfrm>
            <a:off x="457200" y="1600200"/>
            <a:ext cx="7467600" cy="4873625"/>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Char char="🞆"/>
            </a:pPr>
            <a:r>
              <a:rPr lang="en-US"/>
              <a:t>Tất cả dùng chung một cây</a:t>
            </a:r>
            <a:endParaRPr/>
          </a:p>
          <a:p>
            <a:pPr indent="-273050" lvl="0" marL="273050" rtl="0" algn="l">
              <a:spcBef>
                <a:spcPts val="600"/>
              </a:spcBef>
              <a:spcAft>
                <a:spcPts val="0"/>
              </a:spcAft>
              <a:buSzPts val="1680"/>
              <a:buChar char="🞆"/>
            </a:pPr>
            <a:r>
              <a:rPr lang="en-US"/>
              <a:t>Một router được xác định là </a:t>
            </a:r>
            <a:r>
              <a:rPr i="1" lang="en-US">
                <a:solidFill>
                  <a:srgbClr val="FF0000"/>
                </a:solidFill>
              </a:rPr>
              <a:t>“trung tâm”</a:t>
            </a:r>
            <a:r>
              <a:rPr lang="en-US"/>
              <a:t> của cây</a:t>
            </a:r>
            <a:endParaRPr/>
          </a:p>
          <a:p>
            <a:pPr indent="-273050" lvl="0" marL="273050" rtl="0" algn="l">
              <a:spcBef>
                <a:spcPts val="600"/>
              </a:spcBef>
              <a:spcAft>
                <a:spcPts val="0"/>
              </a:spcAft>
              <a:buSzPts val="1680"/>
              <a:buChar char="🞆"/>
            </a:pPr>
            <a:r>
              <a:rPr lang="en-US"/>
              <a:t>Gia nhập:</a:t>
            </a:r>
            <a:endParaRPr/>
          </a:p>
          <a:p>
            <a:pPr indent="-273049" lvl="1" marL="639763" rtl="0" algn="l">
              <a:spcBef>
                <a:spcPts val="420"/>
              </a:spcBef>
              <a:spcAft>
                <a:spcPts val="0"/>
              </a:spcAft>
              <a:buSzPts val="1680"/>
              <a:buChar char="⚫"/>
            </a:pPr>
            <a:r>
              <a:rPr lang="en-US"/>
              <a:t>edge router gửi unicast </a:t>
            </a:r>
            <a:r>
              <a:rPr i="1" lang="en-US"/>
              <a:t>join-msg</a:t>
            </a:r>
            <a:r>
              <a:rPr lang="en-US"/>
              <a:t> tới center router</a:t>
            </a:r>
            <a:endParaRPr/>
          </a:p>
          <a:p>
            <a:pPr indent="-273049" lvl="1" marL="639763" rtl="0" algn="l">
              <a:spcBef>
                <a:spcPts val="420"/>
              </a:spcBef>
              <a:spcAft>
                <a:spcPts val="0"/>
              </a:spcAft>
              <a:buSzPts val="1680"/>
              <a:buChar char="⚫"/>
            </a:pPr>
            <a:r>
              <a:rPr i="1" lang="en-US"/>
              <a:t>join-msg </a:t>
            </a:r>
            <a:r>
              <a:rPr lang="en-US"/>
              <a:t>được xử lý bởi intermediate routers và chuyển tiếp tới center</a:t>
            </a:r>
            <a:endParaRPr/>
          </a:p>
          <a:p>
            <a:pPr indent="-273049" lvl="1" marL="639763" rtl="0" algn="l">
              <a:spcBef>
                <a:spcPts val="420"/>
              </a:spcBef>
              <a:spcAft>
                <a:spcPts val="0"/>
              </a:spcAft>
              <a:buSzPts val="1680"/>
              <a:buChar char="⚫"/>
            </a:pPr>
            <a:r>
              <a:rPr i="1" lang="en-US"/>
              <a:t>join-msg</a:t>
            </a:r>
            <a:r>
              <a:rPr lang="en-US"/>
              <a:t> hoặc tới nhánh của cây có trung tâm này, hoặc đến trung tâm</a:t>
            </a:r>
            <a:endParaRPr/>
          </a:p>
          <a:p>
            <a:pPr indent="-273049" lvl="1" marL="639763" rtl="0" algn="l">
              <a:spcBef>
                <a:spcPts val="420"/>
              </a:spcBef>
              <a:spcAft>
                <a:spcPts val="0"/>
              </a:spcAft>
              <a:buSzPts val="1680"/>
              <a:buChar char="⚫"/>
            </a:pPr>
            <a:r>
              <a:rPr lang="en-US"/>
              <a:t>Đường đi mà </a:t>
            </a:r>
            <a:r>
              <a:rPr i="1" lang="en-US"/>
              <a:t>join-msg</a:t>
            </a:r>
            <a:r>
              <a:rPr lang="en-US"/>
              <a:t> tham gia trở thành một nhánh mới của cây cho router này</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9" name="Shape 9559"/>
        <p:cNvGrpSpPr/>
        <p:nvPr/>
      </p:nvGrpSpPr>
      <p:grpSpPr>
        <a:xfrm>
          <a:off x="0" y="0"/>
          <a:ext cx="0" cy="0"/>
          <a:chOff x="0" y="0"/>
          <a:chExt cx="0" cy="0"/>
        </a:xfrm>
      </p:grpSpPr>
      <p:sp>
        <p:nvSpPr>
          <p:cNvPr id="9560" name="Google Shape;9560;p136"/>
          <p:cNvSpPr txBox="1"/>
          <p:nvPr>
            <p:ph type="title"/>
          </p:nvPr>
        </p:nvSpPr>
        <p:spPr>
          <a:xfrm>
            <a:off x="457200" y="274638"/>
            <a:ext cx="7467600" cy="11430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a:t>Center-based tree: ví dụ</a:t>
            </a:r>
            <a:endParaRPr/>
          </a:p>
        </p:txBody>
      </p:sp>
      <p:sp>
        <p:nvSpPr>
          <p:cNvPr id="9561" name="Google Shape;9561;p136"/>
          <p:cNvSpPr/>
          <p:nvPr/>
        </p:nvSpPr>
        <p:spPr>
          <a:xfrm>
            <a:off x="609600" y="1676400"/>
            <a:ext cx="8001000" cy="46482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None/>
            </a:pPr>
            <a:r>
              <a:rPr lang="en-US" sz="2800">
                <a:solidFill>
                  <a:schemeClr val="dk1"/>
                </a:solidFill>
                <a:latin typeface="Arial"/>
                <a:ea typeface="Arial"/>
                <a:cs typeface="Arial"/>
                <a:sym typeface="Arial"/>
              </a:rPr>
              <a:t>Giả sử R6 được chọn làm trung tâm:</a:t>
            </a:r>
            <a:endParaRPr/>
          </a:p>
        </p:txBody>
      </p:sp>
      <p:cxnSp>
        <p:nvCxnSpPr>
          <p:cNvPr id="9562" name="Google Shape;9562;p136"/>
          <p:cNvCxnSpPr/>
          <p:nvPr/>
        </p:nvCxnSpPr>
        <p:spPr>
          <a:xfrm>
            <a:off x="3727450" y="4533900"/>
            <a:ext cx="401638" cy="690563"/>
          </a:xfrm>
          <a:prstGeom prst="straightConnector1">
            <a:avLst/>
          </a:prstGeom>
          <a:noFill/>
          <a:ln cap="flat" cmpd="sng" w="19050">
            <a:solidFill>
              <a:schemeClr val="dk1"/>
            </a:solidFill>
            <a:prstDash val="solid"/>
            <a:round/>
            <a:headEnd len="med" w="med" type="none"/>
            <a:tailEnd len="med" w="med" type="none"/>
          </a:ln>
        </p:spPr>
      </p:cxnSp>
      <p:cxnSp>
        <p:nvCxnSpPr>
          <p:cNvPr id="9563" name="Google Shape;9563;p136"/>
          <p:cNvCxnSpPr/>
          <p:nvPr/>
        </p:nvCxnSpPr>
        <p:spPr>
          <a:xfrm flipH="1" rot="10800000">
            <a:off x="2325688" y="3678238"/>
            <a:ext cx="1365250" cy="347662"/>
          </a:xfrm>
          <a:prstGeom prst="straightConnector1">
            <a:avLst/>
          </a:prstGeom>
          <a:noFill/>
          <a:ln cap="flat" cmpd="sng" w="19050">
            <a:solidFill>
              <a:schemeClr val="dk1"/>
            </a:solidFill>
            <a:prstDash val="solid"/>
            <a:round/>
            <a:headEnd len="med" w="med" type="none"/>
            <a:tailEnd len="med" w="med" type="none"/>
          </a:ln>
        </p:spPr>
      </p:cxnSp>
      <p:cxnSp>
        <p:nvCxnSpPr>
          <p:cNvPr id="9564" name="Google Shape;9564;p136"/>
          <p:cNvCxnSpPr/>
          <p:nvPr/>
        </p:nvCxnSpPr>
        <p:spPr>
          <a:xfrm>
            <a:off x="2060575" y="3995738"/>
            <a:ext cx="852488" cy="974725"/>
          </a:xfrm>
          <a:prstGeom prst="straightConnector1">
            <a:avLst/>
          </a:prstGeom>
          <a:noFill/>
          <a:ln cap="flat" cmpd="sng" w="19050">
            <a:solidFill>
              <a:schemeClr val="dk1"/>
            </a:solidFill>
            <a:prstDash val="solid"/>
            <a:round/>
            <a:headEnd len="med" w="med" type="none"/>
            <a:tailEnd len="med" w="med" type="none"/>
          </a:ln>
        </p:spPr>
      </p:cxnSp>
      <p:cxnSp>
        <p:nvCxnSpPr>
          <p:cNvPr id="9565" name="Google Shape;9565;p136"/>
          <p:cNvCxnSpPr/>
          <p:nvPr/>
        </p:nvCxnSpPr>
        <p:spPr>
          <a:xfrm>
            <a:off x="2647950" y="3240088"/>
            <a:ext cx="993775" cy="446087"/>
          </a:xfrm>
          <a:prstGeom prst="straightConnector1">
            <a:avLst/>
          </a:prstGeom>
          <a:noFill/>
          <a:ln cap="flat" cmpd="sng" w="19050">
            <a:solidFill>
              <a:schemeClr val="dk1"/>
            </a:solidFill>
            <a:prstDash val="solid"/>
            <a:round/>
            <a:headEnd len="med" w="med" type="none"/>
            <a:tailEnd len="med" w="med" type="none"/>
          </a:ln>
        </p:spPr>
      </p:cxnSp>
      <p:cxnSp>
        <p:nvCxnSpPr>
          <p:cNvPr id="9566" name="Google Shape;9566;p136"/>
          <p:cNvCxnSpPr/>
          <p:nvPr/>
        </p:nvCxnSpPr>
        <p:spPr>
          <a:xfrm flipH="1" rot="10800000">
            <a:off x="3178175" y="4562475"/>
            <a:ext cx="538163" cy="468313"/>
          </a:xfrm>
          <a:prstGeom prst="straightConnector1">
            <a:avLst/>
          </a:prstGeom>
          <a:noFill/>
          <a:ln cap="flat" cmpd="sng" w="19050">
            <a:solidFill>
              <a:schemeClr val="dk1"/>
            </a:solidFill>
            <a:prstDash val="solid"/>
            <a:round/>
            <a:headEnd len="med" w="med" type="none"/>
            <a:tailEnd len="med" w="med" type="none"/>
          </a:ln>
        </p:spPr>
      </p:cxnSp>
      <p:cxnSp>
        <p:nvCxnSpPr>
          <p:cNvPr id="9567" name="Google Shape;9567;p136"/>
          <p:cNvCxnSpPr/>
          <p:nvPr/>
        </p:nvCxnSpPr>
        <p:spPr>
          <a:xfrm>
            <a:off x="3700463" y="3784600"/>
            <a:ext cx="0" cy="717550"/>
          </a:xfrm>
          <a:prstGeom prst="straightConnector1">
            <a:avLst/>
          </a:prstGeom>
          <a:noFill/>
          <a:ln cap="flat" cmpd="sng" w="19050">
            <a:solidFill>
              <a:schemeClr val="dk1"/>
            </a:solidFill>
            <a:prstDash val="solid"/>
            <a:round/>
            <a:headEnd len="med" w="med" type="none"/>
            <a:tailEnd len="med" w="med" type="none"/>
          </a:ln>
        </p:spPr>
      </p:cxnSp>
      <p:cxnSp>
        <p:nvCxnSpPr>
          <p:cNvPr id="9568" name="Google Shape;9568;p136"/>
          <p:cNvCxnSpPr/>
          <p:nvPr/>
        </p:nvCxnSpPr>
        <p:spPr>
          <a:xfrm>
            <a:off x="1725613" y="4999038"/>
            <a:ext cx="1025525" cy="0"/>
          </a:xfrm>
          <a:prstGeom prst="straightConnector1">
            <a:avLst/>
          </a:prstGeom>
          <a:noFill/>
          <a:ln cap="flat" cmpd="sng" w="19050">
            <a:solidFill>
              <a:schemeClr val="dk1"/>
            </a:solidFill>
            <a:prstDash val="solid"/>
            <a:round/>
            <a:headEnd len="med" w="med" type="none"/>
            <a:tailEnd len="med" w="med" type="none"/>
          </a:ln>
        </p:spPr>
      </p:cxnSp>
      <p:cxnSp>
        <p:nvCxnSpPr>
          <p:cNvPr id="9569" name="Google Shape;9569;p136"/>
          <p:cNvCxnSpPr/>
          <p:nvPr/>
        </p:nvCxnSpPr>
        <p:spPr>
          <a:xfrm flipH="1">
            <a:off x="1604963" y="4102100"/>
            <a:ext cx="373062" cy="846138"/>
          </a:xfrm>
          <a:prstGeom prst="straightConnector1">
            <a:avLst/>
          </a:prstGeom>
          <a:noFill/>
          <a:ln cap="flat" cmpd="sng" w="19050">
            <a:solidFill>
              <a:srgbClr val="FF0000"/>
            </a:solidFill>
            <a:prstDash val="solid"/>
            <a:round/>
            <a:headEnd len="med" w="med" type="none"/>
            <a:tailEnd len="med" w="med" type="none"/>
          </a:ln>
        </p:spPr>
      </p:cxnSp>
      <p:cxnSp>
        <p:nvCxnSpPr>
          <p:cNvPr id="9570" name="Google Shape;9570;p136"/>
          <p:cNvCxnSpPr/>
          <p:nvPr/>
        </p:nvCxnSpPr>
        <p:spPr>
          <a:xfrm flipH="1">
            <a:off x="2052638" y="3254375"/>
            <a:ext cx="347662" cy="749300"/>
          </a:xfrm>
          <a:prstGeom prst="straightConnector1">
            <a:avLst/>
          </a:prstGeom>
          <a:noFill/>
          <a:ln cap="flat" cmpd="sng" w="19050">
            <a:solidFill>
              <a:schemeClr val="dk1"/>
            </a:solidFill>
            <a:prstDash val="solid"/>
            <a:round/>
            <a:headEnd len="med" w="med" type="none"/>
            <a:tailEnd len="med" w="med" type="none"/>
          </a:ln>
        </p:spPr>
      </p:cxnSp>
      <p:grpSp>
        <p:nvGrpSpPr>
          <p:cNvPr id="9571" name="Google Shape;9571;p136"/>
          <p:cNvGrpSpPr/>
          <p:nvPr/>
        </p:nvGrpSpPr>
        <p:grpSpPr>
          <a:xfrm>
            <a:off x="2625725" y="4911725"/>
            <a:ext cx="568325" cy="222250"/>
            <a:chOff x="3600" y="219"/>
            <a:chExt cx="360" cy="175"/>
          </a:xfrm>
        </p:grpSpPr>
        <p:sp>
          <p:nvSpPr>
            <p:cNvPr id="9572" name="Google Shape;9572;p136"/>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573" name="Google Shape;9573;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574" name="Google Shape;9574;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575" name="Google Shape;9575;p136"/>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576" name="Google Shape;9576;p136"/>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577" name="Google Shape;9577;p136"/>
            <p:cNvGrpSpPr/>
            <p:nvPr/>
          </p:nvGrpSpPr>
          <p:grpSpPr>
            <a:xfrm>
              <a:off x="3686" y="244"/>
              <a:ext cx="177" cy="66"/>
              <a:chOff x="2848" y="848"/>
              <a:chExt cx="140" cy="98"/>
            </a:xfrm>
          </p:grpSpPr>
          <p:cxnSp>
            <p:nvCxnSpPr>
              <p:cNvPr id="9578" name="Google Shape;9578;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579" name="Google Shape;9579;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580" name="Google Shape;9580;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581" name="Google Shape;9581;p136"/>
            <p:cNvGrpSpPr/>
            <p:nvPr/>
          </p:nvGrpSpPr>
          <p:grpSpPr>
            <a:xfrm flipH="1" rot="10800000">
              <a:off x="3686" y="243"/>
              <a:ext cx="177" cy="66"/>
              <a:chOff x="2848" y="848"/>
              <a:chExt cx="140" cy="98"/>
            </a:xfrm>
          </p:grpSpPr>
          <p:cxnSp>
            <p:nvCxnSpPr>
              <p:cNvPr id="9582" name="Google Shape;9582;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583" name="Google Shape;9583;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584" name="Google Shape;9584;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585" name="Google Shape;9585;p136"/>
          <p:cNvGrpSpPr/>
          <p:nvPr/>
        </p:nvGrpSpPr>
        <p:grpSpPr>
          <a:xfrm>
            <a:off x="3411538" y="3592513"/>
            <a:ext cx="569912" cy="222250"/>
            <a:chOff x="3600" y="219"/>
            <a:chExt cx="360" cy="175"/>
          </a:xfrm>
        </p:grpSpPr>
        <p:sp>
          <p:nvSpPr>
            <p:cNvPr id="9586" name="Google Shape;9586;p136"/>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587" name="Google Shape;9587;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588" name="Google Shape;9588;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589" name="Google Shape;9589;p136"/>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590" name="Google Shape;9590;p136"/>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591" name="Google Shape;9591;p136"/>
            <p:cNvGrpSpPr/>
            <p:nvPr/>
          </p:nvGrpSpPr>
          <p:grpSpPr>
            <a:xfrm>
              <a:off x="3686" y="244"/>
              <a:ext cx="177" cy="66"/>
              <a:chOff x="2848" y="848"/>
              <a:chExt cx="140" cy="98"/>
            </a:xfrm>
          </p:grpSpPr>
          <p:cxnSp>
            <p:nvCxnSpPr>
              <p:cNvPr id="9592" name="Google Shape;9592;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593" name="Google Shape;9593;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594" name="Google Shape;9594;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595" name="Google Shape;9595;p136"/>
            <p:cNvGrpSpPr/>
            <p:nvPr/>
          </p:nvGrpSpPr>
          <p:grpSpPr>
            <a:xfrm flipH="1" rot="10800000">
              <a:off x="3686" y="243"/>
              <a:ext cx="177" cy="66"/>
              <a:chOff x="2848" y="848"/>
              <a:chExt cx="140" cy="98"/>
            </a:xfrm>
          </p:grpSpPr>
          <p:cxnSp>
            <p:nvCxnSpPr>
              <p:cNvPr id="9596" name="Google Shape;9596;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597" name="Google Shape;9597;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598" name="Google Shape;9598;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599" name="Google Shape;9599;p136"/>
          <p:cNvGrpSpPr/>
          <p:nvPr/>
        </p:nvGrpSpPr>
        <p:grpSpPr>
          <a:xfrm>
            <a:off x="1276350" y="4891088"/>
            <a:ext cx="568325" cy="222250"/>
            <a:chOff x="3600" y="219"/>
            <a:chExt cx="360" cy="175"/>
          </a:xfrm>
        </p:grpSpPr>
        <p:sp>
          <p:nvSpPr>
            <p:cNvPr id="9600" name="Google Shape;9600;p136"/>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601" name="Google Shape;9601;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602" name="Google Shape;9602;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603" name="Google Shape;9603;p136"/>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604" name="Google Shape;9604;p136"/>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605" name="Google Shape;9605;p136"/>
            <p:cNvGrpSpPr/>
            <p:nvPr/>
          </p:nvGrpSpPr>
          <p:grpSpPr>
            <a:xfrm>
              <a:off x="3686" y="244"/>
              <a:ext cx="177" cy="66"/>
              <a:chOff x="2848" y="848"/>
              <a:chExt cx="140" cy="98"/>
            </a:xfrm>
          </p:grpSpPr>
          <p:cxnSp>
            <p:nvCxnSpPr>
              <p:cNvPr id="9606" name="Google Shape;9606;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07" name="Google Shape;9607;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08" name="Google Shape;9608;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609" name="Google Shape;9609;p136"/>
            <p:cNvGrpSpPr/>
            <p:nvPr/>
          </p:nvGrpSpPr>
          <p:grpSpPr>
            <a:xfrm flipH="1" rot="10800000">
              <a:off x="3686" y="243"/>
              <a:ext cx="177" cy="66"/>
              <a:chOff x="2848" y="848"/>
              <a:chExt cx="140" cy="98"/>
            </a:xfrm>
          </p:grpSpPr>
          <p:cxnSp>
            <p:nvCxnSpPr>
              <p:cNvPr id="9610" name="Google Shape;9610;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11" name="Google Shape;9611;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12" name="Google Shape;9612;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613" name="Google Shape;9613;p136"/>
          <p:cNvGrpSpPr/>
          <p:nvPr/>
        </p:nvGrpSpPr>
        <p:grpSpPr>
          <a:xfrm>
            <a:off x="3435350" y="4427538"/>
            <a:ext cx="547688" cy="233362"/>
            <a:chOff x="3600" y="219"/>
            <a:chExt cx="360" cy="175"/>
          </a:xfrm>
        </p:grpSpPr>
        <p:sp>
          <p:nvSpPr>
            <p:cNvPr id="9614" name="Google Shape;9614;p136"/>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615" name="Google Shape;9615;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616" name="Google Shape;9616;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617" name="Google Shape;9617;p136"/>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618" name="Google Shape;9618;p136"/>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619" name="Google Shape;9619;p136"/>
            <p:cNvGrpSpPr/>
            <p:nvPr/>
          </p:nvGrpSpPr>
          <p:grpSpPr>
            <a:xfrm>
              <a:off x="3686" y="244"/>
              <a:ext cx="177" cy="66"/>
              <a:chOff x="2848" y="848"/>
              <a:chExt cx="140" cy="98"/>
            </a:xfrm>
          </p:grpSpPr>
          <p:cxnSp>
            <p:nvCxnSpPr>
              <p:cNvPr id="9620" name="Google Shape;9620;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21" name="Google Shape;9621;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22" name="Google Shape;9622;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623" name="Google Shape;9623;p136"/>
            <p:cNvGrpSpPr/>
            <p:nvPr/>
          </p:nvGrpSpPr>
          <p:grpSpPr>
            <a:xfrm flipH="1" rot="10800000">
              <a:off x="3686" y="243"/>
              <a:ext cx="177" cy="66"/>
              <a:chOff x="2848" y="848"/>
              <a:chExt cx="140" cy="98"/>
            </a:xfrm>
          </p:grpSpPr>
          <p:cxnSp>
            <p:nvCxnSpPr>
              <p:cNvPr id="9624" name="Google Shape;9624;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25" name="Google Shape;9625;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26" name="Google Shape;9626;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627" name="Google Shape;9627;p136"/>
          <p:cNvGrpSpPr/>
          <p:nvPr/>
        </p:nvGrpSpPr>
        <p:grpSpPr>
          <a:xfrm>
            <a:off x="1779588" y="3913188"/>
            <a:ext cx="547687" cy="233362"/>
            <a:chOff x="3600" y="219"/>
            <a:chExt cx="360" cy="175"/>
          </a:xfrm>
        </p:grpSpPr>
        <p:sp>
          <p:nvSpPr>
            <p:cNvPr id="9628" name="Google Shape;9628;p136"/>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629" name="Google Shape;9629;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630" name="Google Shape;9630;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631" name="Google Shape;9631;p136"/>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632" name="Google Shape;9632;p136"/>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633" name="Google Shape;9633;p136"/>
            <p:cNvGrpSpPr/>
            <p:nvPr/>
          </p:nvGrpSpPr>
          <p:grpSpPr>
            <a:xfrm>
              <a:off x="3686" y="244"/>
              <a:ext cx="177" cy="66"/>
              <a:chOff x="2848" y="848"/>
              <a:chExt cx="140" cy="98"/>
            </a:xfrm>
          </p:grpSpPr>
          <p:cxnSp>
            <p:nvCxnSpPr>
              <p:cNvPr id="9634" name="Google Shape;9634;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35" name="Google Shape;9635;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36" name="Google Shape;9636;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637" name="Google Shape;9637;p136"/>
            <p:cNvGrpSpPr/>
            <p:nvPr/>
          </p:nvGrpSpPr>
          <p:grpSpPr>
            <a:xfrm flipH="1" rot="10800000">
              <a:off x="3686" y="243"/>
              <a:ext cx="177" cy="66"/>
              <a:chOff x="2848" y="848"/>
              <a:chExt cx="140" cy="98"/>
            </a:xfrm>
          </p:grpSpPr>
          <p:cxnSp>
            <p:nvCxnSpPr>
              <p:cNvPr id="9638" name="Google Shape;9638;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39" name="Google Shape;9639;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40" name="Google Shape;9640;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641" name="Google Shape;9641;p136"/>
          <p:cNvGrpSpPr/>
          <p:nvPr/>
        </p:nvGrpSpPr>
        <p:grpSpPr>
          <a:xfrm>
            <a:off x="2136775" y="3084513"/>
            <a:ext cx="569913" cy="223837"/>
            <a:chOff x="3600" y="219"/>
            <a:chExt cx="360" cy="175"/>
          </a:xfrm>
        </p:grpSpPr>
        <p:sp>
          <p:nvSpPr>
            <p:cNvPr id="9642" name="Google Shape;9642;p136"/>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643" name="Google Shape;9643;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644" name="Google Shape;9644;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645" name="Google Shape;9645;p136"/>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646" name="Google Shape;9646;p136"/>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647" name="Google Shape;9647;p136"/>
            <p:cNvGrpSpPr/>
            <p:nvPr/>
          </p:nvGrpSpPr>
          <p:grpSpPr>
            <a:xfrm>
              <a:off x="3686" y="244"/>
              <a:ext cx="177" cy="66"/>
              <a:chOff x="2848" y="848"/>
              <a:chExt cx="140" cy="98"/>
            </a:xfrm>
          </p:grpSpPr>
          <p:cxnSp>
            <p:nvCxnSpPr>
              <p:cNvPr id="9648" name="Google Shape;9648;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49" name="Google Shape;9649;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50" name="Google Shape;9650;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651" name="Google Shape;9651;p136"/>
            <p:cNvGrpSpPr/>
            <p:nvPr/>
          </p:nvGrpSpPr>
          <p:grpSpPr>
            <a:xfrm flipH="1" rot="10800000">
              <a:off x="3686" y="243"/>
              <a:ext cx="177" cy="66"/>
              <a:chOff x="2848" y="848"/>
              <a:chExt cx="140" cy="98"/>
            </a:xfrm>
          </p:grpSpPr>
          <p:cxnSp>
            <p:nvCxnSpPr>
              <p:cNvPr id="9652" name="Google Shape;9652;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53" name="Google Shape;9653;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54" name="Google Shape;9654;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9655" name="Google Shape;9655;p136"/>
          <p:cNvSpPr txBox="1"/>
          <p:nvPr/>
        </p:nvSpPr>
        <p:spPr>
          <a:xfrm>
            <a:off x="1757363" y="3038475"/>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R1</a:t>
            </a:r>
            <a:endParaRPr/>
          </a:p>
        </p:txBody>
      </p:sp>
      <p:grpSp>
        <p:nvGrpSpPr>
          <p:cNvPr id="9656" name="Google Shape;9656;p136"/>
          <p:cNvGrpSpPr/>
          <p:nvPr/>
        </p:nvGrpSpPr>
        <p:grpSpPr>
          <a:xfrm>
            <a:off x="3878263" y="5133975"/>
            <a:ext cx="547687" cy="233363"/>
            <a:chOff x="3600" y="219"/>
            <a:chExt cx="360" cy="175"/>
          </a:xfrm>
        </p:grpSpPr>
        <p:sp>
          <p:nvSpPr>
            <p:cNvPr id="9657" name="Google Shape;9657;p136"/>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658" name="Google Shape;9658;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659" name="Google Shape;9659;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660" name="Google Shape;9660;p136"/>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661" name="Google Shape;9661;p136"/>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662" name="Google Shape;9662;p136"/>
            <p:cNvGrpSpPr/>
            <p:nvPr/>
          </p:nvGrpSpPr>
          <p:grpSpPr>
            <a:xfrm>
              <a:off x="3686" y="244"/>
              <a:ext cx="177" cy="66"/>
              <a:chOff x="2848" y="848"/>
              <a:chExt cx="140" cy="98"/>
            </a:xfrm>
          </p:grpSpPr>
          <p:cxnSp>
            <p:nvCxnSpPr>
              <p:cNvPr id="9663" name="Google Shape;9663;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64" name="Google Shape;9664;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65" name="Google Shape;9665;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666" name="Google Shape;9666;p136"/>
            <p:cNvGrpSpPr/>
            <p:nvPr/>
          </p:nvGrpSpPr>
          <p:grpSpPr>
            <a:xfrm flipH="1" rot="10800000">
              <a:off x="3686" y="243"/>
              <a:ext cx="177" cy="66"/>
              <a:chOff x="2848" y="848"/>
              <a:chExt cx="140" cy="98"/>
            </a:xfrm>
          </p:grpSpPr>
          <p:cxnSp>
            <p:nvCxnSpPr>
              <p:cNvPr id="9667" name="Google Shape;9667;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68" name="Google Shape;9668;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69" name="Google Shape;9669;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9670" name="Google Shape;9670;p136"/>
          <p:cNvSpPr txBox="1"/>
          <p:nvPr/>
        </p:nvSpPr>
        <p:spPr>
          <a:xfrm>
            <a:off x="1368425" y="382746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R2</a:t>
            </a:r>
            <a:endParaRPr/>
          </a:p>
        </p:txBody>
      </p:sp>
      <p:sp>
        <p:nvSpPr>
          <p:cNvPr id="9671" name="Google Shape;9671;p136"/>
          <p:cNvSpPr txBox="1"/>
          <p:nvPr/>
        </p:nvSpPr>
        <p:spPr>
          <a:xfrm>
            <a:off x="855663" y="48244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R3</a:t>
            </a:r>
            <a:endParaRPr/>
          </a:p>
        </p:txBody>
      </p:sp>
      <p:sp>
        <p:nvSpPr>
          <p:cNvPr id="9672" name="Google Shape;9672;p136"/>
          <p:cNvSpPr txBox="1"/>
          <p:nvPr/>
        </p:nvSpPr>
        <p:spPr>
          <a:xfrm>
            <a:off x="3502025" y="32448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R4</a:t>
            </a:r>
            <a:endParaRPr/>
          </a:p>
        </p:txBody>
      </p:sp>
      <p:sp>
        <p:nvSpPr>
          <p:cNvPr id="9673" name="Google Shape;9673;p136"/>
          <p:cNvSpPr txBox="1"/>
          <p:nvPr/>
        </p:nvSpPr>
        <p:spPr>
          <a:xfrm>
            <a:off x="3944938" y="4383088"/>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R5</a:t>
            </a:r>
            <a:endParaRPr/>
          </a:p>
        </p:txBody>
      </p:sp>
      <p:sp>
        <p:nvSpPr>
          <p:cNvPr id="9674" name="Google Shape;9674;p136"/>
          <p:cNvSpPr txBox="1"/>
          <p:nvPr/>
        </p:nvSpPr>
        <p:spPr>
          <a:xfrm>
            <a:off x="2709863" y="51165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R6</a:t>
            </a:r>
            <a:endParaRPr/>
          </a:p>
        </p:txBody>
      </p:sp>
      <p:sp>
        <p:nvSpPr>
          <p:cNvPr id="9675" name="Google Shape;9675;p136"/>
          <p:cNvSpPr txBox="1"/>
          <p:nvPr/>
        </p:nvSpPr>
        <p:spPr>
          <a:xfrm>
            <a:off x="3430588" y="50736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R7</a:t>
            </a:r>
            <a:endParaRPr/>
          </a:p>
        </p:txBody>
      </p:sp>
      <p:grpSp>
        <p:nvGrpSpPr>
          <p:cNvPr id="9676" name="Google Shape;9676;p136"/>
          <p:cNvGrpSpPr/>
          <p:nvPr/>
        </p:nvGrpSpPr>
        <p:grpSpPr>
          <a:xfrm>
            <a:off x="4945063" y="3327400"/>
            <a:ext cx="569912" cy="222250"/>
            <a:chOff x="3600" y="219"/>
            <a:chExt cx="360" cy="175"/>
          </a:xfrm>
        </p:grpSpPr>
        <p:sp>
          <p:nvSpPr>
            <p:cNvPr id="9677" name="Google Shape;9677;p136"/>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678" name="Google Shape;9678;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679" name="Google Shape;9679;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680" name="Google Shape;9680;p136"/>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681" name="Google Shape;9681;p136"/>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682" name="Google Shape;9682;p136"/>
            <p:cNvGrpSpPr/>
            <p:nvPr/>
          </p:nvGrpSpPr>
          <p:grpSpPr>
            <a:xfrm>
              <a:off x="3686" y="244"/>
              <a:ext cx="177" cy="66"/>
              <a:chOff x="2848" y="848"/>
              <a:chExt cx="140" cy="98"/>
            </a:xfrm>
          </p:grpSpPr>
          <p:cxnSp>
            <p:nvCxnSpPr>
              <p:cNvPr id="9683" name="Google Shape;9683;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84" name="Google Shape;9684;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85" name="Google Shape;9685;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686" name="Google Shape;9686;p136"/>
            <p:cNvGrpSpPr/>
            <p:nvPr/>
          </p:nvGrpSpPr>
          <p:grpSpPr>
            <a:xfrm flipH="1" rot="10800000">
              <a:off x="3686" y="243"/>
              <a:ext cx="177" cy="66"/>
              <a:chOff x="2848" y="848"/>
              <a:chExt cx="140" cy="98"/>
            </a:xfrm>
          </p:grpSpPr>
          <p:cxnSp>
            <p:nvCxnSpPr>
              <p:cNvPr id="9687" name="Google Shape;9687;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88" name="Google Shape;9688;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89" name="Google Shape;9689;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690" name="Google Shape;9690;p136"/>
          <p:cNvGrpSpPr/>
          <p:nvPr/>
        </p:nvGrpSpPr>
        <p:grpSpPr>
          <a:xfrm>
            <a:off x="4967288" y="3892550"/>
            <a:ext cx="547687" cy="233363"/>
            <a:chOff x="3600" y="219"/>
            <a:chExt cx="360" cy="175"/>
          </a:xfrm>
        </p:grpSpPr>
        <p:sp>
          <p:nvSpPr>
            <p:cNvPr id="9691" name="Google Shape;9691;p136"/>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692" name="Google Shape;9692;p13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693" name="Google Shape;9693;p13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694" name="Google Shape;9694;p136"/>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695" name="Google Shape;9695;p136"/>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696" name="Google Shape;9696;p136"/>
            <p:cNvGrpSpPr/>
            <p:nvPr/>
          </p:nvGrpSpPr>
          <p:grpSpPr>
            <a:xfrm>
              <a:off x="3686" y="244"/>
              <a:ext cx="177" cy="66"/>
              <a:chOff x="2848" y="848"/>
              <a:chExt cx="140" cy="98"/>
            </a:xfrm>
          </p:grpSpPr>
          <p:cxnSp>
            <p:nvCxnSpPr>
              <p:cNvPr id="9697" name="Google Shape;9697;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698" name="Google Shape;9698;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699" name="Google Shape;9699;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700" name="Google Shape;9700;p136"/>
            <p:cNvGrpSpPr/>
            <p:nvPr/>
          </p:nvGrpSpPr>
          <p:grpSpPr>
            <a:xfrm flipH="1" rot="10800000">
              <a:off x="3686" y="243"/>
              <a:ext cx="177" cy="66"/>
              <a:chOff x="2848" y="848"/>
              <a:chExt cx="140" cy="98"/>
            </a:xfrm>
          </p:grpSpPr>
          <p:cxnSp>
            <p:nvCxnSpPr>
              <p:cNvPr id="9701" name="Google Shape;9701;p13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702" name="Google Shape;9702;p13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703" name="Google Shape;9703;p13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9704" name="Google Shape;9704;p136"/>
          <p:cNvCxnSpPr/>
          <p:nvPr/>
        </p:nvCxnSpPr>
        <p:spPr>
          <a:xfrm>
            <a:off x="4933950" y="4568825"/>
            <a:ext cx="596900" cy="0"/>
          </a:xfrm>
          <a:prstGeom prst="straightConnector1">
            <a:avLst/>
          </a:prstGeom>
          <a:noFill/>
          <a:ln cap="flat" cmpd="sng" w="28575">
            <a:solidFill>
              <a:srgbClr val="FF0000"/>
            </a:solidFill>
            <a:prstDash val="solid"/>
            <a:round/>
            <a:headEnd len="med" w="med" type="none"/>
            <a:tailEnd len="med" w="med" type="triangle"/>
          </a:ln>
        </p:spPr>
      </p:cxnSp>
      <p:sp>
        <p:nvSpPr>
          <p:cNvPr id="9705" name="Google Shape;9705;p136"/>
          <p:cNvSpPr txBox="1"/>
          <p:nvPr/>
        </p:nvSpPr>
        <p:spPr>
          <a:xfrm>
            <a:off x="5546725" y="3090863"/>
            <a:ext cx="16700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router nối với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group member</a:t>
            </a:r>
            <a:endParaRPr/>
          </a:p>
        </p:txBody>
      </p:sp>
      <p:sp>
        <p:nvSpPr>
          <p:cNvPr id="9706" name="Google Shape;9706;p136"/>
          <p:cNvSpPr txBox="1"/>
          <p:nvPr/>
        </p:nvSpPr>
        <p:spPr>
          <a:xfrm>
            <a:off x="5648325" y="3757613"/>
            <a:ext cx="221297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router không nối với</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group member</a:t>
            </a:r>
            <a:endParaRPr/>
          </a:p>
        </p:txBody>
      </p:sp>
      <p:sp>
        <p:nvSpPr>
          <p:cNvPr id="9707" name="Google Shape;9707;p136"/>
          <p:cNvSpPr txBox="1"/>
          <p:nvPr/>
        </p:nvSpPr>
        <p:spPr>
          <a:xfrm>
            <a:off x="5622925" y="4425950"/>
            <a:ext cx="30289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Thứ tự đường đi trong đó các join msg sinh ra</a:t>
            </a:r>
            <a:endParaRPr/>
          </a:p>
        </p:txBody>
      </p:sp>
      <p:sp>
        <p:nvSpPr>
          <p:cNvPr id="9708" name="Google Shape;9708;p136"/>
          <p:cNvSpPr txBox="1"/>
          <p:nvPr/>
        </p:nvSpPr>
        <p:spPr>
          <a:xfrm>
            <a:off x="4841875" y="2576513"/>
            <a:ext cx="1162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Chú thích</a:t>
            </a:r>
            <a:endParaRPr/>
          </a:p>
        </p:txBody>
      </p:sp>
      <p:sp>
        <p:nvSpPr>
          <p:cNvPr id="9709" name="Google Shape;9709;p136"/>
          <p:cNvSpPr/>
          <p:nvPr/>
        </p:nvSpPr>
        <p:spPr>
          <a:xfrm>
            <a:off x="3225800" y="3836988"/>
            <a:ext cx="419100" cy="1052512"/>
          </a:xfrm>
          <a:custGeom>
            <a:rect b="b" l="l" r="r" t="t"/>
            <a:pathLst>
              <a:path extrusionOk="0" h="663" w="264">
                <a:moveTo>
                  <a:pt x="260" y="0"/>
                </a:moveTo>
                <a:lnTo>
                  <a:pt x="264" y="431"/>
                </a:lnTo>
                <a:lnTo>
                  <a:pt x="0" y="663"/>
                </a:lnTo>
              </a:path>
            </a:pathLst>
          </a:custGeom>
          <a:noFill/>
          <a:ln cap="flat" cmpd="sng" w="1905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710" name="Google Shape;9710;p136"/>
          <p:cNvSpPr txBox="1"/>
          <p:nvPr/>
        </p:nvSpPr>
        <p:spPr>
          <a:xfrm>
            <a:off x="3335338" y="3989388"/>
            <a:ext cx="311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2</a:t>
            </a:r>
            <a:endParaRPr/>
          </a:p>
        </p:txBody>
      </p:sp>
      <p:sp>
        <p:nvSpPr>
          <p:cNvPr id="9711" name="Google Shape;9711;p136"/>
          <p:cNvSpPr txBox="1"/>
          <p:nvPr/>
        </p:nvSpPr>
        <p:spPr>
          <a:xfrm>
            <a:off x="5049838" y="4256088"/>
            <a:ext cx="311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1</a:t>
            </a:r>
            <a:endParaRPr/>
          </a:p>
        </p:txBody>
      </p:sp>
      <p:cxnSp>
        <p:nvCxnSpPr>
          <p:cNvPr id="9712" name="Google Shape;9712;p136"/>
          <p:cNvCxnSpPr/>
          <p:nvPr/>
        </p:nvCxnSpPr>
        <p:spPr>
          <a:xfrm>
            <a:off x="1924050" y="5076825"/>
            <a:ext cx="685800" cy="0"/>
          </a:xfrm>
          <a:prstGeom prst="straightConnector1">
            <a:avLst/>
          </a:prstGeom>
          <a:noFill/>
          <a:ln cap="flat" cmpd="sng" w="28575">
            <a:solidFill>
              <a:srgbClr val="FF0000"/>
            </a:solidFill>
            <a:prstDash val="solid"/>
            <a:round/>
            <a:headEnd len="med" w="med" type="none"/>
            <a:tailEnd len="med" w="med" type="triangle"/>
          </a:ln>
        </p:spPr>
      </p:cxnSp>
      <p:cxnSp>
        <p:nvCxnSpPr>
          <p:cNvPr id="9713" name="Google Shape;9713;p136"/>
          <p:cNvCxnSpPr/>
          <p:nvPr/>
        </p:nvCxnSpPr>
        <p:spPr>
          <a:xfrm>
            <a:off x="2622550" y="3324225"/>
            <a:ext cx="736600" cy="330200"/>
          </a:xfrm>
          <a:prstGeom prst="straightConnector1">
            <a:avLst/>
          </a:prstGeom>
          <a:noFill/>
          <a:ln cap="flat" cmpd="sng" w="28575">
            <a:solidFill>
              <a:srgbClr val="FF0000"/>
            </a:solidFill>
            <a:prstDash val="solid"/>
            <a:round/>
            <a:headEnd len="med" w="med" type="none"/>
            <a:tailEnd len="med" w="med" type="triangle"/>
          </a:ln>
        </p:spPr>
      </p:cxnSp>
      <p:sp>
        <p:nvSpPr>
          <p:cNvPr id="9714" name="Google Shape;9714;p136"/>
          <p:cNvSpPr txBox="1"/>
          <p:nvPr/>
        </p:nvSpPr>
        <p:spPr>
          <a:xfrm>
            <a:off x="2674938" y="3392488"/>
            <a:ext cx="311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3</a:t>
            </a:r>
            <a:endParaRPr/>
          </a:p>
        </p:txBody>
      </p:sp>
      <p:sp>
        <p:nvSpPr>
          <p:cNvPr id="9715" name="Google Shape;9715;p136"/>
          <p:cNvSpPr txBox="1"/>
          <p:nvPr/>
        </p:nvSpPr>
        <p:spPr>
          <a:xfrm>
            <a:off x="2090738" y="5043488"/>
            <a:ext cx="311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1</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0" name="Shape 9720"/>
        <p:cNvGrpSpPr/>
        <p:nvPr/>
      </p:nvGrpSpPr>
      <p:grpSpPr>
        <a:xfrm>
          <a:off x="0" y="0"/>
          <a:ext cx="0" cy="0"/>
          <a:chOff x="0" y="0"/>
          <a:chExt cx="0" cy="0"/>
        </a:xfrm>
      </p:grpSpPr>
      <p:sp>
        <p:nvSpPr>
          <p:cNvPr id="9721" name="Google Shape;9721;p137"/>
          <p:cNvSpPr txBox="1"/>
          <p:nvPr>
            <p:ph type="title"/>
          </p:nvPr>
        </p:nvSpPr>
        <p:spPr>
          <a:xfrm>
            <a:off x="533400" y="609600"/>
            <a:ext cx="8229600" cy="685800"/>
          </a:xfrm>
          <a:prstGeom prst="rect">
            <a:avLst/>
          </a:prstGeom>
          <a:noFill/>
          <a:ln>
            <a:noFill/>
          </a:ln>
        </p:spPr>
        <p:txBody>
          <a:bodyPr anchorCtr="0" anchor="b" bIns="46025" lIns="92075" spcFirstLastPara="1" rIns="92075" wrap="square" tIns="46025">
            <a:normAutofit fontScale="90000"/>
          </a:bodyPr>
          <a:lstStyle/>
          <a:p>
            <a:pPr indent="0" lvl="0" marL="0" rtl="0" algn="l">
              <a:spcBef>
                <a:spcPts val="0"/>
              </a:spcBef>
              <a:spcAft>
                <a:spcPts val="0"/>
              </a:spcAft>
              <a:buNone/>
            </a:pPr>
            <a:r>
              <a:rPr lang="en-US" sz="3200"/>
              <a:t>Internet Multicasting Routing: DVMRP</a:t>
            </a:r>
            <a:endParaRPr/>
          </a:p>
        </p:txBody>
      </p:sp>
      <p:sp>
        <p:nvSpPr>
          <p:cNvPr id="9722" name="Google Shape;9722;p137"/>
          <p:cNvSpPr txBox="1"/>
          <p:nvPr>
            <p:ph idx="1" type="body"/>
          </p:nvPr>
        </p:nvSpPr>
        <p:spPr>
          <a:xfrm>
            <a:off x="457200" y="1600200"/>
            <a:ext cx="7467600" cy="4873625"/>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Char char="🞆"/>
            </a:pPr>
            <a:r>
              <a:rPr lang="en-US">
                <a:solidFill>
                  <a:srgbClr val="FF0000"/>
                </a:solidFill>
              </a:rPr>
              <a:t>DVMRP:</a:t>
            </a:r>
            <a:r>
              <a:rPr lang="en-US"/>
              <a:t> Giao thức dẫn đường multicast kiểu distance vector, RFC1075</a:t>
            </a:r>
            <a:endParaRPr/>
          </a:p>
          <a:p>
            <a:pPr indent="-273050" lvl="0" marL="273050" rtl="0" algn="l">
              <a:spcBef>
                <a:spcPts val="600"/>
              </a:spcBef>
              <a:spcAft>
                <a:spcPts val="0"/>
              </a:spcAft>
              <a:buSzPts val="1680"/>
              <a:buChar char="🞆"/>
            </a:pPr>
            <a:r>
              <a:rPr i="1" lang="en-US">
                <a:solidFill>
                  <a:srgbClr val="FF0000"/>
                </a:solidFill>
              </a:rPr>
              <a:t>Làm tràn và tỉa:</a:t>
            </a:r>
            <a:r>
              <a:rPr lang="en-US"/>
              <a:t>  reverse path forwarding, source-based tree</a:t>
            </a:r>
            <a:endParaRPr/>
          </a:p>
          <a:p>
            <a:pPr indent="-273049" lvl="1" marL="639763" rtl="0" algn="l">
              <a:spcBef>
                <a:spcPts val="420"/>
              </a:spcBef>
              <a:spcAft>
                <a:spcPts val="0"/>
              </a:spcAft>
              <a:buSzPts val="1680"/>
              <a:buChar char="⚫"/>
            </a:pPr>
            <a:r>
              <a:rPr lang="en-US"/>
              <a:t>RPF tree dựa trên chính bảng dẫn đường của nó DVMRP được xây dựng bởi sự giao tiếp của các DVMRP router </a:t>
            </a:r>
            <a:endParaRPr/>
          </a:p>
          <a:p>
            <a:pPr indent="-273049" lvl="1" marL="639763" rtl="0" algn="l">
              <a:spcBef>
                <a:spcPts val="420"/>
              </a:spcBef>
              <a:spcAft>
                <a:spcPts val="0"/>
              </a:spcAft>
              <a:buSzPts val="1680"/>
              <a:buChar char="⚫"/>
            </a:pPr>
            <a:r>
              <a:rPr lang="en-US"/>
              <a:t>Không giả sử về unicast ở dưới</a:t>
            </a:r>
            <a:endParaRPr/>
          </a:p>
          <a:p>
            <a:pPr indent="-273049" lvl="1" marL="639763" rtl="0" algn="l">
              <a:spcBef>
                <a:spcPts val="420"/>
              </a:spcBef>
              <a:spcAft>
                <a:spcPts val="0"/>
              </a:spcAft>
              <a:buSzPts val="1680"/>
              <a:buChar char="⚫"/>
            </a:pPr>
            <a:r>
              <a:rPr lang="en-US"/>
              <a:t>Datagram ban đầu tới mcast group được làm tràn mọi nơi qua RPF</a:t>
            </a:r>
            <a:endParaRPr/>
          </a:p>
          <a:p>
            <a:pPr indent="-273049" lvl="1" marL="639763" rtl="0" algn="l">
              <a:spcBef>
                <a:spcPts val="420"/>
              </a:spcBef>
              <a:spcAft>
                <a:spcPts val="0"/>
              </a:spcAft>
              <a:buSzPts val="1680"/>
              <a:buChar char="⚫"/>
            </a:pPr>
            <a:r>
              <a:rPr lang="en-US"/>
              <a:t>Router không muốn trong group: gửi upstream prune msgs</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7" name="Shape 9727"/>
        <p:cNvGrpSpPr/>
        <p:nvPr/>
      </p:nvGrpSpPr>
      <p:grpSpPr>
        <a:xfrm>
          <a:off x="0" y="0"/>
          <a:ext cx="0" cy="0"/>
          <a:chOff x="0" y="0"/>
          <a:chExt cx="0" cy="0"/>
        </a:xfrm>
      </p:grpSpPr>
      <p:sp>
        <p:nvSpPr>
          <p:cNvPr id="9728" name="Google Shape;9728;p138"/>
          <p:cNvSpPr txBox="1"/>
          <p:nvPr>
            <p:ph type="title"/>
          </p:nvPr>
        </p:nvSpPr>
        <p:spPr>
          <a:xfrm>
            <a:off x="457200" y="274638"/>
            <a:ext cx="7467600" cy="11430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a:t>DVMRP (tiếp)</a:t>
            </a:r>
            <a:endParaRPr/>
          </a:p>
        </p:txBody>
      </p:sp>
      <p:sp>
        <p:nvSpPr>
          <p:cNvPr id="9729" name="Google Shape;9729;p138"/>
          <p:cNvSpPr txBox="1"/>
          <p:nvPr>
            <p:ph idx="1" type="body"/>
          </p:nvPr>
        </p:nvSpPr>
        <p:spPr>
          <a:xfrm>
            <a:off x="508000" y="1435100"/>
            <a:ext cx="8204200" cy="46482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Char char="🞆"/>
            </a:pPr>
            <a:r>
              <a:rPr i="1" lang="en-US" u="sng">
                <a:solidFill>
                  <a:srgbClr val="FF0000"/>
                </a:solidFill>
              </a:rPr>
              <a:t>Trạng thái mềm:</a:t>
            </a:r>
            <a:r>
              <a:rPr lang="en-US"/>
              <a:t> DVMRP router định kỳ (1 phút) “quên”  branches bị tỉa:</a:t>
            </a:r>
            <a:endParaRPr/>
          </a:p>
          <a:p>
            <a:pPr indent="-273049" lvl="1" marL="639763" rtl="0" algn="l">
              <a:spcBef>
                <a:spcPts val="420"/>
              </a:spcBef>
              <a:spcAft>
                <a:spcPts val="0"/>
              </a:spcAft>
              <a:buSzPts val="1680"/>
              <a:buChar char="⚫"/>
            </a:pPr>
            <a:r>
              <a:rPr lang="en-US"/>
              <a:t>mcast data đưa lại xuông các nhánh không được tỉa</a:t>
            </a:r>
            <a:endParaRPr/>
          </a:p>
          <a:p>
            <a:pPr indent="-273049" lvl="1" marL="639763" rtl="0" algn="l">
              <a:spcBef>
                <a:spcPts val="420"/>
              </a:spcBef>
              <a:spcAft>
                <a:spcPts val="0"/>
              </a:spcAft>
              <a:buSzPts val="1680"/>
              <a:buChar char="⚫"/>
            </a:pPr>
            <a:r>
              <a:rPr lang="en-US"/>
              <a:t>downstream router: tỉa lại hoặc tiếp tục nhận dữ liệu</a:t>
            </a:r>
            <a:endParaRPr/>
          </a:p>
          <a:p>
            <a:pPr indent="-273050" lvl="0" marL="273050" rtl="0" algn="l">
              <a:spcBef>
                <a:spcPts val="600"/>
              </a:spcBef>
              <a:spcAft>
                <a:spcPts val="0"/>
              </a:spcAft>
              <a:buSzPts val="1680"/>
              <a:buChar char="🞆"/>
            </a:pPr>
            <a:r>
              <a:rPr lang="en-US"/>
              <a:t>router có thể nhanh chónh ghép lại vào cây </a:t>
            </a:r>
            <a:endParaRPr/>
          </a:p>
          <a:p>
            <a:pPr indent="-273049" lvl="1" marL="639763" rtl="0" algn="l">
              <a:spcBef>
                <a:spcPts val="420"/>
              </a:spcBef>
              <a:spcAft>
                <a:spcPts val="0"/>
              </a:spcAft>
              <a:buSzPts val="1680"/>
              <a:buChar char="⚫"/>
            </a:pPr>
            <a:r>
              <a:rPr lang="en-US"/>
              <a:t>Theo IGMP gia nhập tại lá</a:t>
            </a:r>
            <a:endParaRPr/>
          </a:p>
          <a:p>
            <a:pPr indent="-273050" lvl="0" marL="273050" rtl="0" algn="l">
              <a:spcBef>
                <a:spcPts val="600"/>
              </a:spcBef>
              <a:spcAft>
                <a:spcPts val="0"/>
              </a:spcAft>
              <a:buSzPts val="1680"/>
              <a:buChar char="🞆"/>
            </a:pPr>
            <a:r>
              <a:rPr lang="en-US"/>
              <a:t>odds và ends</a:t>
            </a:r>
            <a:endParaRPr/>
          </a:p>
          <a:p>
            <a:pPr indent="-273049" lvl="1" marL="639763" rtl="0" algn="l">
              <a:spcBef>
                <a:spcPts val="420"/>
              </a:spcBef>
              <a:spcAft>
                <a:spcPts val="0"/>
              </a:spcAft>
              <a:buSzPts val="1680"/>
              <a:buChar char="⚫"/>
            </a:pPr>
            <a:r>
              <a:rPr lang="en-US"/>
              <a:t>Thường cài đặt trong các router thương mại</a:t>
            </a:r>
            <a:endParaRPr/>
          </a:p>
          <a:p>
            <a:pPr indent="-273049" lvl="1" marL="639763" rtl="0" algn="l">
              <a:spcBef>
                <a:spcPts val="420"/>
              </a:spcBef>
              <a:spcAft>
                <a:spcPts val="0"/>
              </a:spcAft>
              <a:buSzPts val="1680"/>
              <a:buChar char="⚫"/>
            </a:pPr>
            <a:r>
              <a:rPr lang="en-US"/>
              <a:t>Dẫn đường Mbone sử dụng DVMRP</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4" name="Shape 9734"/>
        <p:cNvGrpSpPr/>
        <p:nvPr/>
      </p:nvGrpSpPr>
      <p:grpSpPr>
        <a:xfrm>
          <a:off x="0" y="0"/>
          <a:ext cx="0" cy="0"/>
          <a:chOff x="0" y="0"/>
          <a:chExt cx="0" cy="0"/>
        </a:xfrm>
      </p:grpSpPr>
      <p:cxnSp>
        <p:nvCxnSpPr>
          <p:cNvPr id="9735" name="Google Shape;9735;p139"/>
          <p:cNvCxnSpPr/>
          <p:nvPr/>
        </p:nvCxnSpPr>
        <p:spPr>
          <a:xfrm flipH="1" rot="10800000">
            <a:off x="3251200" y="3079750"/>
            <a:ext cx="654050" cy="495300"/>
          </a:xfrm>
          <a:prstGeom prst="straightConnector1">
            <a:avLst/>
          </a:prstGeom>
          <a:noFill/>
          <a:ln cap="flat" cmpd="sng" w="57150">
            <a:solidFill>
              <a:srgbClr val="FF0000"/>
            </a:solidFill>
            <a:prstDash val="solid"/>
            <a:round/>
            <a:headEnd len="med" w="med" type="none"/>
            <a:tailEnd len="med" w="med" type="none"/>
          </a:ln>
        </p:spPr>
      </p:cxnSp>
      <p:cxnSp>
        <p:nvCxnSpPr>
          <p:cNvPr id="9736" name="Google Shape;9736;p139"/>
          <p:cNvCxnSpPr/>
          <p:nvPr/>
        </p:nvCxnSpPr>
        <p:spPr>
          <a:xfrm>
            <a:off x="2552700" y="3238500"/>
            <a:ext cx="603250" cy="342900"/>
          </a:xfrm>
          <a:prstGeom prst="straightConnector1">
            <a:avLst/>
          </a:prstGeom>
          <a:noFill/>
          <a:ln cap="flat" cmpd="sng" w="9525">
            <a:solidFill>
              <a:schemeClr val="dk1"/>
            </a:solidFill>
            <a:prstDash val="solid"/>
            <a:round/>
            <a:headEnd len="med" w="med" type="none"/>
            <a:tailEnd len="med" w="med" type="none"/>
          </a:ln>
        </p:spPr>
      </p:cxnSp>
      <p:cxnSp>
        <p:nvCxnSpPr>
          <p:cNvPr id="9737" name="Google Shape;9737;p139"/>
          <p:cNvCxnSpPr/>
          <p:nvPr/>
        </p:nvCxnSpPr>
        <p:spPr>
          <a:xfrm>
            <a:off x="1968500" y="2673350"/>
            <a:ext cx="552450" cy="546100"/>
          </a:xfrm>
          <a:prstGeom prst="straightConnector1">
            <a:avLst/>
          </a:prstGeom>
          <a:noFill/>
          <a:ln cap="flat" cmpd="sng" w="9525">
            <a:solidFill>
              <a:schemeClr val="dk1"/>
            </a:solidFill>
            <a:prstDash val="solid"/>
            <a:round/>
            <a:headEnd len="med" w="med" type="none"/>
            <a:tailEnd len="med" w="med" type="none"/>
          </a:ln>
        </p:spPr>
      </p:cxnSp>
      <p:cxnSp>
        <p:nvCxnSpPr>
          <p:cNvPr id="9738" name="Google Shape;9738;p139"/>
          <p:cNvCxnSpPr/>
          <p:nvPr/>
        </p:nvCxnSpPr>
        <p:spPr>
          <a:xfrm>
            <a:off x="3956050" y="3067050"/>
            <a:ext cx="279400" cy="298450"/>
          </a:xfrm>
          <a:prstGeom prst="straightConnector1">
            <a:avLst/>
          </a:prstGeom>
          <a:noFill/>
          <a:ln cap="flat" cmpd="sng" w="9525">
            <a:solidFill>
              <a:schemeClr val="dk1"/>
            </a:solidFill>
            <a:prstDash val="solid"/>
            <a:round/>
            <a:headEnd len="med" w="med" type="none"/>
            <a:tailEnd len="med" w="med" type="none"/>
          </a:ln>
        </p:spPr>
      </p:cxnSp>
      <p:cxnSp>
        <p:nvCxnSpPr>
          <p:cNvPr id="9739" name="Google Shape;9739;p139"/>
          <p:cNvCxnSpPr/>
          <p:nvPr/>
        </p:nvCxnSpPr>
        <p:spPr>
          <a:xfrm>
            <a:off x="2774950" y="2609850"/>
            <a:ext cx="768350" cy="44450"/>
          </a:xfrm>
          <a:prstGeom prst="straightConnector1">
            <a:avLst/>
          </a:prstGeom>
          <a:noFill/>
          <a:ln cap="flat" cmpd="sng" w="9525">
            <a:solidFill>
              <a:schemeClr val="dk1"/>
            </a:solidFill>
            <a:prstDash val="solid"/>
            <a:round/>
            <a:headEnd len="med" w="med" type="none"/>
            <a:tailEnd len="med" w="med" type="none"/>
          </a:ln>
        </p:spPr>
      </p:cxnSp>
      <p:cxnSp>
        <p:nvCxnSpPr>
          <p:cNvPr id="9740" name="Google Shape;9740;p139"/>
          <p:cNvCxnSpPr/>
          <p:nvPr/>
        </p:nvCxnSpPr>
        <p:spPr>
          <a:xfrm flipH="1" rot="10800000">
            <a:off x="1993900" y="2622550"/>
            <a:ext cx="793750" cy="107950"/>
          </a:xfrm>
          <a:prstGeom prst="straightConnector1">
            <a:avLst/>
          </a:prstGeom>
          <a:noFill/>
          <a:ln cap="flat" cmpd="sng" w="9525">
            <a:solidFill>
              <a:schemeClr val="dk1"/>
            </a:solidFill>
            <a:prstDash val="solid"/>
            <a:round/>
            <a:headEnd len="med" w="med" type="none"/>
            <a:tailEnd len="med" w="med" type="none"/>
          </a:ln>
        </p:spPr>
      </p:cxnSp>
      <p:cxnSp>
        <p:nvCxnSpPr>
          <p:cNvPr id="9741" name="Google Shape;9741;p139"/>
          <p:cNvCxnSpPr/>
          <p:nvPr/>
        </p:nvCxnSpPr>
        <p:spPr>
          <a:xfrm>
            <a:off x="2774950" y="2622550"/>
            <a:ext cx="431800" cy="431800"/>
          </a:xfrm>
          <a:prstGeom prst="straightConnector1">
            <a:avLst/>
          </a:prstGeom>
          <a:noFill/>
          <a:ln cap="flat" cmpd="sng" w="9525">
            <a:solidFill>
              <a:schemeClr val="dk1"/>
            </a:solidFill>
            <a:prstDash val="solid"/>
            <a:round/>
            <a:headEnd len="med" w="med" type="none"/>
            <a:tailEnd len="med" w="med" type="none"/>
          </a:ln>
        </p:spPr>
      </p:cxnSp>
      <p:cxnSp>
        <p:nvCxnSpPr>
          <p:cNvPr id="9742" name="Google Shape;9742;p139"/>
          <p:cNvCxnSpPr/>
          <p:nvPr/>
        </p:nvCxnSpPr>
        <p:spPr>
          <a:xfrm flipH="1" rot="10800000">
            <a:off x="1905000" y="3238500"/>
            <a:ext cx="647700" cy="292100"/>
          </a:xfrm>
          <a:prstGeom prst="straightConnector1">
            <a:avLst/>
          </a:prstGeom>
          <a:noFill/>
          <a:ln cap="flat" cmpd="sng" w="9525">
            <a:solidFill>
              <a:schemeClr val="dk1"/>
            </a:solidFill>
            <a:prstDash val="solid"/>
            <a:round/>
            <a:headEnd len="med" w="med" type="none"/>
            <a:tailEnd len="med" w="med" type="none"/>
          </a:ln>
        </p:spPr>
      </p:cxnSp>
      <p:cxnSp>
        <p:nvCxnSpPr>
          <p:cNvPr id="9743" name="Google Shape;9743;p139"/>
          <p:cNvCxnSpPr/>
          <p:nvPr/>
        </p:nvCxnSpPr>
        <p:spPr>
          <a:xfrm flipH="1" rot="10800000">
            <a:off x="2679700" y="3073400"/>
            <a:ext cx="431800" cy="133350"/>
          </a:xfrm>
          <a:prstGeom prst="straightConnector1">
            <a:avLst/>
          </a:prstGeom>
          <a:noFill/>
          <a:ln cap="flat" cmpd="sng" w="9525">
            <a:solidFill>
              <a:schemeClr val="dk1"/>
            </a:solidFill>
            <a:prstDash val="solid"/>
            <a:round/>
            <a:headEnd len="med" w="med" type="none"/>
            <a:tailEnd len="med" w="med" type="none"/>
          </a:ln>
        </p:spPr>
      </p:cxnSp>
      <p:cxnSp>
        <p:nvCxnSpPr>
          <p:cNvPr id="9744" name="Google Shape;9744;p139"/>
          <p:cNvCxnSpPr/>
          <p:nvPr/>
        </p:nvCxnSpPr>
        <p:spPr>
          <a:xfrm>
            <a:off x="2241550" y="3543300"/>
            <a:ext cx="889000" cy="101600"/>
          </a:xfrm>
          <a:prstGeom prst="straightConnector1">
            <a:avLst/>
          </a:prstGeom>
          <a:noFill/>
          <a:ln cap="flat" cmpd="sng" w="9525">
            <a:solidFill>
              <a:schemeClr val="dk1"/>
            </a:solidFill>
            <a:prstDash val="solid"/>
            <a:round/>
            <a:headEnd len="med" w="med" type="none"/>
            <a:tailEnd len="med" w="med" type="none"/>
          </a:ln>
        </p:spPr>
      </p:cxnSp>
      <p:sp>
        <p:nvSpPr>
          <p:cNvPr id="9745" name="Google Shape;9745;p139"/>
          <p:cNvSpPr txBox="1"/>
          <p:nvPr>
            <p:ph type="title"/>
          </p:nvPr>
        </p:nvSpPr>
        <p:spPr>
          <a:xfrm>
            <a:off x="457200" y="274638"/>
            <a:ext cx="7467600" cy="1143000"/>
          </a:xfrm>
          <a:prstGeom prst="rect">
            <a:avLst/>
          </a:prstGeom>
          <a:noFill/>
          <a:ln>
            <a:noFill/>
          </a:ln>
        </p:spPr>
        <p:txBody>
          <a:bodyPr anchorCtr="0" anchor="b" bIns="46025" lIns="92075" spcFirstLastPara="1" rIns="92075" wrap="square" tIns="46025">
            <a:normAutofit/>
          </a:bodyPr>
          <a:lstStyle/>
          <a:p>
            <a:pPr indent="0" lvl="0" marL="0" rtl="0" algn="l">
              <a:spcBef>
                <a:spcPts val="0"/>
              </a:spcBef>
              <a:spcAft>
                <a:spcPts val="0"/>
              </a:spcAft>
              <a:buNone/>
            </a:pPr>
            <a:r>
              <a:rPr lang="en-US"/>
              <a:t>Tunneling</a:t>
            </a:r>
            <a:endParaRPr/>
          </a:p>
        </p:txBody>
      </p:sp>
      <p:sp>
        <p:nvSpPr>
          <p:cNvPr id="9746" name="Google Shape;9746;p139"/>
          <p:cNvSpPr txBox="1"/>
          <p:nvPr>
            <p:ph idx="1" type="body"/>
          </p:nvPr>
        </p:nvSpPr>
        <p:spPr>
          <a:xfrm>
            <a:off x="609600" y="1447800"/>
            <a:ext cx="8001000" cy="9906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Font typeface="Noto Sans Symbols"/>
              <a:buNone/>
            </a:pPr>
            <a:r>
              <a:rPr b="1" lang="en-US" u="sng">
                <a:solidFill>
                  <a:schemeClr val="accent2"/>
                </a:solidFill>
              </a:rPr>
              <a:t>Q:</a:t>
            </a:r>
            <a:r>
              <a:rPr lang="en-US"/>
              <a:t> Làm thế nào để kết nối tới các “đảo” của các multicast router trong “biển” các unicast router? </a:t>
            </a:r>
            <a:endParaRPr/>
          </a:p>
        </p:txBody>
      </p:sp>
      <p:sp>
        <p:nvSpPr>
          <p:cNvPr id="9747" name="Google Shape;9747;p139"/>
          <p:cNvSpPr/>
          <p:nvPr/>
        </p:nvSpPr>
        <p:spPr>
          <a:xfrm>
            <a:off x="495300" y="4533900"/>
            <a:ext cx="8001000" cy="19177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mcast datagram được đóng gói trong datagram “thông thường” (không đánh địa chỉ multicast)</a:t>
            </a:r>
            <a:endParaRPr/>
          </a:p>
          <a:p>
            <a:pPr indent="-342900" lvl="0" marL="342900" marR="0" rtl="0" algn="l">
              <a:spcBef>
                <a:spcPts val="40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IP datagram thông thường gửi qua “tunnel” qua IP unicast router bình thường tới mcast router nhận</a:t>
            </a:r>
            <a:endParaRPr/>
          </a:p>
          <a:p>
            <a:pPr indent="-342900" lvl="0" marL="342900" marR="0" rtl="0" algn="l">
              <a:spcBef>
                <a:spcPts val="40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mcast router nhận sẽ bỏ đóng gói để nhận mcast datagram</a:t>
            </a:r>
            <a:endParaRPr/>
          </a:p>
        </p:txBody>
      </p:sp>
      <p:grpSp>
        <p:nvGrpSpPr>
          <p:cNvPr id="9748" name="Google Shape;9748;p139"/>
          <p:cNvGrpSpPr/>
          <p:nvPr/>
        </p:nvGrpSpPr>
        <p:grpSpPr>
          <a:xfrm>
            <a:off x="2522538" y="2527300"/>
            <a:ext cx="547687" cy="233363"/>
            <a:chOff x="3600" y="219"/>
            <a:chExt cx="360" cy="175"/>
          </a:xfrm>
        </p:grpSpPr>
        <p:sp>
          <p:nvSpPr>
            <p:cNvPr id="9749" name="Google Shape;9749;p139"/>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750" name="Google Shape;9750;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751" name="Google Shape;9751;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752" name="Google Shape;9752;p139"/>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753" name="Google Shape;9753;p139"/>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754" name="Google Shape;9754;p139"/>
            <p:cNvGrpSpPr/>
            <p:nvPr/>
          </p:nvGrpSpPr>
          <p:grpSpPr>
            <a:xfrm>
              <a:off x="3686" y="244"/>
              <a:ext cx="177" cy="66"/>
              <a:chOff x="2848" y="848"/>
              <a:chExt cx="140" cy="98"/>
            </a:xfrm>
          </p:grpSpPr>
          <p:cxnSp>
            <p:nvCxnSpPr>
              <p:cNvPr id="9755" name="Google Shape;9755;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756" name="Google Shape;9756;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757" name="Google Shape;9757;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758" name="Google Shape;9758;p139"/>
            <p:cNvGrpSpPr/>
            <p:nvPr/>
          </p:nvGrpSpPr>
          <p:grpSpPr>
            <a:xfrm flipH="1" rot="10800000">
              <a:off x="3686" y="243"/>
              <a:ext cx="177" cy="66"/>
              <a:chOff x="2848" y="848"/>
              <a:chExt cx="140" cy="98"/>
            </a:xfrm>
          </p:grpSpPr>
          <p:cxnSp>
            <p:nvCxnSpPr>
              <p:cNvPr id="9759" name="Google Shape;9759;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760" name="Google Shape;9760;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761" name="Google Shape;9761;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762" name="Google Shape;9762;p139"/>
          <p:cNvGrpSpPr/>
          <p:nvPr/>
        </p:nvGrpSpPr>
        <p:grpSpPr>
          <a:xfrm>
            <a:off x="3271838" y="2559050"/>
            <a:ext cx="547687" cy="233363"/>
            <a:chOff x="3600" y="219"/>
            <a:chExt cx="360" cy="175"/>
          </a:xfrm>
        </p:grpSpPr>
        <p:sp>
          <p:nvSpPr>
            <p:cNvPr id="9763" name="Google Shape;9763;p139"/>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764" name="Google Shape;9764;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765" name="Google Shape;9765;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766" name="Google Shape;9766;p139"/>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767" name="Google Shape;9767;p139"/>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768" name="Google Shape;9768;p139"/>
            <p:cNvGrpSpPr/>
            <p:nvPr/>
          </p:nvGrpSpPr>
          <p:grpSpPr>
            <a:xfrm>
              <a:off x="3686" y="244"/>
              <a:ext cx="177" cy="66"/>
              <a:chOff x="2848" y="848"/>
              <a:chExt cx="140" cy="98"/>
            </a:xfrm>
          </p:grpSpPr>
          <p:cxnSp>
            <p:nvCxnSpPr>
              <p:cNvPr id="9769" name="Google Shape;9769;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770" name="Google Shape;9770;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771" name="Google Shape;9771;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772" name="Google Shape;9772;p139"/>
            <p:cNvGrpSpPr/>
            <p:nvPr/>
          </p:nvGrpSpPr>
          <p:grpSpPr>
            <a:xfrm flipH="1" rot="10800000">
              <a:off x="3686" y="243"/>
              <a:ext cx="177" cy="66"/>
              <a:chOff x="2848" y="848"/>
              <a:chExt cx="140" cy="98"/>
            </a:xfrm>
          </p:grpSpPr>
          <p:cxnSp>
            <p:nvCxnSpPr>
              <p:cNvPr id="9773" name="Google Shape;9773;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774" name="Google Shape;9774;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775" name="Google Shape;9775;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776" name="Google Shape;9776;p139"/>
          <p:cNvGrpSpPr/>
          <p:nvPr/>
        </p:nvGrpSpPr>
        <p:grpSpPr>
          <a:xfrm>
            <a:off x="3989388" y="3308350"/>
            <a:ext cx="547687" cy="233363"/>
            <a:chOff x="3600" y="219"/>
            <a:chExt cx="360" cy="175"/>
          </a:xfrm>
        </p:grpSpPr>
        <p:sp>
          <p:nvSpPr>
            <p:cNvPr id="9777" name="Google Shape;9777;p139"/>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778" name="Google Shape;9778;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779" name="Google Shape;9779;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780" name="Google Shape;9780;p139"/>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781" name="Google Shape;9781;p139"/>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782" name="Google Shape;9782;p139"/>
            <p:cNvGrpSpPr/>
            <p:nvPr/>
          </p:nvGrpSpPr>
          <p:grpSpPr>
            <a:xfrm>
              <a:off x="3686" y="244"/>
              <a:ext cx="177" cy="66"/>
              <a:chOff x="2848" y="848"/>
              <a:chExt cx="140" cy="98"/>
            </a:xfrm>
          </p:grpSpPr>
          <p:cxnSp>
            <p:nvCxnSpPr>
              <p:cNvPr id="9783" name="Google Shape;9783;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784" name="Google Shape;9784;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785" name="Google Shape;9785;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786" name="Google Shape;9786;p139"/>
            <p:cNvGrpSpPr/>
            <p:nvPr/>
          </p:nvGrpSpPr>
          <p:grpSpPr>
            <a:xfrm flipH="1" rot="10800000">
              <a:off x="3686" y="243"/>
              <a:ext cx="177" cy="66"/>
              <a:chOff x="2848" y="848"/>
              <a:chExt cx="140" cy="98"/>
            </a:xfrm>
          </p:grpSpPr>
          <p:cxnSp>
            <p:nvCxnSpPr>
              <p:cNvPr id="9787" name="Google Shape;9787;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788" name="Google Shape;9788;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789" name="Google Shape;9789;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790" name="Google Shape;9790;p139"/>
          <p:cNvGrpSpPr/>
          <p:nvPr/>
        </p:nvGrpSpPr>
        <p:grpSpPr>
          <a:xfrm>
            <a:off x="2935288" y="2965450"/>
            <a:ext cx="547687" cy="233363"/>
            <a:chOff x="3600" y="219"/>
            <a:chExt cx="360" cy="175"/>
          </a:xfrm>
        </p:grpSpPr>
        <p:sp>
          <p:nvSpPr>
            <p:cNvPr id="9791" name="Google Shape;9791;p139"/>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792" name="Google Shape;9792;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793" name="Google Shape;9793;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794" name="Google Shape;9794;p139"/>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795" name="Google Shape;9795;p139"/>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796" name="Google Shape;9796;p139"/>
            <p:cNvGrpSpPr/>
            <p:nvPr/>
          </p:nvGrpSpPr>
          <p:grpSpPr>
            <a:xfrm>
              <a:off x="3686" y="244"/>
              <a:ext cx="177" cy="66"/>
              <a:chOff x="2848" y="848"/>
              <a:chExt cx="140" cy="98"/>
            </a:xfrm>
          </p:grpSpPr>
          <p:cxnSp>
            <p:nvCxnSpPr>
              <p:cNvPr id="9797" name="Google Shape;9797;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798" name="Google Shape;9798;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799" name="Google Shape;9799;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800" name="Google Shape;9800;p139"/>
            <p:cNvGrpSpPr/>
            <p:nvPr/>
          </p:nvGrpSpPr>
          <p:grpSpPr>
            <a:xfrm flipH="1" rot="10800000">
              <a:off x="3686" y="243"/>
              <a:ext cx="177" cy="66"/>
              <a:chOff x="2848" y="848"/>
              <a:chExt cx="140" cy="98"/>
            </a:xfrm>
          </p:grpSpPr>
          <p:cxnSp>
            <p:nvCxnSpPr>
              <p:cNvPr id="9801" name="Google Shape;9801;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02" name="Google Shape;9802;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03" name="Google Shape;9803;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804" name="Google Shape;9804;p139"/>
          <p:cNvGrpSpPr/>
          <p:nvPr/>
        </p:nvGrpSpPr>
        <p:grpSpPr>
          <a:xfrm>
            <a:off x="2274888" y="3155950"/>
            <a:ext cx="547687" cy="233363"/>
            <a:chOff x="3600" y="219"/>
            <a:chExt cx="360" cy="175"/>
          </a:xfrm>
        </p:grpSpPr>
        <p:sp>
          <p:nvSpPr>
            <p:cNvPr id="9805" name="Google Shape;9805;p139"/>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806" name="Google Shape;9806;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807" name="Google Shape;9807;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808" name="Google Shape;9808;p139"/>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809" name="Google Shape;9809;p139"/>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810" name="Google Shape;9810;p139"/>
            <p:cNvGrpSpPr/>
            <p:nvPr/>
          </p:nvGrpSpPr>
          <p:grpSpPr>
            <a:xfrm>
              <a:off x="3686" y="244"/>
              <a:ext cx="177" cy="66"/>
              <a:chOff x="2848" y="848"/>
              <a:chExt cx="140" cy="98"/>
            </a:xfrm>
          </p:grpSpPr>
          <p:cxnSp>
            <p:nvCxnSpPr>
              <p:cNvPr id="9811" name="Google Shape;9811;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12" name="Google Shape;9812;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13" name="Google Shape;9813;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814" name="Google Shape;9814;p139"/>
            <p:cNvGrpSpPr/>
            <p:nvPr/>
          </p:nvGrpSpPr>
          <p:grpSpPr>
            <a:xfrm flipH="1" rot="10800000">
              <a:off x="3686" y="243"/>
              <a:ext cx="177" cy="66"/>
              <a:chOff x="2848" y="848"/>
              <a:chExt cx="140" cy="98"/>
            </a:xfrm>
          </p:grpSpPr>
          <p:cxnSp>
            <p:nvCxnSpPr>
              <p:cNvPr id="9815" name="Google Shape;9815;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16" name="Google Shape;9816;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17" name="Google Shape;9817;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818" name="Google Shape;9818;p139"/>
          <p:cNvGrpSpPr/>
          <p:nvPr/>
        </p:nvGrpSpPr>
        <p:grpSpPr>
          <a:xfrm>
            <a:off x="1703388" y="3422650"/>
            <a:ext cx="547687" cy="233363"/>
            <a:chOff x="3600" y="219"/>
            <a:chExt cx="360" cy="175"/>
          </a:xfrm>
        </p:grpSpPr>
        <p:sp>
          <p:nvSpPr>
            <p:cNvPr id="9819" name="Google Shape;9819;p139"/>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820" name="Google Shape;9820;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821" name="Google Shape;9821;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822" name="Google Shape;9822;p139"/>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823" name="Google Shape;9823;p139"/>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824" name="Google Shape;9824;p139"/>
            <p:cNvGrpSpPr/>
            <p:nvPr/>
          </p:nvGrpSpPr>
          <p:grpSpPr>
            <a:xfrm>
              <a:off x="3686" y="244"/>
              <a:ext cx="177" cy="66"/>
              <a:chOff x="2848" y="848"/>
              <a:chExt cx="140" cy="98"/>
            </a:xfrm>
          </p:grpSpPr>
          <p:cxnSp>
            <p:nvCxnSpPr>
              <p:cNvPr id="9825" name="Google Shape;9825;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26" name="Google Shape;9826;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27" name="Google Shape;9827;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828" name="Google Shape;9828;p139"/>
            <p:cNvGrpSpPr/>
            <p:nvPr/>
          </p:nvGrpSpPr>
          <p:grpSpPr>
            <a:xfrm flipH="1" rot="10800000">
              <a:off x="3686" y="243"/>
              <a:ext cx="177" cy="66"/>
              <a:chOff x="2848" y="848"/>
              <a:chExt cx="140" cy="98"/>
            </a:xfrm>
          </p:grpSpPr>
          <p:cxnSp>
            <p:nvCxnSpPr>
              <p:cNvPr id="9829" name="Google Shape;9829;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30" name="Google Shape;9830;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31" name="Google Shape;9831;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9832" name="Google Shape;9832;p139"/>
          <p:cNvCxnSpPr/>
          <p:nvPr/>
        </p:nvCxnSpPr>
        <p:spPr>
          <a:xfrm flipH="1" rot="10800000">
            <a:off x="3467100" y="3441700"/>
            <a:ext cx="527050" cy="196850"/>
          </a:xfrm>
          <a:prstGeom prst="straightConnector1">
            <a:avLst/>
          </a:prstGeom>
          <a:noFill/>
          <a:ln cap="flat" cmpd="sng" w="9525">
            <a:solidFill>
              <a:schemeClr val="dk1"/>
            </a:solidFill>
            <a:prstDash val="solid"/>
            <a:round/>
            <a:headEnd len="med" w="med" type="none"/>
            <a:tailEnd len="med" w="med" type="none"/>
          </a:ln>
        </p:spPr>
      </p:cxnSp>
      <p:cxnSp>
        <p:nvCxnSpPr>
          <p:cNvPr id="9833" name="Google Shape;9833;p139"/>
          <p:cNvCxnSpPr/>
          <p:nvPr/>
        </p:nvCxnSpPr>
        <p:spPr>
          <a:xfrm rot="10800000">
            <a:off x="3187700" y="3206750"/>
            <a:ext cx="0" cy="298450"/>
          </a:xfrm>
          <a:prstGeom prst="straightConnector1">
            <a:avLst/>
          </a:prstGeom>
          <a:noFill/>
          <a:ln cap="flat" cmpd="sng" w="9525">
            <a:solidFill>
              <a:schemeClr val="dk1"/>
            </a:solidFill>
            <a:prstDash val="solid"/>
            <a:round/>
            <a:headEnd len="med" w="med" type="none"/>
            <a:tailEnd len="med" w="med" type="none"/>
          </a:ln>
        </p:spPr>
      </p:cxnSp>
      <p:cxnSp>
        <p:nvCxnSpPr>
          <p:cNvPr id="9834" name="Google Shape;9834;p139"/>
          <p:cNvCxnSpPr/>
          <p:nvPr/>
        </p:nvCxnSpPr>
        <p:spPr>
          <a:xfrm>
            <a:off x="1536700" y="3263900"/>
            <a:ext cx="209550" cy="184150"/>
          </a:xfrm>
          <a:prstGeom prst="straightConnector1">
            <a:avLst/>
          </a:prstGeom>
          <a:noFill/>
          <a:ln cap="flat" cmpd="sng" w="9525">
            <a:solidFill>
              <a:schemeClr val="dk1"/>
            </a:solidFill>
            <a:prstDash val="solid"/>
            <a:round/>
            <a:headEnd len="med" w="med" type="none"/>
            <a:tailEnd len="med" w="med" type="none"/>
          </a:ln>
        </p:spPr>
      </p:cxnSp>
      <p:cxnSp>
        <p:nvCxnSpPr>
          <p:cNvPr id="9835" name="Google Shape;9835;p139"/>
          <p:cNvCxnSpPr/>
          <p:nvPr/>
        </p:nvCxnSpPr>
        <p:spPr>
          <a:xfrm flipH="1">
            <a:off x="1676400" y="2863850"/>
            <a:ext cx="241300" cy="76200"/>
          </a:xfrm>
          <a:prstGeom prst="straightConnector1">
            <a:avLst/>
          </a:prstGeom>
          <a:noFill/>
          <a:ln cap="flat" cmpd="sng" w="9525">
            <a:solidFill>
              <a:schemeClr val="dk1"/>
            </a:solidFill>
            <a:prstDash val="solid"/>
            <a:round/>
            <a:headEnd len="med" w="med" type="none"/>
            <a:tailEnd len="med" w="med" type="none"/>
          </a:ln>
        </p:spPr>
      </p:cxnSp>
      <p:cxnSp>
        <p:nvCxnSpPr>
          <p:cNvPr id="9836" name="Google Shape;9836;p139"/>
          <p:cNvCxnSpPr/>
          <p:nvPr/>
        </p:nvCxnSpPr>
        <p:spPr>
          <a:xfrm flipH="1">
            <a:off x="3797300" y="2622550"/>
            <a:ext cx="241300" cy="76200"/>
          </a:xfrm>
          <a:prstGeom prst="straightConnector1">
            <a:avLst/>
          </a:prstGeom>
          <a:noFill/>
          <a:ln cap="flat" cmpd="sng" w="9525">
            <a:solidFill>
              <a:schemeClr val="dk1"/>
            </a:solidFill>
            <a:prstDash val="solid"/>
            <a:round/>
            <a:headEnd len="med" w="med" type="none"/>
            <a:tailEnd len="med" w="med" type="none"/>
          </a:ln>
        </p:spPr>
      </p:cxnSp>
      <p:sp>
        <p:nvSpPr>
          <p:cNvPr id="9837" name="Google Shape;9837;p139"/>
          <p:cNvSpPr/>
          <p:nvPr/>
        </p:nvSpPr>
        <p:spPr>
          <a:xfrm>
            <a:off x="2127250" y="2813050"/>
            <a:ext cx="933450" cy="723900"/>
          </a:xfrm>
          <a:custGeom>
            <a:rect b="b" l="l" r="r" t="t"/>
            <a:pathLst>
              <a:path extrusionOk="0" h="420" w="548">
                <a:moveTo>
                  <a:pt x="0" y="0"/>
                </a:moveTo>
                <a:cubicBezTo>
                  <a:pt x="42" y="40"/>
                  <a:pt x="161" y="170"/>
                  <a:pt x="252" y="240"/>
                </a:cubicBezTo>
                <a:cubicBezTo>
                  <a:pt x="343" y="310"/>
                  <a:pt x="486" y="382"/>
                  <a:pt x="548" y="420"/>
                </a:cubicBezTo>
              </a:path>
            </a:pathLst>
          </a:cu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838" name="Google Shape;9838;p139"/>
          <p:cNvCxnSpPr/>
          <p:nvPr/>
        </p:nvCxnSpPr>
        <p:spPr>
          <a:xfrm>
            <a:off x="2197100" y="2882900"/>
            <a:ext cx="247650" cy="260350"/>
          </a:xfrm>
          <a:prstGeom prst="straightConnector1">
            <a:avLst/>
          </a:prstGeom>
          <a:noFill/>
          <a:ln cap="flat" cmpd="sng" w="9525">
            <a:solidFill>
              <a:schemeClr val="dk1"/>
            </a:solidFill>
            <a:prstDash val="solid"/>
            <a:round/>
            <a:headEnd len="med" w="med" type="none"/>
            <a:tailEnd len="med" w="med" type="none"/>
          </a:ln>
        </p:spPr>
      </p:cxnSp>
      <p:cxnSp>
        <p:nvCxnSpPr>
          <p:cNvPr id="9839" name="Google Shape;9839;p139"/>
          <p:cNvCxnSpPr/>
          <p:nvPr/>
        </p:nvCxnSpPr>
        <p:spPr>
          <a:xfrm>
            <a:off x="2787650" y="3378200"/>
            <a:ext cx="228600" cy="139700"/>
          </a:xfrm>
          <a:prstGeom prst="straightConnector1">
            <a:avLst/>
          </a:prstGeom>
          <a:noFill/>
          <a:ln cap="flat" cmpd="sng" w="9525">
            <a:solidFill>
              <a:schemeClr val="dk1"/>
            </a:solidFill>
            <a:prstDash val="solid"/>
            <a:round/>
            <a:headEnd len="med" w="med" type="none"/>
            <a:tailEnd len="med" w="med" type="none"/>
          </a:ln>
        </p:spPr>
      </p:cxnSp>
      <p:sp>
        <p:nvSpPr>
          <p:cNvPr id="9840" name="Google Shape;9840;p139"/>
          <p:cNvSpPr/>
          <p:nvPr/>
        </p:nvSpPr>
        <p:spPr>
          <a:xfrm>
            <a:off x="2228850" y="2616200"/>
            <a:ext cx="1638300" cy="368300"/>
          </a:xfrm>
          <a:custGeom>
            <a:rect b="b" l="l" r="r" t="t"/>
            <a:pathLst>
              <a:path extrusionOk="0" h="232" w="1032">
                <a:moveTo>
                  <a:pt x="0" y="72"/>
                </a:moveTo>
                <a:cubicBezTo>
                  <a:pt x="61" y="60"/>
                  <a:pt x="239" y="5"/>
                  <a:pt x="372" y="0"/>
                </a:cubicBezTo>
                <a:cubicBezTo>
                  <a:pt x="480" y="10"/>
                  <a:pt x="686" y="1"/>
                  <a:pt x="796" y="40"/>
                </a:cubicBezTo>
                <a:cubicBezTo>
                  <a:pt x="906" y="79"/>
                  <a:pt x="983" y="192"/>
                  <a:pt x="1032" y="232"/>
                </a:cubicBezTo>
              </a:path>
            </a:pathLst>
          </a:cu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841" name="Google Shape;9841;p139"/>
          <p:cNvGrpSpPr/>
          <p:nvPr/>
        </p:nvGrpSpPr>
        <p:grpSpPr>
          <a:xfrm>
            <a:off x="2894013" y="3498850"/>
            <a:ext cx="569912" cy="222250"/>
            <a:chOff x="3600" y="219"/>
            <a:chExt cx="360" cy="175"/>
          </a:xfrm>
        </p:grpSpPr>
        <p:sp>
          <p:nvSpPr>
            <p:cNvPr id="9842" name="Google Shape;9842;p139"/>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843" name="Google Shape;9843;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844" name="Google Shape;9844;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845" name="Google Shape;9845;p139"/>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846" name="Google Shape;9846;p139"/>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847" name="Google Shape;9847;p139"/>
            <p:cNvGrpSpPr/>
            <p:nvPr/>
          </p:nvGrpSpPr>
          <p:grpSpPr>
            <a:xfrm>
              <a:off x="3686" y="244"/>
              <a:ext cx="177" cy="66"/>
              <a:chOff x="2848" y="848"/>
              <a:chExt cx="140" cy="98"/>
            </a:xfrm>
          </p:grpSpPr>
          <p:cxnSp>
            <p:nvCxnSpPr>
              <p:cNvPr id="9848" name="Google Shape;9848;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49" name="Google Shape;9849;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50" name="Google Shape;9850;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851" name="Google Shape;9851;p139"/>
            <p:cNvGrpSpPr/>
            <p:nvPr/>
          </p:nvGrpSpPr>
          <p:grpSpPr>
            <a:xfrm flipH="1" rot="10800000">
              <a:off x="3686" y="243"/>
              <a:ext cx="177" cy="66"/>
              <a:chOff x="2848" y="848"/>
              <a:chExt cx="140" cy="98"/>
            </a:xfrm>
          </p:grpSpPr>
          <p:cxnSp>
            <p:nvCxnSpPr>
              <p:cNvPr id="9852" name="Google Shape;9852;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53" name="Google Shape;9853;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54" name="Google Shape;9854;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855" name="Google Shape;9855;p139"/>
          <p:cNvGrpSpPr/>
          <p:nvPr/>
        </p:nvGrpSpPr>
        <p:grpSpPr>
          <a:xfrm>
            <a:off x="1731963" y="2641600"/>
            <a:ext cx="569912" cy="222250"/>
            <a:chOff x="3600" y="219"/>
            <a:chExt cx="360" cy="175"/>
          </a:xfrm>
        </p:grpSpPr>
        <p:sp>
          <p:nvSpPr>
            <p:cNvPr id="9856" name="Google Shape;9856;p139"/>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857" name="Google Shape;9857;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858" name="Google Shape;9858;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859" name="Google Shape;9859;p139"/>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860" name="Google Shape;9860;p139"/>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861" name="Google Shape;9861;p139"/>
            <p:cNvGrpSpPr/>
            <p:nvPr/>
          </p:nvGrpSpPr>
          <p:grpSpPr>
            <a:xfrm>
              <a:off x="3686" y="244"/>
              <a:ext cx="177" cy="66"/>
              <a:chOff x="2848" y="848"/>
              <a:chExt cx="140" cy="98"/>
            </a:xfrm>
          </p:grpSpPr>
          <p:cxnSp>
            <p:nvCxnSpPr>
              <p:cNvPr id="9862" name="Google Shape;9862;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63" name="Google Shape;9863;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64" name="Google Shape;9864;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865" name="Google Shape;9865;p139"/>
            <p:cNvGrpSpPr/>
            <p:nvPr/>
          </p:nvGrpSpPr>
          <p:grpSpPr>
            <a:xfrm flipH="1" rot="10800000">
              <a:off x="3686" y="243"/>
              <a:ext cx="177" cy="66"/>
              <a:chOff x="2848" y="848"/>
              <a:chExt cx="140" cy="98"/>
            </a:xfrm>
          </p:grpSpPr>
          <p:cxnSp>
            <p:nvCxnSpPr>
              <p:cNvPr id="9866" name="Google Shape;9866;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67" name="Google Shape;9867;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68" name="Google Shape;9868;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9869" name="Google Shape;9869;p139"/>
          <p:cNvCxnSpPr/>
          <p:nvPr/>
        </p:nvCxnSpPr>
        <p:spPr>
          <a:xfrm rot="10800000">
            <a:off x="3651250" y="2774950"/>
            <a:ext cx="177800" cy="190500"/>
          </a:xfrm>
          <a:prstGeom prst="straightConnector1">
            <a:avLst/>
          </a:prstGeom>
          <a:noFill/>
          <a:ln cap="flat" cmpd="sng" w="9525">
            <a:solidFill>
              <a:schemeClr val="dk1"/>
            </a:solidFill>
            <a:prstDash val="solid"/>
            <a:round/>
            <a:headEnd len="med" w="med" type="none"/>
            <a:tailEnd len="med" w="med" type="none"/>
          </a:ln>
        </p:spPr>
      </p:cxnSp>
      <p:cxnSp>
        <p:nvCxnSpPr>
          <p:cNvPr id="9870" name="Google Shape;9870;p139"/>
          <p:cNvCxnSpPr/>
          <p:nvPr/>
        </p:nvCxnSpPr>
        <p:spPr>
          <a:xfrm rot="10800000">
            <a:off x="3803650" y="2927350"/>
            <a:ext cx="177800" cy="190500"/>
          </a:xfrm>
          <a:prstGeom prst="straightConnector1">
            <a:avLst/>
          </a:prstGeom>
          <a:noFill/>
          <a:ln cap="flat" cmpd="sng" w="9525">
            <a:solidFill>
              <a:schemeClr val="dk1"/>
            </a:solidFill>
            <a:prstDash val="solid"/>
            <a:round/>
            <a:headEnd len="med" w="med" type="none"/>
            <a:tailEnd len="med" w="med" type="none"/>
          </a:ln>
        </p:spPr>
      </p:cxnSp>
      <p:grpSp>
        <p:nvGrpSpPr>
          <p:cNvPr id="9871" name="Google Shape;9871;p139"/>
          <p:cNvGrpSpPr/>
          <p:nvPr/>
        </p:nvGrpSpPr>
        <p:grpSpPr>
          <a:xfrm>
            <a:off x="3656013" y="2940050"/>
            <a:ext cx="569912" cy="222250"/>
            <a:chOff x="3600" y="219"/>
            <a:chExt cx="360" cy="175"/>
          </a:xfrm>
        </p:grpSpPr>
        <p:sp>
          <p:nvSpPr>
            <p:cNvPr id="9872" name="Google Shape;9872;p139"/>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873" name="Google Shape;9873;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874" name="Google Shape;9874;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875" name="Google Shape;9875;p139"/>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876" name="Google Shape;9876;p139"/>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877" name="Google Shape;9877;p139"/>
            <p:cNvGrpSpPr/>
            <p:nvPr/>
          </p:nvGrpSpPr>
          <p:grpSpPr>
            <a:xfrm>
              <a:off x="3686" y="244"/>
              <a:ext cx="177" cy="66"/>
              <a:chOff x="2848" y="848"/>
              <a:chExt cx="140" cy="98"/>
            </a:xfrm>
          </p:grpSpPr>
          <p:cxnSp>
            <p:nvCxnSpPr>
              <p:cNvPr id="9878" name="Google Shape;9878;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79" name="Google Shape;9879;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80" name="Google Shape;9880;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881" name="Google Shape;9881;p139"/>
            <p:cNvGrpSpPr/>
            <p:nvPr/>
          </p:nvGrpSpPr>
          <p:grpSpPr>
            <a:xfrm flipH="1" rot="10800000">
              <a:off x="3686" y="243"/>
              <a:ext cx="177" cy="66"/>
              <a:chOff x="2848" y="848"/>
              <a:chExt cx="140" cy="98"/>
            </a:xfrm>
          </p:grpSpPr>
          <p:cxnSp>
            <p:nvCxnSpPr>
              <p:cNvPr id="9882" name="Google Shape;9882;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83" name="Google Shape;9883;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84" name="Google Shape;9884;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9885" name="Google Shape;9885;p139"/>
          <p:cNvCxnSpPr/>
          <p:nvPr/>
        </p:nvCxnSpPr>
        <p:spPr>
          <a:xfrm>
            <a:off x="3060700" y="2628900"/>
            <a:ext cx="228600" cy="12700"/>
          </a:xfrm>
          <a:prstGeom prst="straightConnector1">
            <a:avLst/>
          </a:prstGeom>
          <a:noFill/>
          <a:ln cap="flat" cmpd="sng" w="9525">
            <a:solidFill>
              <a:schemeClr val="dk1"/>
            </a:solidFill>
            <a:prstDash val="solid"/>
            <a:round/>
            <a:headEnd len="med" w="med" type="none"/>
            <a:tailEnd len="med" w="med" type="none"/>
          </a:ln>
        </p:spPr>
      </p:cxnSp>
      <p:cxnSp>
        <p:nvCxnSpPr>
          <p:cNvPr id="9886" name="Google Shape;9886;p139"/>
          <p:cNvCxnSpPr/>
          <p:nvPr/>
        </p:nvCxnSpPr>
        <p:spPr>
          <a:xfrm flipH="1" rot="10800000">
            <a:off x="2324100" y="2654300"/>
            <a:ext cx="209550" cy="57150"/>
          </a:xfrm>
          <a:prstGeom prst="straightConnector1">
            <a:avLst/>
          </a:prstGeom>
          <a:noFill/>
          <a:ln cap="flat" cmpd="sng" w="9525">
            <a:solidFill>
              <a:schemeClr val="dk1"/>
            </a:solidFill>
            <a:prstDash val="solid"/>
            <a:round/>
            <a:headEnd len="med" w="med" type="none"/>
            <a:tailEnd len="med" w="med" type="none"/>
          </a:ln>
        </p:spPr>
      </p:cxnSp>
      <p:cxnSp>
        <p:nvCxnSpPr>
          <p:cNvPr id="9887" name="Google Shape;9887;p139"/>
          <p:cNvCxnSpPr/>
          <p:nvPr/>
        </p:nvCxnSpPr>
        <p:spPr>
          <a:xfrm flipH="1" rot="10800000">
            <a:off x="6108700" y="2952750"/>
            <a:ext cx="501650" cy="482600"/>
          </a:xfrm>
          <a:prstGeom prst="straightConnector1">
            <a:avLst/>
          </a:prstGeom>
          <a:noFill/>
          <a:ln cap="flat" cmpd="sng" w="57150">
            <a:solidFill>
              <a:srgbClr val="FF0000"/>
            </a:solidFill>
            <a:prstDash val="solid"/>
            <a:round/>
            <a:headEnd len="med" w="med" type="none"/>
            <a:tailEnd len="med" w="med" type="none"/>
          </a:ln>
        </p:spPr>
      </p:cxnSp>
      <p:cxnSp>
        <p:nvCxnSpPr>
          <p:cNvPr id="9888" name="Google Shape;9888;p139"/>
          <p:cNvCxnSpPr/>
          <p:nvPr/>
        </p:nvCxnSpPr>
        <p:spPr>
          <a:xfrm rot="10800000">
            <a:off x="5289550" y="2774950"/>
            <a:ext cx="1263650" cy="114300"/>
          </a:xfrm>
          <a:prstGeom prst="straightConnector1">
            <a:avLst/>
          </a:prstGeom>
          <a:noFill/>
          <a:ln cap="flat" cmpd="sng" w="57150">
            <a:solidFill>
              <a:srgbClr val="FF0000"/>
            </a:solidFill>
            <a:prstDash val="solid"/>
            <a:round/>
            <a:headEnd len="med" w="med" type="none"/>
            <a:tailEnd len="med" w="med" type="none"/>
          </a:ln>
        </p:spPr>
      </p:cxnSp>
      <p:cxnSp>
        <p:nvCxnSpPr>
          <p:cNvPr id="9889" name="Google Shape;9889;p139"/>
          <p:cNvCxnSpPr/>
          <p:nvPr/>
        </p:nvCxnSpPr>
        <p:spPr>
          <a:xfrm rot="10800000">
            <a:off x="5270500" y="2787650"/>
            <a:ext cx="844550" cy="660400"/>
          </a:xfrm>
          <a:prstGeom prst="straightConnector1">
            <a:avLst/>
          </a:prstGeom>
          <a:noFill/>
          <a:ln cap="flat" cmpd="sng" w="57150">
            <a:solidFill>
              <a:srgbClr val="FF0000"/>
            </a:solidFill>
            <a:prstDash val="solid"/>
            <a:round/>
            <a:headEnd len="med" w="med" type="none"/>
            <a:tailEnd len="med" w="med" type="none"/>
          </a:ln>
        </p:spPr>
      </p:cxnSp>
      <p:grpSp>
        <p:nvGrpSpPr>
          <p:cNvPr id="9890" name="Google Shape;9890;p139"/>
          <p:cNvGrpSpPr/>
          <p:nvPr/>
        </p:nvGrpSpPr>
        <p:grpSpPr>
          <a:xfrm>
            <a:off x="5021263" y="2705100"/>
            <a:ext cx="569912" cy="222250"/>
            <a:chOff x="3600" y="219"/>
            <a:chExt cx="360" cy="175"/>
          </a:xfrm>
        </p:grpSpPr>
        <p:sp>
          <p:nvSpPr>
            <p:cNvPr id="9891" name="Google Shape;9891;p139"/>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892" name="Google Shape;9892;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893" name="Google Shape;9893;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894" name="Google Shape;9894;p139"/>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895" name="Google Shape;9895;p139"/>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896" name="Google Shape;9896;p139"/>
            <p:cNvGrpSpPr/>
            <p:nvPr/>
          </p:nvGrpSpPr>
          <p:grpSpPr>
            <a:xfrm>
              <a:off x="3686" y="244"/>
              <a:ext cx="177" cy="66"/>
              <a:chOff x="2848" y="848"/>
              <a:chExt cx="140" cy="98"/>
            </a:xfrm>
          </p:grpSpPr>
          <p:cxnSp>
            <p:nvCxnSpPr>
              <p:cNvPr id="9897" name="Google Shape;9897;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898" name="Google Shape;9898;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899" name="Google Shape;9899;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900" name="Google Shape;9900;p139"/>
            <p:cNvGrpSpPr/>
            <p:nvPr/>
          </p:nvGrpSpPr>
          <p:grpSpPr>
            <a:xfrm flipH="1" rot="10800000">
              <a:off x="3686" y="243"/>
              <a:ext cx="177" cy="66"/>
              <a:chOff x="2848" y="848"/>
              <a:chExt cx="140" cy="98"/>
            </a:xfrm>
          </p:grpSpPr>
          <p:cxnSp>
            <p:nvCxnSpPr>
              <p:cNvPr id="9901" name="Google Shape;9901;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902" name="Google Shape;9902;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903" name="Google Shape;9903;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904" name="Google Shape;9904;p139"/>
          <p:cNvGrpSpPr/>
          <p:nvPr/>
        </p:nvGrpSpPr>
        <p:grpSpPr>
          <a:xfrm>
            <a:off x="6329363" y="2806700"/>
            <a:ext cx="569912" cy="222250"/>
            <a:chOff x="3600" y="219"/>
            <a:chExt cx="360" cy="175"/>
          </a:xfrm>
        </p:grpSpPr>
        <p:sp>
          <p:nvSpPr>
            <p:cNvPr id="9905" name="Google Shape;9905;p139"/>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906" name="Google Shape;9906;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907" name="Google Shape;9907;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908" name="Google Shape;9908;p139"/>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909" name="Google Shape;9909;p139"/>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910" name="Google Shape;9910;p139"/>
            <p:cNvGrpSpPr/>
            <p:nvPr/>
          </p:nvGrpSpPr>
          <p:grpSpPr>
            <a:xfrm>
              <a:off x="3686" y="244"/>
              <a:ext cx="177" cy="66"/>
              <a:chOff x="2848" y="848"/>
              <a:chExt cx="140" cy="98"/>
            </a:xfrm>
          </p:grpSpPr>
          <p:cxnSp>
            <p:nvCxnSpPr>
              <p:cNvPr id="9911" name="Google Shape;9911;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912" name="Google Shape;9912;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913" name="Google Shape;9913;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914" name="Google Shape;9914;p139"/>
            <p:cNvGrpSpPr/>
            <p:nvPr/>
          </p:nvGrpSpPr>
          <p:grpSpPr>
            <a:xfrm flipH="1" rot="10800000">
              <a:off x="3686" y="243"/>
              <a:ext cx="177" cy="66"/>
              <a:chOff x="2848" y="848"/>
              <a:chExt cx="140" cy="98"/>
            </a:xfrm>
          </p:grpSpPr>
          <p:cxnSp>
            <p:nvCxnSpPr>
              <p:cNvPr id="9915" name="Google Shape;9915;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916" name="Google Shape;9916;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917" name="Google Shape;9917;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918" name="Google Shape;9918;p139"/>
          <p:cNvGrpSpPr/>
          <p:nvPr/>
        </p:nvGrpSpPr>
        <p:grpSpPr>
          <a:xfrm>
            <a:off x="5846763" y="3365500"/>
            <a:ext cx="569912" cy="222250"/>
            <a:chOff x="3600" y="219"/>
            <a:chExt cx="360" cy="175"/>
          </a:xfrm>
        </p:grpSpPr>
        <p:sp>
          <p:nvSpPr>
            <p:cNvPr id="9919" name="Google Shape;9919;p139"/>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920" name="Google Shape;9920;p139"/>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921" name="Google Shape;9921;p139"/>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922" name="Google Shape;9922;p139"/>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923" name="Google Shape;9923;p139"/>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924" name="Google Shape;9924;p139"/>
            <p:cNvGrpSpPr/>
            <p:nvPr/>
          </p:nvGrpSpPr>
          <p:grpSpPr>
            <a:xfrm>
              <a:off x="3686" y="244"/>
              <a:ext cx="177" cy="66"/>
              <a:chOff x="2848" y="848"/>
              <a:chExt cx="140" cy="98"/>
            </a:xfrm>
          </p:grpSpPr>
          <p:cxnSp>
            <p:nvCxnSpPr>
              <p:cNvPr id="9925" name="Google Shape;9925;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926" name="Google Shape;9926;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927" name="Google Shape;9927;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928" name="Google Shape;9928;p139"/>
            <p:cNvGrpSpPr/>
            <p:nvPr/>
          </p:nvGrpSpPr>
          <p:grpSpPr>
            <a:xfrm flipH="1" rot="10800000">
              <a:off x="3686" y="243"/>
              <a:ext cx="177" cy="66"/>
              <a:chOff x="2848" y="848"/>
              <a:chExt cx="140" cy="98"/>
            </a:xfrm>
          </p:grpSpPr>
          <p:cxnSp>
            <p:nvCxnSpPr>
              <p:cNvPr id="9929" name="Google Shape;9929;p139"/>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930" name="Google Shape;9930;p139"/>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931" name="Google Shape;9931;p139"/>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9932" name="Google Shape;9932;p139"/>
          <p:cNvSpPr txBox="1"/>
          <p:nvPr/>
        </p:nvSpPr>
        <p:spPr>
          <a:xfrm>
            <a:off x="1990725" y="3884613"/>
            <a:ext cx="1644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topology vật lý</a:t>
            </a:r>
            <a:endParaRPr/>
          </a:p>
        </p:txBody>
      </p:sp>
      <p:sp>
        <p:nvSpPr>
          <p:cNvPr id="9933" name="Google Shape;9933;p139"/>
          <p:cNvSpPr txBox="1"/>
          <p:nvPr/>
        </p:nvSpPr>
        <p:spPr>
          <a:xfrm>
            <a:off x="5153025" y="3871913"/>
            <a:ext cx="15938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topology lôgíc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14"/>
          <p:cNvSpPr txBox="1"/>
          <p:nvPr>
            <p:ph type="title"/>
          </p:nvPr>
        </p:nvSpPr>
        <p:spPr>
          <a:xfrm>
            <a:off x="481013" y="0"/>
            <a:ext cx="77724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Mạch ảo (Virtual circuit – VC)</a:t>
            </a:r>
            <a:endParaRPr/>
          </a:p>
        </p:txBody>
      </p:sp>
      <p:sp>
        <p:nvSpPr>
          <p:cNvPr id="1296" name="Google Shape;1296;p1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1297" name="Google Shape;1297;p14"/>
          <p:cNvGrpSpPr/>
          <p:nvPr/>
        </p:nvGrpSpPr>
        <p:grpSpPr>
          <a:xfrm>
            <a:off x="4470400" y="619125"/>
            <a:ext cx="4457700" cy="2146300"/>
            <a:chOff x="235" y="1144"/>
            <a:chExt cx="2808" cy="1352"/>
          </a:xfrm>
        </p:grpSpPr>
        <p:sp>
          <p:nvSpPr>
            <p:cNvPr id="1298" name="Google Shape;1298;p14"/>
            <p:cNvSpPr/>
            <p:nvPr/>
          </p:nvSpPr>
          <p:spPr>
            <a:xfrm>
              <a:off x="879" y="1529"/>
              <a:ext cx="1794" cy="933"/>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299" name="Google Shape;1299;p14"/>
            <p:cNvGrpSpPr/>
            <p:nvPr/>
          </p:nvGrpSpPr>
          <p:grpSpPr>
            <a:xfrm>
              <a:off x="1141" y="1750"/>
              <a:ext cx="316" cy="147"/>
              <a:chOff x="3600" y="219"/>
              <a:chExt cx="360" cy="175"/>
            </a:xfrm>
          </p:grpSpPr>
          <p:sp>
            <p:nvSpPr>
              <p:cNvPr id="1300" name="Google Shape;1300;p1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301" name="Google Shape;1301;p1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302" name="Google Shape;1302;p1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303" name="Google Shape;1303;p1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304" name="Google Shape;1304;p1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305" name="Google Shape;1305;p14"/>
              <p:cNvGrpSpPr/>
              <p:nvPr/>
            </p:nvGrpSpPr>
            <p:grpSpPr>
              <a:xfrm>
                <a:off x="3686" y="244"/>
                <a:ext cx="177" cy="66"/>
                <a:chOff x="2848" y="848"/>
                <a:chExt cx="140" cy="98"/>
              </a:xfrm>
            </p:grpSpPr>
            <p:cxnSp>
              <p:nvCxnSpPr>
                <p:cNvPr id="1306" name="Google Shape;1306;p1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307" name="Google Shape;1307;p1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308" name="Google Shape;1308;p1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309" name="Google Shape;1309;p14"/>
              <p:cNvGrpSpPr/>
              <p:nvPr/>
            </p:nvGrpSpPr>
            <p:grpSpPr>
              <a:xfrm flipH="1" rot="10800000">
                <a:off x="3686" y="243"/>
                <a:ext cx="177" cy="66"/>
                <a:chOff x="2848" y="848"/>
                <a:chExt cx="140" cy="98"/>
              </a:xfrm>
            </p:grpSpPr>
            <p:cxnSp>
              <p:nvCxnSpPr>
                <p:cNvPr id="1310" name="Google Shape;1310;p1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311" name="Google Shape;1311;p1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312" name="Google Shape;1312;p1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313" name="Google Shape;1313;p14"/>
            <p:cNvGrpSpPr/>
            <p:nvPr/>
          </p:nvGrpSpPr>
          <p:grpSpPr>
            <a:xfrm>
              <a:off x="1128" y="2135"/>
              <a:ext cx="316" cy="147"/>
              <a:chOff x="3600" y="219"/>
              <a:chExt cx="360" cy="175"/>
            </a:xfrm>
          </p:grpSpPr>
          <p:sp>
            <p:nvSpPr>
              <p:cNvPr id="1314" name="Google Shape;1314;p1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315" name="Google Shape;1315;p1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316" name="Google Shape;1316;p1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317" name="Google Shape;1317;p1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318" name="Google Shape;1318;p1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319" name="Google Shape;1319;p14"/>
              <p:cNvGrpSpPr/>
              <p:nvPr/>
            </p:nvGrpSpPr>
            <p:grpSpPr>
              <a:xfrm>
                <a:off x="3686" y="244"/>
                <a:ext cx="177" cy="66"/>
                <a:chOff x="2848" y="848"/>
                <a:chExt cx="140" cy="98"/>
              </a:xfrm>
            </p:grpSpPr>
            <p:cxnSp>
              <p:nvCxnSpPr>
                <p:cNvPr id="1320" name="Google Shape;1320;p1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321" name="Google Shape;1321;p1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322" name="Google Shape;1322;p1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323" name="Google Shape;1323;p14"/>
              <p:cNvGrpSpPr/>
              <p:nvPr/>
            </p:nvGrpSpPr>
            <p:grpSpPr>
              <a:xfrm flipH="1" rot="10800000">
                <a:off x="3686" y="243"/>
                <a:ext cx="177" cy="66"/>
                <a:chOff x="2848" y="848"/>
                <a:chExt cx="140" cy="98"/>
              </a:xfrm>
            </p:grpSpPr>
            <p:cxnSp>
              <p:nvCxnSpPr>
                <p:cNvPr id="1324" name="Google Shape;1324;p1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325" name="Google Shape;1325;p1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326" name="Google Shape;1326;p1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327" name="Google Shape;1327;p14"/>
            <p:cNvGrpSpPr/>
            <p:nvPr/>
          </p:nvGrpSpPr>
          <p:grpSpPr>
            <a:xfrm>
              <a:off x="1966" y="1761"/>
              <a:ext cx="316" cy="147"/>
              <a:chOff x="3600" y="219"/>
              <a:chExt cx="360" cy="175"/>
            </a:xfrm>
          </p:grpSpPr>
          <p:sp>
            <p:nvSpPr>
              <p:cNvPr id="1328" name="Google Shape;1328;p1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329" name="Google Shape;1329;p1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330" name="Google Shape;1330;p1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331" name="Google Shape;1331;p1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332" name="Google Shape;1332;p1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333" name="Google Shape;1333;p14"/>
              <p:cNvGrpSpPr/>
              <p:nvPr/>
            </p:nvGrpSpPr>
            <p:grpSpPr>
              <a:xfrm>
                <a:off x="3686" y="244"/>
                <a:ext cx="177" cy="66"/>
                <a:chOff x="2848" y="848"/>
                <a:chExt cx="140" cy="98"/>
              </a:xfrm>
            </p:grpSpPr>
            <p:cxnSp>
              <p:nvCxnSpPr>
                <p:cNvPr id="1334" name="Google Shape;1334;p1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335" name="Google Shape;1335;p1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336" name="Google Shape;1336;p1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337" name="Google Shape;1337;p14"/>
              <p:cNvGrpSpPr/>
              <p:nvPr/>
            </p:nvGrpSpPr>
            <p:grpSpPr>
              <a:xfrm flipH="1" rot="10800000">
                <a:off x="3686" y="243"/>
                <a:ext cx="177" cy="66"/>
                <a:chOff x="2848" y="848"/>
                <a:chExt cx="140" cy="98"/>
              </a:xfrm>
            </p:grpSpPr>
            <p:cxnSp>
              <p:nvCxnSpPr>
                <p:cNvPr id="1338" name="Google Shape;1338;p1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339" name="Google Shape;1339;p1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340" name="Google Shape;1340;p1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341" name="Google Shape;1341;p14"/>
            <p:cNvGrpSpPr/>
            <p:nvPr/>
          </p:nvGrpSpPr>
          <p:grpSpPr>
            <a:xfrm>
              <a:off x="1920" y="2115"/>
              <a:ext cx="316" cy="147"/>
              <a:chOff x="3600" y="219"/>
              <a:chExt cx="360" cy="175"/>
            </a:xfrm>
          </p:grpSpPr>
          <p:sp>
            <p:nvSpPr>
              <p:cNvPr id="1342" name="Google Shape;1342;p1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343" name="Google Shape;1343;p1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344" name="Google Shape;1344;p1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345" name="Google Shape;1345;p1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346" name="Google Shape;1346;p1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347" name="Google Shape;1347;p14"/>
              <p:cNvGrpSpPr/>
              <p:nvPr/>
            </p:nvGrpSpPr>
            <p:grpSpPr>
              <a:xfrm>
                <a:off x="3686" y="244"/>
                <a:ext cx="177" cy="66"/>
                <a:chOff x="2848" y="848"/>
                <a:chExt cx="140" cy="98"/>
              </a:xfrm>
            </p:grpSpPr>
            <p:cxnSp>
              <p:nvCxnSpPr>
                <p:cNvPr id="1348" name="Google Shape;1348;p1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349" name="Google Shape;1349;p1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350" name="Google Shape;1350;p1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351" name="Google Shape;1351;p14"/>
              <p:cNvGrpSpPr/>
              <p:nvPr/>
            </p:nvGrpSpPr>
            <p:grpSpPr>
              <a:xfrm flipH="1" rot="10800000">
                <a:off x="3686" y="243"/>
                <a:ext cx="177" cy="66"/>
                <a:chOff x="2848" y="848"/>
                <a:chExt cx="140" cy="98"/>
              </a:xfrm>
            </p:grpSpPr>
            <p:cxnSp>
              <p:nvCxnSpPr>
                <p:cNvPr id="1352" name="Google Shape;1352;p1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353" name="Google Shape;1353;p1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354" name="Google Shape;1354;p1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1355" name="Google Shape;1355;p14"/>
            <p:cNvCxnSpPr/>
            <p:nvPr/>
          </p:nvCxnSpPr>
          <p:spPr>
            <a:xfrm>
              <a:off x="1282" y="1906"/>
              <a:ext cx="0" cy="228"/>
            </a:xfrm>
            <a:prstGeom prst="straightConnector1">
              <a:avLst/>
            </a:prstGeom>
            <a:noFill/>
            <a:ln cap="flat" cmpd="sng" w="9525">
              <a:solidFill>
                <a:schemeClr val="dk1"/>
              </a:solidFill>
              <a:prstDash val="solid"/>
              <a:round/>
              <a:headEnd len="med" w="med" type="none"/>
              <a:tailEnd len="med" w="med" type="none"/>
            </a:ln>
          </p:spPr>
        </p:cxnSp>
        <p:cxnSp>
          <p:nvCxnSpPr>
            <p:cNvPr id="1356" name="Google Shape;1356;p14"/>
            <p:cNvCxnSpPr/>
            <p:nvPr/>
          </p:nvCxnSpPr>
          <p:spPr>
            <a:xfrm>
              <a:off x="1468" y="1825"/>
              <a:ext cx="503" cy="0"/>
            </a:xfrm>
            <a:prstGeom prst="straightConnector1">
              <a:avLst/>
            </a:prstGeom>
            <a:noFill/>
            <a:ln cap="flat" cmpd="sng" w="9525">
              <a:solidFill>
                <a:schemeClr val="dk1"/>
              </a:solidFill>
              <a:prstDash val="solid"/>
              <a:round/>
              <a:headEnd len="med" w="med" type="none"/>
              <a:tailEnd len="med" w="med" type="none"/>
            </a:ln>
          </p:spPr>
        </p:cxnSp>
        <p:cxnSp>
          <p:nvCxnSpPr>
            <p:cNvPr id="1357" name="Google Shape;1357;p14"/>
            <p:cNvCxnSpPr/>
            <p:nvPr/>
          </p:nvCxnSpPr>
          <p:spPr>
            <a:xfrm>
              <a:off x="1428" y="2223"/>
              <a:ext cx="519" cy="0"/>
            </a:xfrm>
            <a:prstGeom prst="straightConnector1">
              <a:avLst/>
            </a:prstGeom>
            <a:noFill/>
            <a:ln cap="flat" cmpd="sng" w="9525">
              <a:solidFill>
                <a:schemeClr val="dk1"/>
              </a:solidFill>
              <a:prstDash val="solid"/>
              <a:round/>
              <a:headEnd len="med" w="med" type="none"/>
              <a:tailEnd len="med" w="med" type="none"/>
            </a:ln>
          </p:spPr>
        </p:cxnSp>
        <p:cxnSp>
          <p:nvCxnSpPr>
            <p:cNvPr id="1358" name="Google Shape;1358;p14"/>
            <p:cNvCxnSpPr/>
            <p:nvPr/>
          </p:nvCxnSpPr>
          <p:spPr>
            <a:xfrm>
              <a:off x="2109" y="1898"/>
              <a:ext cx="0" cy="236"/>
            </a:xfrm>
            <a:prstGeom prst="straightConnector1">
              <a:avLst/>
            </a:prstGeom>
            <a:noFill/>
            <a:ln cap="flat" cmpd="sng" w="9525">
              <a:solidFill>
                <a:schemeClr val="dk1"/>
              </a:solidFill>
              <a:prstDash val="solid"/>
              <a:round/>
              <a:headEnd len="med" w="med" type="none"/>
              <a:tailEnd len="med" w="med" type="none"/>
            </a:ln>
          </p:spPr>
        </p:cxnSp>
        <p:cxnSp>
          <p:nvCxnSpPr>
            <p:cNvPr id="1359" name="Google Shape;1359;p14"/>
            <p:cNvCxnSpPr/>
            <p:nvPr/>
          </p:nvCxnSpPr>
          <p:spPr>
            <a:xfrm>
              <a:off x="779" y="1833"/>
              <a:ext cx="349" cy="0"/>
            </a:xfrm>
            <a:prstGeom prst="straightConnector1">
              <a:avLst/>
            </a:prstGeom>
            <a:noFill/>
            <a:ln cap="flat" cmpd="sng" w="9525">
              <a:solidFill>
                <a:schemeClr val="dk1"/>
              </a:solidFill>
              <a:prstDash val="solid"/>
              <a:round/>
              <a:headEnd len="med" w="med" type="none"/>
              <a:tailEnd len="med" w="med" type="none"/>
            </a:ln>
          </p:spPr>
        </p:cxnSp>
        <p:cxnSp>
          <p:nvCxnSpPr>
            <p:cNvPr id="1360" name="Google Shape;1360;p14"/>
            <p:cNvCxnSpPr/>
            <p:nvPr/>
          </p:nvCxnSpPr>
          <p:spPr>
            <a:xfrm>
              <a:off x="2272" y="1833"/>
              <a:ext cx="470" cy="0"/>
            </a:xfrm>
            <a:prstGeom prst="straightConnector1">
              <a:avLst/>
            </a:prstGeom>
            <a:noFill/>
            <a:ln cap="flat" cmpd="sng" w="9525">
              <a:solidFill>
                <a:schemeClr val="dk1"/>
              </a:solidFill>
              <a:prstDash val="solid"/>
              <a:round/>
              <a:headEnd len="med" w="med" type="none"/>
              <a:tailEnd len="med" w="med" type="none"/>
            </a:ln>
          </p:spPr>
        </p:cxnSp>
        <p:cxnSp>
          <p:nvCxnSpPr>
            <p:cNvPr id="1361" name="Google Shape;1361;p14"/>
            <p:cNvCxnSpPr/>
            <p:nvPr/>
          </p:nvCxnSpPr>
          <p:spPr>
            <a:xfrm>
              <a:off x="2239" y="2223"/>
              <a:ext cx="236" cy="8"/>
            </a:xfrm>
            <a:prstGeom prst="straightConnector1">
              <a:avLst/>
            </a:prstGeom>
            <a:noFill/>
            <a:ln cap="flat" cmpd="sng" w="9525">
              <a:solidFill>
                <a:schemeClr val="dk1"/>
              </a:solidFill>
              <a:prstDash val="solid"/>
              <a:round/>
              <a:headEnd len="med" w="med" type="none"/>
              <a:tailEnd len="med" w="med" type="none"/>
            </a:ln>
          </p:spPr>
        </p:cxnSp>
        <p:cxnSp>
          <p:nvCxnSpPr>
            <p:cNvPr id="1362" name="Google Shape;1362;p14"/>
            <p:cNvCxnSpPr/>
            <p:nvPr/>
          </p:nvCxnSpPr>
          <p:spPr>
            <a:xfrm>
              <a:off x="998" y="2231"/>
              <a:ext cx="138" cy="0"/>
            </a:xfrm>
            <a:prstGeom prst="straightConnector1">
              <a:avLst/>
            </a:prstGeom>
            <a:noFill/>
            <a:ln cap="flat" cmpd="sng" w="9525">
              <a:solidFill>
                <a:schemeClr val="dk1"/>
              </a:solidFill>
              <a:prstDash val="solid"/>
              <a:round/>
              <a:headEnd len="med" w="med" type="none"/>
              <a:tailEnd len="med" w="med" type="none"/>
            </a:ln>
          </p:spPr>
        </p:cxnSp>
        <p:graphicFrame>
          <p:nvGraphicFramePr>
            <p:cNvPr id="1363" name="Google Shape;1363;p14"/>
            <p:cNvGraphicFramePr/>
            <p:nvPr/>
          </p:nvGraphicFramePr>
          <p:xfrm>
            <a:off x="487" y="1694"/>
            <a:ext cx="333" cy="264"/>
          </p:xfrm>
          <a:graphic>
            <a:graphicData uri="http://schemas.openxmlformats.org/presentationml/2006/ole">
              <mc:AlternateContent>
                <mc:Choice Requires="v">
                  <p:oleObj r:id="rId4" imgH="264" imgW="333" progId="MS_ClipArt_Gallery.2" spid="_x0000_s1">
                    <p:embed/>
                  </p:oleObj>
                </mc:Choice>
                <mc:Fallback>
                  <p:oleObj r:id="rId5" imgH="264" imgW="333" progId="MS_ClipArt_Gallery.2">
                    <p:embed/>
                    <p:pic>
                      <p:nvPicPr>
                        <p:cNvPr id="1363" name="Google Shape;1363;p14"/>
                        <p:cNvPicPr preferRelativeResize="0"/>
                        <p:nvPr/>
                      </p:nvPicPr>
                      <p:blipFill rotWithShape="1">
                        <a:blip r:embed="rId6">
                          <a:alphaModFix/>
                        </a:blip>
                        <a:srcRect b="0" l="0" r="0" t="0"/>
                        <a:stretch/>
                      </p:blipFill>
                      <p:spPr>
                        <a:xfrm>
                          <a:off x="487" y="1694"/>
                          <a:ext cx="333" cy="264"/>
                        </a:xfrm>
                        <a:prstGeom prst="rect">
                          <a:avLst/>
                        </a:prstGeom>
                        <a:noFill/>
                        <a:ln>
                          <a:noFill/>
                        </a:ln>
                      </p:spPr>
                    </p:pic>
                  </p:oleObj>
                </mc:Fallback>
              </mc:AlternateContent>
            </a:graphicData>
          </a:graphic>
        </p:graphicFrame>
        <p:graphicFrame>
          <p:nvGraphicFramePr>
            <p:cNvPr id="1364" name="Google Shape;1364;p14"/>
            <p:cNvGraphicFramePr/>
            <p:nvPr/>
          </p:nvGraphicFramePr>
          <p:xfrm>
            <a:off x="2710" y="1694"/>
            <a:ext cx="333" cy="264"/>
          </p:xfrm>
          <a:graphic>
            <a:graphicData uri="http://schemas.openxmlformats.org/presentationml/2006/ole">
              <mc:AlternateContent>
                <mc:Choice Requires="v">
                  <p:oleObj r:id="rId7" imgH="264" imgW="333" progId="MS_ClipArt_Gallery.2" spid="_x0000_s2">
                    <p:embed/>
                  </p:oleObj>
                </mc:Choice>
                <mc:Fallback>
                  <p:oleObj r:id="rId8" imgH="264" imgW="333" progId="MS_ClipArt_Gallery.2">
                    <p:embed/>
                    <p:pic>
                      <p:nvPicPr>
                        <p:cNvPr id="1364" name="Google Shape;1364;p14"/>
                        <p:cNvPicPr preferRelativeResize="0"/>
                        <p:nvPr/>
                      </p:nvPicPr>
                      <p:blipFill rotWithShape="1">
                        <a:blip r:embed="rId6">
                          <a:alphaModFix/>
                        </a:blip>
                        <a:srcRect b="0" l="0" r="0" t="0"/>
                        <a:stretch/>
                      </p:blipFill>
                      <p:spPr>
                        <a:xfrm>
                          <a:off x="2710" y="1694"/>
                          <a:ext cx="333" cy="264"/>
                        </a:xfrm>
                        <a:prstGeom prst="rect">
                          <a:avLst/>
                        </a:prstGeom>
                        <a:noFill/>
                        <a:ln>
                          <a:noFill/>
                        </a:ln>
                      </p:spPr>
                    </p:pic>
                  </p:oleObj>
                </mc:Fallback>
              </mc:AlternateContent>
            </a:graphicData>
          </a:graphic>
        </p:graphicFrame>
        <p:cxnSp>
          <p:nvCxnSpPr>
            <p:cNvPr id="1365" name="Google Shape;1365;p14"/>
            <p:cNvCxnSpPr/>
            <p:nvPr/>
          </p:nvCxnSpPr>
          <p:spPr>
            <a:xfrm>
              <a:off x="836" y="1777"/>
              <a:ext cx="259" cy="0"/>
            </a:xfrm>
            <a:prstGeom prst="straightConnector1">
              <a:avLst/>
            </a:prstGeom>
            <a:noFill/>
            <a:ln cap="flat" cmpd="sng" w="28575">
              <a:solidFill>
                <a:srgbClr val="FF6600"/>
              </a:solidFill>
              <a:prstDash val="solid"/>
              <a:round/>
              <a:headEnd len="med" w="med" type="none"/>
              <a:tailEnd len="med" w="med" type="none"/>
            </a:ln>
          </p:spPr>
        </p:cxnSp>
        <p:cxnSp>
          <p:nvCxnSpPr>
            <p:cNvPr id="1366" name="Google Shape;1366;p14"/>
            <p:cNvCxnSpPr/>
            <p:nvPr/>
          </p:nvCxnSpPr>
          <p:spPr>
            <a:xfrm>
              <a:off x="2288" y="1784"/>
              <a:ext cx="421" cy="0"/>
            </a:xfrm>
            <a:prstGeom prst="straightConnector1">
              <a:avLst/>
            </a:prstGeom>
            <a:noFill/>
            <a:ln cap="flat" cmpd="sng" w="28575">
              <a:solidFill>
                <a:srgbClr val="FF6600"/>
              </a:solidFill>
              <a:prstDash val="solid"/>
              <a:round/>
              <a:headEnd len="med" w="med" type="none"/>
              <a:tailEnd len="med" w="med" type="none"/>
            </a:ln>
          </p:spPr>
        </p:cxnSp>
        <p:cxnSp>
          <p:nvCxnSpPr>
            <p:cNvPr id="1367" name="Google Shape;1367;p14"/>
            <p:cNvCxnSpPr/>
            <p:nvPr/>
          </p:nvCxnSpPr>
          <p:spPr>
            <a:xfrm>
              <a:off x="1508" y="1776"/>
              <a:ext cx="429" cy="0"/>
            </a:xfrm>
            <a:prstGeom prst="straightConnector1">
              <a:avLst/>
            </a:prstGeom>
            <a:noFill/>
            <a:ln cap="flat" cmpd="sng" w="28575">
              <a:solidFill>
                <a:srgbClr val="FF6600"/>
              </a:solidFill>
              <a:prstDash val="solid"/>
              <a:round/>
              <a:headEnd len="med" w="med" type="none"/>
              <a:tailEnd len="med" w="med" type="none"/>
            </a:ln>
          </p:spPr>
        </p:cxnSp>
        <p:sp>
          <p:nvSpPr>
            <p:cNvPr id="1368" name="Google Shape;1368;p14"/>
            <p:cNvSpPr txBox="1"/>
            <p:nvPr/>
          </p:nvSpPr>
          <p:spPr>
            <a:xfrm>
              <a:off x="890" y="1607"/>
              <a:ext cx="240"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Arial"/>
                  <a:ea typeface="Arial"/>
                  <a:cs typeface="Arial"/>
                  <a:sym typeface="Arial"/>
                </a:rPr>
                <a:t>12</a:t>
              </a:r>
              <a:endParaRPr/>
            </a:p>
          </p:txBody>
        </p:sp>
        <p:sp>
          <p:nvSpPr>
            <p:cNvPr id="1369" name="Google Shape;1369;p14"/>
            <p:cNvSpPr txBox="1"/>
            <p:nvPr/>
          </p:nvSpPr>
          <p:spPr>
            <a:xfrm>
              <a:off x="1621" y="1559"/>
              <a:ext cx="240"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Arial"/>
                  <a:ea typeface="Arial"/>
                  <a:cs typeface="Arial"/>
                  <a:sym typeface="Arial"/>
                </a:rPr>
                <a:t>22</a:t>
              </a:r>
              <a:endParaRPr/>
            </a:p>
          </p:txBody>
        </p:sp>
        <p:sp>
          <p:nvSpPr>
            <p:cNvPr id="1370" name="Google Shape;1370;p14"/>
            <p:cNvSpPr txBox="1"/>
            <p:nvPr/>
          </p:nvSpPr>
          <p:spPr>
            <a:xfrm>
              <a:off x="2351" y="1583"/>
              <a:ext cx="240"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Arial"/>
                  <a:ea typeface="Arial"/>
                  <a:cs typeface="Arial"/>
                  <a:sym typeface="Arial"/>
                </a:rPr>
                <a:t>32</a:t>
              </a:r>
              <a:endParaRPr/>
            </a:p>
          </p:txBody>
        </p:sp>
        <p:sp>
          <p:nvSpPr>
            <p:cNvPr id="1371" name="Google Shape;1371;p14"/>
            <p:cNvSpPr txBox="1"/>
            <p:nvPr/>
          </p:nvSpPr>
          <p:spPr>
            <a:xfrm>
              <a:off x="996" y="1802"/>
              <a:ext cx="187"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a:t>
              </a:r>
              <a:endParaRPr/>
            </a:p>
          </p:txBody>
        </p:sp>
        <p:sp>
          <p:nvSpPr>
            <p:cNvPr id="1372" name="Google Shape;1372;p14"/>
            <p:cNvSpPr txBox="1"/>
            <p:nvPr/>
          </p:nvSpPr>
          <p:spPr>
            <a:xfrm>
              <a:off x="1240" y="1874"/>
              <a:ext cx="187"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a:t>
              </a:r>
              <a:endParaRPr/>
            </a:p>
          </p:txBody>
        </p:sp>
        <p:sp>
          <p:nvSpPr>
            <p:cNvPr id="1373" name="Google Shape;1373;p14"/>
            <p:cNvSpPr txBox="1"/>
            <p:nvPr/>
          </p:nvSpPr>
          <p:spPr>
            <a:xfrm>
              <a:off x="1435" y="1777"/>
              <a:ext cx="187"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3</a:t>
              </a:r>
              <a:endParaRPr/>
            </a:p>
          </p:txBody>
        </p:sp>
        <p:sp>
          <p:nvSpPr>
            <p:cNvPr id="1374" name="Google Shape;1374;p14"/>
            <p:cNvSpPr txBox="1"/>
            <p:nvPr/>
          </p:nvSpPr>
          <p:spPr>
            <a:xfrm>
              <a:off x="478" y="1144"/>
              <a:ext cx="53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Số VC</a:t>
              </a:r>
              <a:endParaRPr/>
            </a:p>
          </p:txBody>
        </p:sp>
        <p:cxnSp>
          <p:nvCxnSpPr>
            <p:cNvPr id="1375" name="Google Shape;1375;p14"/>
            <p:cNvCxnSpPr/>
            <p:nvPr/>
          </p:nvCxnSpPr>
          <p:spPr>
            <a:xfrm>
              <a:off x="794" y="1356"/>
              <a:ext cx="147" cy="259"/>
            </a:xfrm>
            <a:prstGeom prst="straightConnector1">
              <a:avLst/>
            </a:prstGeom>
            <a:noFill/>
            <a:ln cap="flat" cmpd="sng" w="9525">
              <a:solidFill>
                <a:srgbClr val="FF6600"/>
              </a:solidFill>
              <a:prstDash val="solid"/>
              <a:round/>
              <a:headEnd len="med" w="med" type="none"/>
              <a:tailEnd len="med" w="med" type="triangle"/>
            </a:ln>
          </p:spPr>
        </p:cxnSp>
        <p:sp>
          <p:nvSpPr>
            <p:cNvPr id="1376" name="Google Shape;1376;p14"/>
            <p:cNvSpPr txBox="1"/>
            <p:nvPr/>
          </p:nvSpPr>
          <p:spPr>
            <a:xfrm>
              <a:off x="235" y="2265"/>
              <a:ext cx="91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Số giao diện</a:t>
              </a:r>
              <a:endParaRPr/>
            </a:p>
          </p:txBody>
        </p:sp>
        <p:cxnSp>
          <p:nvCxnSpPr>
            <p:cNvPr id="1377" name="Google Shape;1377;p14"/>
            <p:cNvCxnSpPr/>
            <p:nvPr/>
          </p:nvCxnSpPr>
          <p:spPr>
            <a:xfrm flipH="1" rot="10800000">
              <a:off x="738" y="1996"/>
              <a:ext cx="292" cy="284"/>
            </a:xfrm>
            <a:prstGeom prst="straightConnector1">
              <a:avLst/>
            </a:prstGeom>
            <a:noFill/>
            <a:ln cap="flat" cmpd="sng" w="9525">
              <a:solidFill>
                <a:schemeClr val="dk1"/>
              </a:solidFill>
              <a:prstDash val="solid"/>
              <a:round/>
              <a:headEnd len="med" w="med" type="none"/>
              <a:tailEnd len="med" w="med" type="triangle"/>
            </a:ln>
          </p:spPr>
        </p:cxnSp>
      </p:grpSp>
      <p:grpSp>
        <p:nvGrpSpPr>
          <p:cNvPr id="1378" name="Google Shape;1378;p14"/>
          <p:cNvGrpSpPr/>
          <p:nvPr/>
        </p:nvGrpSpPr>
        <p:grpSpPr>
          <a:xfrm>
            <a:off x="336550" y="3297238"/>
            <a:ext cx="8408988" cy="2238375"/>
            <a:chOff x="269" y="2419"/>
            <a:chExt cx="5297" cy="1410"/>
          </a:xfrm>
        </p:grpSpPr>
        <p:cxnSp>
          <p:nvCxnSpPr>
            <p:cNvPr id="1379" name="Google Shape;1379;p14"/>
            <p:cNvCxnSpPr/>
            <p:nvPr/>
          </p:nvCxnSpPr>
          <p:spPr>
            <a:xfrm>
              <a:off x="269" y="2653"/>
              <a:ext cx="5297" cy="16"/>
            </a:xfrm>
            <a:prstGeom prst="straightConnector1">
              <a:avLst/>
            </a:prstGeom>
            <a:noFill/>
            <a:ln cap="flat" cmpd="sng" w="25400">
              <a:solidFill>
                <a:schemeClr val="accent2"/>
              </a:solidFill>
              <a:prstDash val="solid"/>
              <a:round/>
              <a:headEnd len="med" w="med" type="none"/>
              <a:tailEnd len="med" w="med" type="none"/>
            </a:ln>
          </p:spPr>
        </p:cxnSp>
        <p:sp>
          <p:nvSpPr>
            <p:cNvPr id="1380" name="Google Shape;1380;p14"/>
            <p:cNvSpPr txBox="1"/>
            <p:nvPr/>
          </p:nvSpPr>
          <p:spPr>
            <a:xfrm>
              <a:off x="374" y="2419"/>
              <a:ext cx="473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Giao diện đến                   VC # đến            Giao diện đi                VC # đi</a:t>
              </a:r>
              <a:endParaRPr/>
            </a:p>
          </p:txBody>
        </p:sp>
        <p:cxnSp>
          <p:nvCxnSpPr>
            <p:cNvPr id="1381" name="Google Shape;1381;p14"/>
            <p:cNvCxnSpPr/>
            <p:nvPr/>
          </p:nvCxnSpPr>
          <p:spPr>
            <a:xfrm>
              <a:off x="1785" y="2450"/>
              <a:ext cx="0" cy="1339"/>
            </a:xfrm>
            <a:prstGeom prst="straightConnector1">
              <a:avLst/>
            </a:prstGeom>
            <a:noFill/>
            <a:ln cap="flat" cmpd="sng" w="9525">
              <a:solidFill>
                <a:schemeClr val="accent2"/>
              </a:solidFill>
              <a:prstDash val="solid"/>
              <a:round/>
              <a:headEnd len="med" w="med" type="none"/>
              <a:tailEnd len="med" w="med" type="none"/>
            </a:ln>
          </p:spPr>
        </p:cxnSp>
        <p:cxnSp>
          <p:nvCxnSpPr>
            <p:cNvPr id="1382" name="Google Shape;1382;p14"/>
            <p:cNvCxnSpPr/>
            <p:nvPr/>
          </p:nvCxnSpPr>
          <p:spPr>
            <a:xfrm>
              <a:off x="2985" y="2474"/>
              <a:ext cx="0" cy="1331"/>
            </a:xfrm>
            <a:prstGeom prst="straightConnector1">
              <a:avLst/>
            </a:prstGeom>
            <a:noFill/>
            <a:ln cap="flat" cmpd="sng" w="9525">
              <a:solidFill>
                <a:schemeClr val="accent2"/>
              </a:solidFill>
              <a:prstDash val="solid"/>
              <a:round/>
              <a:headEnd len="med" w="med" type="none"/>
              <a:tailEnd len="med" w="med" type="none"/>
            </a:ln>
          </p:spPr>
        </p:cxnSp>
        <p:cxnSp>
          <p:nvCxnSpPr>
            <p:cNvPr id="1383" name="Google Shape;1383;p14"/>
            <p:cNvCxnSpPr/>
            <p:nvPr/>
          </p:nvCxnSpPr>
          <p:spPr>
            <a:xfrm>
              <a:off x="4438" y="2450"/>
              <a:ext cx="0" cy="1379"/>
            </a:xfrm>
            <a:prstGeom prst="straightConnector1">
              <a:avLst/>
            </a:prstGeom>
            <a:noFill/>
            <a:ln cap="flat" cmpd="sng" w="9525">
              <a:solidFill>
                <a:schemeClr val="accent2"/>
              </a:solidFill>
              <a:prstDash val="solid"/>
              <a:round/>
              <a:headEnd len="med" w="med" type="none"/>
              <a:tailEnd len="med" w="med" type="none"/>
            </a:ln>
          </p:spPr>
        </p:cxnSp>
        <p:sp>
          <p:nvSpPr>
            <p:cNvPr id="1384" name="Google Shape;1384;p14"/>
            <p:cNvSpPr txBox="1"/>
            <p:nvPr/>
          </p:nvSpPr>
          <p:spPr>
            <a:xfrm>
              <a:off x="891" y="2752"/>
              <a:ext cx="4132" cy="92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en-US" sz="1800">
                  <a:solidFill>
                    <a:schemeClr val="dk1"/>
                  </a:solidFill>
                  <a:latin typeface="Arial"/>
                  <a:ea typeface="Arial"/>
                  <a:cs typeface="Arial"/>
                  <a:sym typeface="Arial"/>
                </a:rPr>
                <a:t>1                           12                               2                          22</a:t>
              </a:r>
              <a:endParaRPr/>
            </a:p>
            <a:p>
              <a:pPr indent="-457200" lvl="0" marL="457200" marR="0" rtl="0" algn="l">
                <a:spcBef>
                  <a:spcPts val="0"/>
                </a:spcBef>
                <a:spcAft>
                  <a:spcPts val="0"/>
                </a:spcAft>
                <a:buNone/>
              </a:pPr>
              <a:r>
                <a:rPr lang="en-US" sz="1800">
                  <a:solidFill>
                    <a:schemeClr val="dk1"/>
                  </a:solidFill>
                  <a:latin typeface="Arial"/>
                  <a:ea typeface="Arial"/>
                  <a:cs typeface="Arial"/>
                  <a:sym typeface="Arial"/>
                </a:rPr>
                <a:t>2                          63                               1                           18 </a:t>
              </a:r>
              <a:endParaRPr/>
            </a:p>
            <a:p>
              <a:pPr indent="-457200" lvl="0" marL="457200" marR="0" rtl="0" algn="l">
                <a:spcBef>
                  <a:spcPts val="0"/>
                </a:spcBef>
                <a:spcAft>
                  <a:spcPts val="0"/>
                </a:spcAft>
                <a:buNone/>
              </a:pPr>
              <a:r>
                <a:rPr lang="en-US" sz="1800">
                  <a:solidFill>
                    <a:schemeClr val="dk1"/>
                  </a:solidFill>
                  <a:latin typeface="Arial"/>
                  <a:ea typeface="Arial"/>
                  <a:cs typeface="Arial"/>
                  <a:sym typeface="Arial"/>
                </a:rPr>
                <a:t>3                           7                                2                           17</a:t>
              </a:r>
              <a:endParaRPr/>
            </a:p>
            <a:p>
              <a:pPr indent="-457200" lvl="0" marL="457200" marR="0" rtl="0" algn="l">
                <a:spcBef>
                  <a:spcPts val="0"/>
                </a:spcBef>
                <a:spcAft>
                  <a:spcPts val="0"/>
                </a:spcAft>
                <a:buNone/>
              </a:pPr>
              <a:r>
                <a:rPr lang="en-US" sz="1800">
                  <a:solidFill>
                    <a:schemeClr val="dk1"/>
                  </a:solidFill>
                  <a:latin typeface="Arial"/>
                  <a:ea typeface="Arial"/>
                  <a:cs typeface="Arial"/>
                  <a:sym typeface="Arial"/>
                </a:rPr>
                <a:t>1                          97                               3                           87</a:t>
              </a:r>
              <a:endParaRPr/>
            </a:p>
            <a:p>
              <a:pPr indent="-457200" lvl="0" marL="457200" marR="0" rtl="0" algn="l">
                <a:spcBef>
                  <a:spcPts val="0"/>
                </a:spcBef>
                <a:spcAft>
                  <a:spcPts val="0"/>
                </a:spcAft>
                <a:buNone/>
              </a:pPr>
              <a:r>
                <a:rPr lang="en-US" sz="1800">
                  <a:solidFill>
                    <a:schemeClr val="dk1"/>
                  </a:solidFill>
                  <a:latin typeface="Arial"/>
                  <a:ea typeface="Arial"/>
                  <a:cs typeface="Arial"/>
                  <a:sym typeface="Arial"/>
                </a:rPr>
                <a:t>…                          …                                …                            …</a:t>
              </a:r>
              <a:endParaRPr/>
            </a:p>
          </p:txBody>
        </p:sp>
        <p:sp>
          <p:nvSpPr>
            <p:cNvPr id="1385" name="Google Shape;1385;p14"/>
            <p:cNvSpPr txBox="1"/>
            <p:nvPr/>
          </p:nvSpPr>
          <p:spPr>
            <a:xfrm>
              <a:off x="876" y="3011"/>
              <a:ext cx="11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386" name="Google Shape;1386;p14"/>
          <p:cNvSpPr txBox="1"/>
          <p:nvPr/>
        </p:nvSpPr>
        <p:spPr>
          <a:xfrm>
            <a:off x="255588" y="2389188"/>
            <a:ext cx="4030662"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rgbClr val="FF0000"/>
                </a:solidFill>
                <a:latin typeface="Arial"/>
                <a:ea typeface="Arial"/>
                <a:cs typeface="Arial"/>
                <a:sym typeface="Arial"/>
              </a:rPr>
              <a:t>Bảng chuyển tiếp </a:t>
            </a:r>
            <a:endParaRPr/>
          </a:p>
          <a:p>
            <a:pPr indent="0" lvl="0" marL="0" marR="0" rtl="0" algn="l">
              <a:spcBef>
                <a:spcPts val="0"/>
              </a:spcBef>
              <a:spcAft>
                <a:spcPts val="0"/>
              </a:spcAft>
              <a:buNone/>
            </a:pPr>
            <a:r>
              <a:rPr lang="en-US" sz="2400" u="sng">
                <a:solidFill>
                  <a:srgbClr val="FF0000"/>
                </a:solidFill>
                <a:latin typeface="Arial"/>
                <a:ea typeface="Arial"/>
                <a:cs typeface="Arial"/>
                <a:sym typeface="Arial"/>
              </a:rPr>
              <a:t>của router phía trên bên trái:</a:t>
            </a:r>
            <a:endParaRPr/>
          </a:p>
        </p:txBody>
      </p:sp>
      <p:sp>
        <p:nvSpPr>
          <p:cNvPr id="1387" name="Google Shape;1387;p14"/>
          <p:cNvSpPr txBox="1"/>
          <p:nvPr/>
        </p:nvSpPr>
        <p:spPr>
          <a:xfrm>
            <a:off x="1119188" y="5749925"/>
            <a:ext cx="6359525" cy="482600"/>
          </a:xfrm>
          <a:prstGeom prst="rect">
            <a:avLst/>
          </a:prstGeom>
          <a:noFill/>
          <a:ln cap="flat" cmpd="sng" w="2540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Các Router duy trì thông tin trạng thái kết nối!</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8" name="Shape 9938"/>
        <p:cNvGrpSpPr/>
        <p:nvPr/>
      </p:nvGrpSpPr>
      <p:grpSpPr>
        <a:xfrm>
          <a:off x="0" y="0"/>
          <a:ext cx="0" cy="0"/>
          <a:chOff x="0" y="0"/>
          <a:chExt cx="0" cy="0"/>
        </a:xfrm>
      </p:grpSpPr>
      <p:sp>
        <p:nvSpPr>
          <p:cNvPr id="9939" name="Google Shape;9939;p140"/>
          <p:cNvSpPr txBox="1"/>
          <p:nvPr>
            <p:ph type="title"/>
          </p:nvPr>
        </p:nvSpPr>
        <p:spPr>
          <a:xfrm>
            <a:off x="533400" y="609600"/>
            <a:ext cx="8001000" cy="685800"/>
          </a:xfrm>
          <a:prstGeom prst="rect">
            <a:avLst/>
          </a:prstGeom>
          <a:noFill/>
          <a:ln>
            <a:noFill/>
          </a:ln>
        </p:spPr>
        <p:txBody>
          <a:bodyPr anchorCtr="0" anchor="t" bIns="46025" lIns="92075" spcFirstLastPara="1" rIns="92075" wrap="square" tIns="46025">
            <a:normAutofit/>
          </a:bodyPr>
          <a:lstStyle/>
          <a:p>
            <a:pPr indent="0" lvl="0" marL="0" rtl="0" algn="l">
              <a:spcBef>
                <a:spcPts val="0"/>
              </a:spcBef>
              <a:spcAft>
                <a:spcPts val="0"/>
              </a:spcAft>
              <a:buNone/>
            </a:pPr>
            <a:r>
              <a:rPr lang="en-US" sz="3200"/>
              <a:t>PIM: Protocol Independent Multicast</a:t>
            </a:r>
            <a:endParaRPr/>
          </a:p>
        </p:txBody>
      </p:sp>
      <p:sp>
        <p:nvSpPr>
          <p:cNvPr id="9940" name="Google Shape;9940;p140"/>
          <p:cNvSpPr txBox="1"/>
          <p:nvPr>
            <p:ph idx="1" type="body"/>
          </p:nvPr>
        </p:nvSpPr>
        <p:spPr>
          <a:xfrm>
            <a:off x="381000" y="1524000"/>
            <a:ext cx="7772400" cy="16002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Char char="🞆"/>
            </a:pPr>
            <a:r>
              <a:rPr lang="en-US"/>
              <a:t>Không phụ thuộc vào bất kỳ thuật toán dẫn đường unicast cụ thể nào phía dưới (làm việc với tất cả)</a:t>
            </a:r>
            <a:endParaRPr/>
          </a:p>
          <a:p>
            <a:pPr indent="-273050" lvl="0" marL="273050" rtl="0" algn="l">
              <a:spcBef>
                <a:spcPts val="1680"/>
              </a:spcBef>
              <a:spcAft>
                <a:spcPts val="0"/>
              </a:spcAft>
              <a:buSzPts val="1680"/>
              <a:buChar char="🞆"/>
            </a:pPr>
            <a:r>
              <a:rPr lang="en-US"/>
              <a:t>Hai kịch bản phân phối multicast khác nhau:</a:t>
            </a:r>
            <a:endParaRPr/>
          </a:p>
        </p:txBody>
      </p:sp>
      <p:sp>
        <p:nvSpPr>
          <p:cNvPr id="9941" name="Google Shape;9941;p140"/>
          <p:cNvSpPr/>
          <p:nvPr/>
        </p:nvSpPr>
        <p:spPr>
          <a:xfrm>
            <a:off x="609600" y="2286000"/>
            <a:ext cx="3886200" cy="3886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942" name="Google Shape;9942;p140"/>
          <p:cNvSpPr/>
          <p:nvPr/>
        </p:nvSpPr>
        <p:spPr>
          <a:xfrm>
            <a:off x="571500" y="3111500"/>
            <a:ext cx="3708400" cy="25908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None/>
            </a:pPr>
            <a:r>
              <a:rPr i="1" lang="en-US" sz="2800" u="sng">
                <a:solidFill>
                  <a:srgbClr val="FF0000"/>
                </a:solidFill>
                <a:latin typeface="Arial"/>
                <a:ea typeface="Arial"/>
                <a:cs typeface="Arial"/>
                <a:sym typeface="Arial"/>
              </a:rPr>
              <a:t>Đông đúc</a:t>
            </a:r>
            <a:r>
              <a:rPr lang="en-US" sz="2800" u="sng">
                <a:solidFill>
                  <a:srgbClr val="FF0000"/>
                </a:solidFill>
                <a:latin typeface="Arial"/>
                <a:ea typeface="Arial"/>
                <a:cs typeface="Arial"/>
                <a:sym typeface="Arial"/>
              </a:rPr>
              <a:t>:</a:t>
            </a:r>
            <a:endParaRPr sz="2400">
              <a:solidFill>
                <a:srgbClr val="FF0000"/>
              </a:solidFill>
              <a:latin typeface="Arial"/>
              <a:ea typeface="Arial"/>
              <a:cs typeface="Arial"/>
              <a:sym typeface="Arial"/>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group member tồn tại dày đặc, tồn tại gần nhau.</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Bandwidth lớn</a:t>
            </a:r>
            <a:endParaRPr/>
          </a:p>
        </p:txBody>
      </p:sp>
      <p:sp>
        <p:nvSpPr>
          <p:cNvPr id="9943" name="Google Shape;9943;p140"/>
          <p:cNvSpPr/>
          <p:nvPr/>
        </p:nvSpPr>
        <p:spPr>
          <a:xfrm>
            <a:off x="4178300" y="3111500"/>
            <a:ext cx="4508500" cy="32766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None/>
            </a:pPr>
            <a:r>
              <a:rPr i="1" lang="en-US" sz="2800" u="sng">
                <a:solidFill>
                  <a:srgbClr val="FF0000"/>
                </a:solidFill>
                <a:latin typeface="Arial"/>
                <a:ea typeface="Arial"/>
                <a:cs typeface="Arial"/>
                <a:sym typeface="Arial"/>
              </a:rPr>
              <a:t>Thưa thớt:</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Số mạng với group member nhỏ</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group member phân tán rộng</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bandwidth không lớn</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8" name="Shape 9948"/>
        <p:cNvGrpSpPr/>
        <p:nvPr/>
      </p:nvGrpSpPr>
      <p:grpSpPr>
        <a:xfrm>
          <a:off x="0" y="0"/>
          <a:ext cx="0" cy="0"/>
          <a:chOff x="0" y="0"/>
          <a:chExt cx="0" cy="0"/>
        </a:xfrm>
      </p:grpSpPr>
      <p:sp>
        <p:nvSpPr>
          <p:cNvPr id="9949" name="Google Shape;9949;p141"/>
          <p:cNvSpPr txBox="1"/>
          <p:nvPr>
            <p:ph type="title"/>
          </p:nvPr>
        </p:nvSpPr>
        <p:spPr>
          <a:xfrm>
            <a:off x="533400" y="609600"/>
            <a:ext cx="8534400" cy="685800"/>
          </a:xfrm>
          <a:prstGeom prst="rect">
            <a:avLst/>
          </a:prstGeom>
          <a:noFill/>
          <a:ln>
            <a:noFill/>
          </a:ln>
        </p:spPr>
        <p:txBody>
          <a:bodyPr anchorCtr="0" anchor="t" bIns="46025" lIns="92075" spcFirstLastPara="1" rIns="92075" wrap="square" tIns="46025">
            <a:normAutofit/>
          </a:bodyPr>
          <a:lstStyle/>
          <a:p>
            <a:pPr indent="0" lvl="0" marL="0" rtl="0" algn="l">
              <a:spcBef>
                <a:spcPts val="0"/>
              </a:spcBef>
              <a:spcAft>
                <a:spcPts val="0"/>
              </a:spcAft>
              <a:buNone/>
            </a:pPr>
            <a:r>
              <a:rPr lang="en-US" sz="3200"/>
              <a:t>So sánh kiểu đông đúc và thưa thớt</a:t>
            </a:r>
            <a:r>
              <a:rPr lang="en-US"/>
              <a:t> </a:t>
            </a:r>
            <a:endParaRPr/>
          </a:p>
        </p:txBody>
      </p:sp>
      <p:sp>
        <p:nvSpPr>
          <p:cNvPr id="9950" name="Google Shape;9950;p141"/>
          <p:cNvSpPr txBox="1"/>
          <p:nvPr>
            <p:ph idx="1" type="body"/>
          </p:nvPr>
        </p:nvSpPr>
        <p:spPr>
          <a:xfrm>
            <a:off x="533400" y="1600200"/>
            <a:ext cx="4071938" cy="46482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Font typeface="Noto Sans Symbols"/>
              <a:buNone/>
            </a:pPr>
            <a:r>
              <a:rPr i="1" lang="en-US" u="sng">
                <a:solidFill>
                  <a:srgbClr val="FF0000"/>
                </a:solidFill>
              </a:rPr>
              <a:t>Đông đúc:</a:t>
            </a:r>
            <a:endParaRPr>
              <a:solidFill>
                <a:srgbClr val="FF0000"/>
              </a:solidFill>
            </a:endParaRPr>
          </a:p>
          <a:p>
            <a:pPr indent="-273050" lvl="0" marL="273050" rtl="0" algn="l">
              <a:spcBef>
                <a:spcPts val="240"/>
              </a:spcBef>
              <a:spcAft>
                <a:spcPts val="0"/>
              </a:spcAft>
              <a:buSzPts val="1680"/>
              <a:buChar char="🞆"/>
            </a:pPr>
            <a:r>
              <a:rPr lang="en-US"/>
              <a:t>Thành viên nhóm tới khi router chính thức tỉa</a:t>
            </a:r>
            <a:endParaRPr/>
          </a:p>
          <a:p>
            <a:pPr indent="-273050" lvl="0" marL="273050" rtl="0" algn="l">
              <a:spcBef>
                <a:spcPts val="240"/>
              </a:spcBef>
              <a:spcAft>
                <a:spcPts val="0"/>
              </a:spcAft>
              <a:buSzPts val="1680"/>
              <a:buChar char="🞆"/>
            </a:pPr>
            <a:r>
              <a:rPr lang="en-US"/>
              <a:t>Xây dựng </a:t>
            </a:r>
            <a:r>
              <a:rPr i="1" lang="en-US"/>
              <a:t>data-driven</a:t>
            </a:r>
            <a:r>
              <a:rPr lang="en-US"/>
              <a:t> dựa trên mcast tree (ví dụ: RPF)</a:t>
            </a:r>
            <a:endParaRPr/>
          </a:p>
          <a:p>
            <a:pPr indent="-273050" lvl="0" marL="273050" rtl="0" algn="l">
              <a:spcBef>
                <a:spcPts val="240"/>
              </a:spcBef>
              <a:spcAft>
                <a:spcPts val="0"/>
              </a:spcAft>
              <a:buSzPts val="1680"/>
              <a:buChar char="🞆"/>
            </a:pPr>
            <a:r>
              <a:rPr lang="en-US"/>
              <a:t>bandwidth và non-group-router xử lý </a:t>
            </a:r>
            <a:r>
              <a:rPr i="1" lang="en-US"/>
              <a:t>thoải mái</a:t>
            </a:r>
            <a:endParaRPr/>
          </a:p>
        </p:txBody>
      </p:sp>
      <p:sp>
        <p:nvSpPr>
          <p:cNvPr id="9951" name="Google Shape;9951;p141"/>
          <p:cNvSpPr txBox="1"/>
          <p:nvPr>
            <p:ph idx="2" type="body"/>
          </p:nvPr>
        </p:nvSpPr>
        <p:spPr>
          <a:xfrm>
            <a:off x="4494213" y="1600200"/>
            <a:ext cx="4205287" cy="46482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Font typeface="Noto Sans Symbols"/>
              <a:buNone/>
            </a:pPr>
            <a:r>
              <a:rPr i="1" lang="en-US" u="sng">
                <a:solidFill>
                  <a:srgbClr val="FF0000"/>
                </a:solidFill>
              </a:rPr>
              <a:t>Thưa thớt:</a:t>
            </a:r>
            <a:endParaRPr>
              <a:solidFill>
                <a:srgbClr val="FF0000"/>
              </a:solidFill>
            </a:endParaRPr>
          </a:p>
          <a:p>
            <a:pPr indent="-273050" lvl="0" marL="273050" rtl="0" algn="l">
              <a:spcBef>
                <a:spcPts val="240"/>
              </a:spcBef>
              <a:spcAft>
                <a:spcPts val="0"/>
              </a:spcAft>
              <a:buSzPts val="1680"/>
              <a:buChar char="🞆"/>
            </a:pPr>
            <a:r>
              <a:rPr lang="en-US"/>
              <a:t>Không là thành viên tới khi router chính thức gia nhập </a:t>
            </a:r>
            <a:endParaRPr/>
          </a:p>
          <a:p>
            <a:pPr indent="-273050" lvl="0" marL="273050" rtl="0" algn="l">
              <a:spcBef>
                <a:spcPts val="240"/>
              </a:spcBef>
              <a:spcAft>
                <a:spcPts val="0"/>
              </a:spcAft>
              <a:buSzPts val="1680"/>
              <a:buChar char="🞆"/>
            </a:pPr>
            <a:r>
              <a:rPr lang="en-US"/>
              <a:t>Xây dựng </a:t>
            </a:r>
            <a:r>
              <a:rPr i="1" lang="en-US"/>
              <a:t>receiver- driven</a:t>
            </a:r>
            <a:r>
              <a:rPr lang="en-US"/>
              <a:t> của mcast tree (ví dụ: center-based)</a:t>
            </a:r>
            <a:endParaRPr/>
          </a:p>
          <a:p>
            <a:pPr indent="-273050" lvl="0" marL="273050" rtl="0" algn="l">
              <a:spcBef>
                <a:spcPts val="240"/>
              </a:spcBef>
              <a:spcAft>
                <a:spcPts val="0"/>
              </a:spcAft>
              <a:buSzPts val="1680"/>
              <a:buChar char="🞆"/>
            </a:pPr>
            <a:r>
              <a:rPr lang="en-US"/>
              <a:t>bandwidth và non-group-router xử lý </a:t>
            </a:r>
            <a:r>
              <a:rPr i="1" lang="en-US"/>
              <a:t>dè dặt</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6" name="Shape 9956"/>
        <p:cNvGrpSpPr/>
        <p:nvPr/>
      </p:nvGrpSpPr>
      <p:grpSpPr>
        <a:xfrm>
          <a:off x="0" y="0"/>
          <a:ext cx="0" cy="0"/>
          <a:chOff x="0" y="0"/>
          <a:chExt cx="0" cy="0"/>
        </a:xfrm>
      </p:grpSpPr>
      <p:sp>
        <p:nvSpPr>
          <p:cNvPr id="9957" name="Google Shape;9957;p142"/>
          <p:cNvSpPr txBox="1"/>
          <p:nvPr>
            <p:ph type="title"/>
          </p:nvPr>
        </p:nvSpPr>
        <p:spPr>
          <a:xfrm>
            <a:off x="533400" y="609600"/>
            <a:ext cx="8001000" cy="685800"/>
          </a:xfrm>
          <a:prstGeom prst="rect">
            <a:avLst/>
          </a:prstGeom>
          <a:noFill/>
          <a:ln>
            <a:noFill/>
          </a:ln>
        </p:spPr>
        <p:txBody>
          <a:bodyPr anchorCtr="0" anchor="t" bIns="46025" lIns="92075" spcFirstLastPara="1" rIns="92075" wrap="square" tIns="46025">
            <a:normAutofit/>
          </a:bodyPr>
          <a:lstStyle/>
          <a:p>
            <a:pPr indent="0" lvl="0" marL="0" rtl="0" algn="l">
              <a:spcBef>
                <a:spcPts val="0"/>
              </a:spcBef>
              <a:spcAft>
                <a:spcPts val="0"/>
              </a:spcAft>
              <a:buNone/>
            </a:pPr>
            <a:r>
              <a:rPr lang="en-US" sz="3600"/>
              <a:t>PIM- Chế độ đông đúc</a:t>
            </a:r>
            <a:endParaRPr/>
          </a:p>
        </p:txBody>
      </p:sp>
      <p:sp>
        <p:nvSpPr>
          <p:cNvPr id="9958" name="Google Shape;9958;p142"/>
          <p:cNvSpPr/>
          <p:nvPr/>
        </p:nvSpPr>
        <p:spPr>
          <a:xfrm>
            <a:off x="609600" y="2286000"/>
            <a:ext cx="3886200" cy="3886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9959" name="Google Shape;9959;p142"/>
          <p:cNvSpPr/>
          <p:nvPr/>
        </p:nvSpPr>
        <p:spPr>
          <a:xfrm>
            <a:off x="609600" y="1676400"/>
            <a:ext cx="7391400" cy="4343400"/>
          </a:xfrm>
          <a:prstGeom prst="rect">
            <a:avLst/>
          </a:prstGeom>
          <a:noFill/>
          <a:ln>
            <a:noFill/>
          </a:ln>
        </p:spPr>
        <p:txBody>
          <a:bodyPr anchorCtr="0" anchor="t" bIns="46025" lIns="92075" spcFirstLastPara="1" rIns="92075" wrap="square" tIns="46025">
            <a:noAutofit/>
          </a:bodyPr>
          <a:lstStyle/>
          <a:p>
            <a:pPr indent="-342900" lvl="0" marL="342900" marR="0" rtl="0" algn="l">
              <a:spcBef>
                <a:spcPts val="0"/>
              </a:spcBef>
              <a:spcAft>
                <a:spcPts val="0"/>
              </a:spcAft>
              <a:buNone/>
            </a:pPr>
            <a:r>
              <a:rPr lang="en-US" sz="2800">
                <a:solidFill>
                  <a:srgbClr val="FF0000"/>
                </a:solidFill>
                <a:latin typeface="Arial"/>
                <a:ea typeface="Arial"/>
                <a:cs typeface="Arial"/>
                <a:sym typeface="Arial"/>
              </a:rPr>
              <a:t>flood-and-prune RPF</a:t>
            </a:r>
            <a:r>
              <a:rPr lang="en-US" sz="2800">
                <a:solidFill>
                  <a:schemeClr val="dk1"/>
                </a:solidFill>
                <a:latin typeface="Arial"/>
                <a:ea typeface="Arial"/>
                <a:cs typeface="Arial"/>
                <a:sym typeface="Arial"/>
              </a:rPr>
              <a:t>, tương tự DVMRP nhưng</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Giao thức unicast phía dưới cung cấp thông tin RPF cho datagram tới</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Downstream flood ít phức tạp hơn (kém hiệu quả hơn) DVMRP giảm sự tin cậy vào thuật toán dẫn đường phía dưới</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Có cơ chế giao thức cho router phát hiện nó là router nút lá</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4" name="Shape 9964"/>
        <p:cNvGrpSpPr/>
        <p:nvPr/>
      </p:nvGrpSpPr>
      <p:grpSpPr>
        <a:xfrm>
          <a:off x="0" y="0"/>
          <a:ext cx="0" cy="0"/>
          <a:chOff x="0" y="0"/>
          <a:chExt cx="0" cy="0"/>
        </a:xfrm>
      </p:grpSpPr>
      <p:sp>
        <p:nvSpPr>
          <p:cNvPr id="9965" name="Google Shape;9965;p143"/>
          <p:cNvSpPr txBox="1"/>
          <p:nvPr>
            <p:ph type="title"/>
          </p:nvPr>
        </p:nvSpPr>
        <p:spPr>
          <a:xfrm>
            <a:off x="457200" y="274638"/>
            <a:ext cx="7467600" cy="1143000"/>
          </a:xfrm>
          <a:prstGeom prst="rect">
            <a:avLst/>
          </a:prstGeom>
          <a:noFill/>
          <a:ln>
            <a:noFill/>
          </a:ln>
        </p:spPr>
        <p:txBody>
          <a:bodyPr anchorCtr="0" anchor="t" bIns="46025" lIns="92075" spcFirstLastPara="1" rIns="92075" wrap="square" tIns="46025">
            <a:normAutofit/>
          </a:bodyPr>
          <a:lstStyle/>
          <a:p>
            <a:pPr indent="0" lvl="0" marL="0" rtl="0" algn="l">
              <a:spcBef>
                <a:spcPts val="0"/>
              </a:spcBef>
              <a:spcAft>
                <a:spcPts val="0"/>
              </a:spcAft>
              <a:buNone/>
            </a:pPr>
            <a:r>
              <a:rPr lang="en-US"/>
              <a:t>PIM – Chế độ thưa thớt</a:t>
            </a:r>
            <a:endParaRPr/>
          </a:p>
        </p:txBody>
      </p:sp>
      <p:sp>
        <p:nvSpPr>
          <p:cNvPr id="9966" name="Google Shape;9966;p143"/>
          <p:cNvSpPr txBox="1"/>
          <p:nvPr>
            <p:ph idx="1" type="body"/>
          </p:nvPr>
        </p:nvSpPr>
        <p:spPr>
          <a:xfrm>
            <a:off x="533400" y="1600200"/>
            <a:ext cx="3811588" cy="4648200"/>
          </a:xfrm>
          <a:prstGeom prst="rect">
            <a:avLst/>
          </a:prstGeom>
          <a:noFill/>
          <a:ln>
            <a:noFill/>
          </a:ln>
        </p:spPr>
        <p:txBody>
          <a:bodyPr anchorCtr="0" anchor="t" bIns="46025" lIns="92075" spcFirstLastPara="1" rIns="92075" wrap="square" tIns="46025">
            <a:noAutofit/>
          </a:bodyPr>
          <a:lstStyle/>
          <a:p>
            <a:pPr indent="-273050" lvl="0" marL="273050" rtl="0" algn="l">
              <a:lnSpc>
                <a:spcPct val="90000"/>
              </a:lnSpc>
              <a:spcBef>
                <a:spcPts val="0"/>
              </a:spcBef>
              <a:spcAft>
                <a:spcPts val="0"/>
              </a:spcAft>
              <a:buSzPts val="1680"/>
              <a:buChar char="🞆"/>
            </a:pPr>
            <a:r>
              <a:rPr lang="en-US"/>
              <a:t>Cách tiếp cận center-based</a:t>
            </a:r>
            <a:endParaRPr/>
          </a:p>
          <a:p>
            <a:pPr indent="-273050" lvl="0" marL="273050" rtl="0" algn="l">
              <a:lnSpc>
                <a:spcPct val="90000"/>
              </a:lnSpc>
              <a:spcBef>
                <a:spcPts val="600"/>
              </a:spcBef>
              <a:spcAft>
                <a:spcPts val="0"/>
              </a:spcAft>
              <a:buSzPts val="1680"/>
              <a:buChar char="🞆"/>
            </a:pPr>
            <a:r>
              <a:rPr lang="en-US"/>
              <a:t>Router gửi </a:t>
            </a:r>
            <a:r>
              <a:rPr i="1" lang="en-US"/>
              <a:t>join</a:t>
            </a:r>
            <a:r>
              <a:rPr lang="en-US"/>
              <a:t> msg tới điểm hẹn (RP)</a:t>
            </a:r>
            <a:endParaRPr/>
          </a:p>
          <a:p>
            <a:pPr indent="-273050" lvl="1" marL="639763" rtl="0" algn="l">
              <a:lnSpc>
                <a:spcPct val="90000"/>
              </a:lnSpc>
              <a:spcBef>
                <a:spcPts val="400"/>
              </a:spcBef>
              <a:spcAft>
                <a:spcPts val="0"/>
              </a:spcAft>
              <a:buSzPts val="1600"/>
              <a:buChar char="⚫"/>
            </a:pPr>
            <a:r>
              <a:rPr lang="en-US" sz="2000"/>
              <a:t>Các intermediate router cập nhật trạng thái và chuyển tiếp </a:t>
            </a:r>
            <a:r>
              <a:rPr i="1" lang="en-US" sz="2000"/>
              <a:t>join</a:t>
            </a:r>
            <a:endParaRPr/>
          </a:p>
          <a:p>
            <a:pPr indent="-273050" lvl="0" marL="273050" rtl="0" algn="l">
              <a:lnSpc>
                <a:spcPct val="90000"/>
              </a:lnSpc>
              <a:spcBef>
                <a:spcPts val="600"/>
              </a:spcBef>
              <a:spcAft>
                <a:spcPts val="0"/>
              </a:spcAft>
              <a:buSzPts val="1680"/>
              <a:buChar char="🞆"/>
            </a:pPr>
            <a:r>
              <a:rPr lang="en-US"/>
              <a:t>Sau khi gia nhập qua RP, router có thể chuyển tới source-specific tree</a:t>
            </a:r>
            <a:endParaRPr/>
          </a:p>
          <a:p>
            <a:pPr indent="-273050" lvl="1" marL="639763" rtl="0" algn="l">
              <a:lnSpc>
                <a:spcPct val="90000"/>
              </a:lnSpc>
              <a:spcBef>
                <a:spcPts val="400"/>
              </a:spcBef>
              <a:spcAft>
                <a:spcPts val="0"/>
              </a:spcAft>
              <a:buSzPts val="1600"/>
              <a:buChar char="⚫"/>
            </a:pPr>
            <a:r>
              <a:rPr lang="en-US" sz="2000"/>
              <a:t>Tăng hiệu năng: giảm tập chung, đường đi ngắn hơn</a:t>
            </a:r>
            <a:endParaRPr/>
          </a:p>
        </p:txBody>
      </p:sp>
      <p:cxnSp>
        <p:nvCxnSpPr>
          <p:cNvPr id="9967" name="Google Shape;9967;p143"/>
          <p:cNvCxnSpPr/>
          <p:nvPr/>
        </p:nvCxnSpPr>
        <p:spPr>
          <a:xfrm>
            <a:off x="7689850" y="3924300"/>
            <a:ext cx="401638" cy="690563"/>
          </a:xfrm>
          <a:prstGeom prst="straightConnector1">
            <a:avLst/>
          </a:prstGeom>
          <a:noFill/>
          <a:ln cap="flat" cmpd="sng" w="19050">
            <a:solidFill>
              <a:schemeClr val="dk1"/>
            </a:solidFill>
            <a:prstDash val="solid"/>
            <a:round/>
            <a:headEnd len="med" w="med" type="none"/>
            <a:tailEnd len="med" w="med" type="none"/>
          </a:ln>
        </p:spPr>
      </p:cxnSp>
      <p:cxnSp>
        <p:nvCxnSpPr>
          <p:cNvPr id="9968" name="Google Shape;9968;p143"/>
          <p:cNvCxnSpPr/>
          <p:nvPr/>
        </p:nvCxnSpPr>
        <p:spPr>
          <a:xfrm flipH="1" rot="10800000">
            <a:off x="6288088" y="3068638"/>
            <a:ext cx="1365250" cy="347662"/>
          </a:xfrm>
          <a:prstGeom prst="straightConnector1">
            <a:avLst/>
          </a:prstGeom>
          <a:noFill/>
          <a:ln cap="flat" cmpd="sng" w="19050">
            <a:solidFill>
              <a:schemeClr val="dk1"/>
            </a:solidFill>
            <a:prstDash val="solid"/>
            <a:round/>
            <a:headEnd len="med" w="med" type="none"/>
            <a:tailEnd len="med" w="med" type="none"/>
          </a:ln>
        </p:spPr>
      </p:cxnSp>
      <p:cxnSp>
        <p:nvCxnSpPr>
          <p:cNvPr id="9969" name="Google Shape;9969;p143"/>
          <p:cNvCxnSpPr/>
          <p:nvPr/>
        </p:nvCxnSpPr>
        <p:spPr>
          <a:xfrm>
            <a:off x="6022975" y="3386138"/>
            <a:ext cx="852488" cy="974725"/>
          </a:xfrm>
          <a:prstGeom prst="straightConnector1">
            <a:avLst/>
          </a:prstGeom>
          <a:noFill/>
          <a:ln cap="flat" cmpd="sng" w="19050">
            <a:solidFill>
              <a:schemeClr val="dk1"/>
            </a:solidFill>
            <a:prstDash val="solid"/>
            <a:round/>
            <a:headEnd len="med" w="med" type="none"/>
            <a:tailEnd len="med" w="med" type="none"/>
          </a:ln>
        </p:spPr>
      </p:cxnSp>
      <p:cxnSp>
        <p:nvCxnSpPr>
          <p:cNvPr id="9970" name="Google Shape;9970;p143"/>
          <p:cNvCxnSpPr/>
          <p:nvPr/>
        </p:nvCxnSpPr>
        <p:spPr>
          <a:xfrm>
            <a:off x="6610350" y="2630488"/>
            <a:ext cx="993775" cy="446087"/>
          </a:xfrm>
          <a:prstGeom prst="straightConnector1">
            <a:avLst/>
          </a:prstGeom>
          <a:noFill/>
          <a:ln cap="flat" cmpd="sng" w="38100">
            <a:solidFill>
              <a:srgbClr val="FF0000"/>
            </a:solidFill>
            <a:prstDash val="solid"/>
            <a:round/>
            <a:headEnd len="med" w="med" type="none"/>
            <a:tailEnd len="med" w="med" type="none"/>
          </a:ln>
        </p:spPr>
      </p:cxnSp>
      <p:cxnSp>
        <p:nvCxnSpPr>
          <p:cNvPr id="9971" name="Google Shape;9971;p143"/>
          <p:cNvCxnSpPr/>
          <p:nvPr/>
        </p:nvCxnSpPr>
        <p:spPr>
          <a:xfrm flipH="1" rot="10800000">
            <a:off x="7140575" y="3952875"/>
            <a:ext cx="538163" cy="468313"/>
          </a:xfrm>
          <a:prstGeom prst="straightConnector1">
            <a:avLst/>
          </a:prstGeom>
          <a:noFill/>
          <a:ln cap="flat" cmpd="sng" w="38100">
            <a:solidFill>
              <a:srgbClr val="FF0000"/>
            </a:solidFill>
            <a:prstDash val="solid"/>
            <a:round/>
            <a:headEnd len="med" w="med" type="none"/>
            <a:tailEnd len="med" w="med" type="none"/>
          </a:ln>
        </p:spPr>
      </p:cxnSp>
      <p:cxnSp>
        <p:nvCxnSpPr>
          <p:cNvPr id="9972" name="Google Shape;9972;p143"/>
          <p:cNvCxnSpPr/>
          <p:nvPr/>
        </p:nvCxnSpPr>
        <p:spPr>
          <a:xfrm>
            <a:off x="7662863" y="3175000"/>
            <a:ext cx="0" cy="717550"/>
          </a:xfrm>
          <a:prstGeom prst="straightConnector1">
            <a:avLst/>
          </a:prstGeom>
          <a:noFill/>
          <a:ln cap="flat" cmpd="sng" w="38100">
            <a:solidFill>
              <a:srgbClr val="FF0000"/>
            </a:solidFill>
            <a:prstDash val="solid"/>
            <a:round/>
            <a:headEnd len="med" w="med" type="none"/>
            <a:tailEnd len="med" w="med" type="none"/>
          </a:ln>
        </p:spPr>
      </p:cxnSp>
      <p:cxnSp>
        <p:nvCxnSpPr>
          <p:cNvPr id="9973" name="Google Shape;9973;p143"/>
          <p:cNvCxnSpPr/>
          <p:nvPr/>
        </p:nvCxnSpPr>
        <p:spPr>
          <a:xfrm>
            <a:off x="5700713" y="4402138"/>
            <a:ext cx="1025525" cy="0"/>
          </a:xfrm>
          <a:prstGeom prst="straightConnector1">
            <a:avLst/>
          </a:prstGeom>
          <a:noFill/>
          <a:ln cap="flat" cmpd="sng" w="38100">
            <a:solidFill>
              <a:srgbClr val="FF0000"/>
            </a:solidFill>
            <a:prstDash val="solid"/>
            <a:round/>
            <a:headEnd len="med" w="med" type="none"/>
            <a:tailEnd len="med" w="med" type="none"/>
          </a:ln>
        </p:spPr>
      </p:cxnSp>
      <p:cxnSp>
        <p:nvCxnSpPr>
          <p:cNvPr id="9974" name="Google Shape;9974;p143"/>
          <p:cNvCxnSpPr/>
          <p:nvPr/>
        </p:nvCxnSpPr>
        <p:spPr>
          <a:xfrm flipH="1">
            <a:off x="5567363" y="3492500"/>
            <a:ext cx="373062" cy="846138"/>
          </a:xfrm>
          <a:prstGeom prst="straightConnector1">
            <a:avLst/>
          </a:prstGeom>
          <a:noFill/>
          <a:ln cap="flat" cmpd="sng" w="19050">
            <a:solidFill>
              <a:schemeClr val="dk1"/>
            </a:solidFill>
            <a:prstDash val="solid"/>
            <a:round/>
            <a:headEnd len="med" w="med" type="none"/>
            <a:tailEnd len="med" w="med" type="none"/>
          </a:ln>
        </p:spPr>
      </p:cxnSp>
      <p:cxnSp>
        <p:nvCxnSpPr>
          <p:cNvPr id="9975" name="Google Shape;9975;p143"/>
          <p:cNvCxnSpPr/>
          <p:nvPr/>
        </p:nvCxnSpPr>
        <p:spPr>
          <a:xfrm flipH="1">
            <a:off x="6015038" y="2644775"/>
            <a:ext cx="347662" cy="749300"/>
          </a:xfrm>
          <a:prstGeom prst="straightConnector1">
            <a:avLst/>
          </a:prstGeom>
          <a:noFill/>
          <a:ln cap="flat" cmpd="sng" w="19050">
            <a:solidFill>
              <a:schemeClr val="dk1"/>
            </a:solidFill>
            <a:prstDash val="solid"/>
            <a:round/>
            <a:headEnd len="med" w="med" type="none"/>
            <a:tailEnd len="med" w="med" type="none"/>
          </a:ln>
        </p:spPr>
      </p:cxnSp>
      <p:grpSp>
        <p:nvGrpSpPr>
          <p:cNvPr id="9976" name="Google Shape;9976;p143"/>
          <p:cNvGrpSpPr/>
          <p:nvPr/>
        </p:nvGrpSpPr>
        <p:grpSpPr>
          <a:xfrm>
            <a:off x="6588125" y="4302125"/>
            <a:ext cx="568325" cy="222250"/>
            <a:chOff x="3600" y="219"/>
            <a:chExt cx="360" cy="175"/>
          </a:xfrm>
        </p:grpSpPr>
        <p:sp>
          <p:nvSpPr>
            <p:cNvPr id="9977" name="Google Shape;9977;p14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978" name="Google Shape;9978;p14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979" name="Google Shape;9979;p14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980" name="Google Shape;9980;p14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981" name="Google Shape;9981;p14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982" name="Google Shape;9982;p143"/>
            <p:cNvGrpSpPr/>
            <p:nvPr/>
          </p:nvGrpSpPr>
          <p:grpSpPr>
            <a:xfrm>
              <a:off x="3686" y="244"/>
              <a:ext cx="177" cy="66"/>
              <a:chOff x="2848" y="848"/>
              <a:chExt cx="140" cy="98"/>
            </a:xfrm>
          </p:grpSpPr>
          <p:cxnSp>
            <p:nvCxnSpPr>
              <p:cNvPr id="9983" name="Google Shape;9983;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984" name="Google Shape;9984;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985" name="Google Shape;9985;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9986" name="Google Shape;9986;p143"/>
            <p:cNvGrpSpPr/>
            <p:nvPr/>
          </p:nvGrpSpPr>
          <p:grpSpPr>
            <a:xfrm flipH="1" rot="10800000">
              <a:off x="3686" y="243"/>
              <a:ext cx="177" cy="66"/>
              <a:chOff x="2848" y="848"/>
              <a:chExt cx="140" cy="98"/>
            </a:xfrm>
          </p:grpSpPr>
          <p:cxnSp>
            <p:nvCxnSpPr>
              <p:cNvPr id="9987" name="Google Shape;9987;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988" name="Google Shape;9988;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989" name="Google Shape;9989;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9990" name="Google Shape;9990;p143"/>
          <p:cNvGrpSpPr/>
          <p:nvPr/>
        </p:nvGrpSpPr>
        <p:grpSpPr>
          <a:xfrm>
            <a:off x="7373938" y="2982913"/>
            <a:ext cx="569912" cy="222250"/>
            <a:chOff x="3600" y="219"/>
            <a:chExt cx="360" cy="175"/>
          </a:xfrm>
        </p:grpSpPr>
        <p:sp>
          <p:nvSpPr>
            <p:cNvPr id="9991" name="Google Shape;9991;p14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992" name="Google Shape;9992;p14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9993" name="Google Shape;9993;p14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9994" name="Google Shape;9994;p14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995" name="Google Shape;9995;p14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9996" name="Google Shape;9996;p143"/>
            <p:cNvGrpSpPr/>
            <p:nvPr/>
          </p:nvGrpSpPr>
          <p:grpSpPr>
            <a:xfrm>
              <a:off x="3686" y="244"/>
              <a:ext cx="177" cy="66"/>
              <a:chOff x="2848" y="848"/>
              <a:chExt cx="140" cy="98"/>
            </a:xfrm>
          </p:grpSpPr>
          <p:cxnSp>
            <p:nvCxnSpPr>
              <p:cNvPr id="9997" name="Google Shape;9997;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9998" name="Google Shape;9998;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9999" name="Google Shape;9999;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000" name="Google Shape;10000;p143"/>
            <p:cNvGrpSpPr/>
            <p:nvPr/>
          </p:nvGrpSpPr>
          <p:grpSpPr>
            <a:xfrm flipH="1" rot="10800000">
              <a:off x="3686" y="243"/>
              <a:ext cx="177" cy="66"/>
              <a:chOff x="2848" y="848"/>
              <a:chExt cx="140" cy="98"/>
            </a:xfrm>
          </p:grpSpPr>
          <p:cxnSp>
            <p:nvCxnSpPr>
              <p:cNvPr id="10001" name="Google Shape;10001;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02" name="Google Shape;10002;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03" name="Google Shape;10003;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004" name="Google Shape;10004;p143"/>
          <p:cNvGrpSpPr/>
          <p:nvPr/>
        </p:nvGrpSpPr>
        <p:grpSpPr>
          <a:xfrm>
            <a:off x="5238750" y="4281488"/>
            <a:ext cx="568325" cy="222250"/>
            <a:chOff x="3600" y="219"/>
            <a:chExt cx="360" cy="175"/>
          </a:xfrm>
        </p:grpSpPr>
        <p:sp>
          <p:nvSpPr>
            <p:cNvPr id="10005" name="Google Shape;10005;p14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006" name="Google Shape;10006;p14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007" name="Google Shape;10007;p14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008" name="Google Shape;10008;p14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009" name="Google Shape;10009;p14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010" name="Google Shape;10010;p143"/>
            <p:cNvGrpSpPr/>
            <p:nvPr/>
          </p:nvGrpSpPr>
          <p:grpSpPr>
            <a:xfrm>
              <a:off x="3686" y="244"/>
              <a:ext cx="177" cy="66"/>
              <a:chOff x="2848" y="848"/>
              <a:chExt cx="140" cy="98"/>
            </a:xfrm>
          </p:grpSpPr>
          <p:cxnSp>
            <p:nvCxnSpPr>
              <p:cNvPr id="10011" name="Google Shape;10011;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12" name="Google Shape;10012;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13" name="Google Shape;10013;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014" name="Google Shape;10014;p143"/>
            <p:cNvGrpSpPr/>
            <p:nvPr/>
          </p:nvGrpSpPr>
          <p:grpSpPr>
            <a:xfrm flipH="1" rot="10800000">
              <a:off x="3686" y="243"/>
              <a:ext cx="177" cy="66"/>
              <a:chOff x="2848" y="848"/>
              <a:chExt cx="140" cy="98"/>
            </a:xfrm>
          </p:grpSpPr>
          <p:cxnSp>
            <p:nvCxnSpPr>
              <p:cNvPr id="10015" name="Google Shape;10015;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16" name="Google Shape;10016;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17" name="Google Shape;10017;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018" name="Google Shape;10018;p143"/>
          <p:cNvGrpSpPr/>
          <p:nvPr/>
        </p:nvGrpSpPr>
        <p:grpSpPr>
          <a:xfrm>
            <a:off x="7397750" y="3817938"/>
            <a:ext cx="547688" cy="233362"/>
            <a:chOff x="3600" y="219"/>
            <a:chExt cx="360" cy="175"/>
          </a:xfrm>
        </p:grpSpPr>
        <p:sp>
          <p:nvSpPr>
            <p:cNvPr id="10019" name="Google Shape;10019;p143"/>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020" name="Google Shape;10020;p14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021" name="Google Shape;10021;p14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022" name="Google Shape;10022;p143"/>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023" name="Google Shape;10023;p143"/>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024" name="Google Shape;10024;p143"/>
            <p:cNvGrpSpPr/>
            <p:nvPr/>
          </p:nvGrpSpPr>
          <p:grpSpPr>
            <a:xfrm>
              <a:off x="3686" y="244"/>
              <a:ext cx="177" cy="66"/>
              <a:chOff x="2848" y="848"/>
              <a:chExt cx="140" cy="98"/>
            </a:xfrm>
          </p:grpSpPr>
          <p:cxnSp>
            <p:nvCxnSpPr>
              <p:cNvPr id="10025" name="Google Shape;10025;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26" name="Google Shape;10026;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27" name="Google Shape;10027;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028" name="Google Shape;10028;p143"/>
            <p:cNvGrpSpPr/>
            <p:nvPr/>
          </p:nvGrpSpPr>
          <p:grpSpPr>
            <a:xfrm flipH="1" rot="10800000">
              <a:off x="3686" y="243"/>
              <a:ext cx="177" cy="66"/>
              <a:chOff x="2848" y="848"/>
              <a:chExt cx="140" cy="98"/>
            </a:xfrm>
          </p:grpSpPr>
          <p:cxnSp>
            <p:nvCxnSpPr>
              <p:cNvPr id="10029" name="Google Shape;10029;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30" name="Google Shape;10030;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31" name="Google Shape;10031;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032" name="Google Shape;10032;p143"/>
          <p:cNvGrpSpPr/>
          <p:nvPr/>
        </p:nvGrpSpPr>
        <p:grpSpPr>
          <a:xfrm>
            <a:off x="5741988" y="3303588"/>
            <a:ext cx="547687" cy="233362"/>
            <a:chOff x="3600" y="219"/>
            <a:chExt cx="360" cy="175"/>
          </a:xfrm>
        </p:grpSpPr>
        <p:sp>
          <p:nvSpPr>
            <p:cNvPr id="10033" name="Google Shape;10033;p143"/>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034" name="Google Shape;10034;p14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035" name="Google Shape;10035;p14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036" name="Google Shape;10036;p143"/>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037" name="Google Shape;10037;p143"/>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038" name="Google Shape;10038;p143"/>
            <p:cNvGrpSpPr/>
            <p:nvPr/>
          </p:nvGrpSpPr>
          <p:grpSpPr>
            <a:xfrm>
              <a:off x="3686" y="244"/>
              <a:ext cx="177" cy="66"/>
              <a:chOff x="2848" y="848"/>
              <a:chExt cx="140" cy="98"/>
            </a:xfrm>
          </p:grpSpPr>
          <p:cxnSp>
            <p:nvCxnSpPr>
              <p:cNvPr id="10039" name="Google Shape;10039;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40" name="Google Shape;10040;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41" name="Google Shape;10041;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042" name="Google Shape;10042;p143"/>
            <p:cNvGrpSpPr/>
            <p:nvPr/>
          </p:nvGrpSpPr>
          <p:grpSpPr>
            <a:xfrm flipH="1" rot="10800000">
              <a:off x="3686" y="243"/>
              <a:ext cx="177" cy="66"/>
              <a:chOff x="2848" y="848"/>
              <a:chExt cx="140" cy="98"/>
            </a:xfrm>
          </p:grpSpPr>
          <p:cxnSp>
            <p:nvCxnSpPr>
              <p:cNvPr id="10043" name="Google Shape;10043;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44" name="Google Shape;10044;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45" name="Google Shape;10045;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046" name="Google Shape;10046;p143"/>
          <p:cNvGrpSpPr/>
          <p:nvPr/>
        </p:nvGrpSpPr>
        <p:grpSpPr>
          <a:xfrm>
            <a:off x="6099175" y="2474913"/>
            <a:ext cx="569913" cy="223837"/>
            <a:chOff x="3600" y="219"/>
            <a:chExt cx="360" cy="175"/>
          </a:xfrm>
        </p:grpSpPr>
        <p:sp>
          <p:nvSpPr>
            <p:cNvPr id="10047" name="Google Shape;10047;p143"/>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048" name="Google Shape;10048;p14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049" name="Google Shape;10049;p14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050" name="Google Shape;10050;p143"/>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051" name="Google Shape;10051;p143"/>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052" name="Google Shape;10052;p143"/>
            <p:cNvGrpSpPr/>
            <p:nvPr/>
          </p:nvGrpSpPr>
          <p:grpSpPr>
            <a:xfrm>
              <a:off x="3686" y="244"/>
              <a:ext cx="177" cy="66"/>
              <a:chOff x="2848" y="848"/>
              <a:chExt cx="140" cy="98"/>
            </a:xfrm>
          </p:grpSpPr>
          <p:cxnSp>
            <p:nvCxnSpPr>
              <p:cNvPr id="10053" name="Google Shape;10053;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54" name="Google Shape;10054;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55" name="Google Shape;10055;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056" name="Google Shape;10056;p143"/>
            <p:cNvGrpSpPr/>
            <p:nvPr/>
          </p:nvGrpSpPr>
          <p:grpSpPr>
            <a:xfrm flipH="1" rot="10800000">
              <a:off x="3686" y="243"/>
              <a:ext cx="177" cy="66"/>
              <a:chOff x="2848" y="848"/>
              <a:chExt cx="140" cy="98"/>
            </a:xfrm>
          </p:grpSpPr>
          <p:cxnSp>
            <p:nvCxnSpPr>
              <p:cNvPr id="10057" name="Google Shape;10057;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58" name="Google Shape;10058;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59" name="Google Shape;10059;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10060" name="Google Shape;10060;p143"/>
          <p:cNvSpPr txBox="1"/>
          <p:nvPr/>
        </p:nvSpPr>
        <p:spPr>
          <a:xfrm>
            <a:off x="5719763" y="2428875"/>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R1</a:t>
            </a:r>
            <a:endParaRPr/>
          </a:p>
        </p:txBody>
      </p:sp>
      <p:grpSp>
        <p:nvGrpSpPr>
          <p:cNvPr id="10061" name="Google Shape;10061;p143"/>
          <p:cNvGrpSpPr/>
          <p:nvPr/>
        </p:nvGrpSpPr>
        <p:grpSpPr>
          <a:xfrm>
            <a:off x="7840663" y="4524375"/>
            <a:ext cx="547687" cy="233363"/>
            <a:chOff x="3600" y="219"/>
            <a:chExt cx="360" cy="175"/>
          </a:xfrm>
        </p:grpSpPr>
        <p:sp>
          <p:nvSpPr>
            <p:cNvPr id="10062" name="Google Shape;10062;p143"/>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063" name="Google Shape;10063;p14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064" name="Google Shape;10064;p14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065" name="Google Shape;10065;p143"/>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066" name="Google Shape;10066;p143"/>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067" name="Google Shape;10067;p143"/>
            <p:cNvGrpSpPr/>
            <p:nvPr/>
          </p:nvGrpSpPr>
          <p:grpSpPr>
            <a:xfrm>
              <a:off x="3686" y="244"/>
              <a:ext cx="177" cy="66"/>
              <a:chOff x="2848" y="848"/>
              <a:chExt cx="140" cy="98"/>
            </a:xfrm>
          </p:grpSpPr>
          <p:cxnSp>
            <p:nvCxnSpPr>
              <p:cNvPr id="10068" name="Google Shape;10068;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69" name="Google Shape;10069;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70" name="Google Shape;10070;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071" name="Google Shape;10071;p143"/>
            <p:cNvGrpSpPr/>
            <p:nvPr/>
          </p:nvGrpSpPr>
          <p:grpSpPr>
            <a:xfrm flipH="1" rot="10800000">
              <a:off x="3686" y="243"/>
              <a:ext cx="177" cy="66"/>
              <a:chOff x="2848" y="848"/>
              <a:chExt cx="140" cy="98"/>
            </a:xfrm>
          </p:grpSpPr>
          <p:cxnSp>
            <p:nvCxnSpPr>
              <p:cNvPr id="10072" name="Google Shape;10072;p1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073" name="Google Shape;10073;p1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074" name="Google Shape;10074;p1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10075" name="Google Shape;10075;p143"/>
          <p:cNvSpPr txBox="1"/>
          <p:nvPr/>
        </p:nvSpPr>
        <p:spPr>
          <a:xfrm>
            <a:off x="5330825" y="321786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R2</a:t>
            </a:r>
            <a:endParaRPr/>
          </a:p>
        </p:txBody>
      </p:sp>
      <p:sp>
        <p:nvSpPr>
          <p:cNvPr id="10076" name="Google Shape;10076;p143"/>
          <p:cNvSpPr txBox="1"/>
          <p:nvPr/>
        </p:nvSpPr>
        <p:spPr>
          <a:xfrm>
            <a:off x="4818063" y="42148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R3</a:t>
            </a:r>
            <a:endParaRPr/>
          </a:p>
        </p:txBody>
      </p:sp>
      <p:sp>
        <p:nvSpPr>
          <p:cNvPr id="10077" name="Google Shape;10077;p143"/>
          <p:cNvSpPr txBox="1"/>
          <p:nvPr/>
        </p:nvSpPr>
        <p:spPr>
          <a:xfrm>
            <a:off x="7464425" y="26352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R4</a:t>
            </a:r>
            <a:endParaRPr/>
          </a:p>
        </p:txBody>
      </p:sp>
      <p:sp>
        <p:nvSpPr>
          <p:cNvPr id="10078" name="Google Shape;10078;p143"/>
          <p:cNvSpPr txBox="1"/>
          <p:nvPr/>
        </p:nvSpPr>
        <p:spPr>
          <a:xfrm>
            <a:off x="7907338" y="3773488"/>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R5</a:t>
            </a:r>
            <a:endParaRPr/>
          </a:p>
        </p:txBody>
      </p:sp>
      <p:sp>
        <p:nvSpPr>
          <p:cNvPr id="10079" name="Google Shape;10079;p143"/>
          <p:cNvSpPr txBox="1"/>
          <p:nvPr/>
        </p:nvSpPr>
        <p:spPr>
          <a:xfrm>
            <a:off x="6672263" y="45069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R6</a:t>
            </a:r>
            <a:endParaRPr/>
          </a:p>
        </p:txBody>
      </p:sp>
      <p:sp>
        <p:nvSpPr>
          <p:cNvPr id="10080" name="Google Shape;10080;p143"/>
          <p:cNvSpPr txBox="1"/>
          <p:nvPr/>
        </p:nvSpPr>
        <p:spPr>
          <a:xfrm>
            <a:off x="8078788" y="42227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R7</a:t>
            </a:r>
            <a:endParaRPr/>
          </a:p>
        </p:txBody>
      </p:sp>
      <p:sp>
        <p:nvSpPr>
          <p:cNvPr id="10081" name="Google Shape;10081;p143"/>
          <p:cNvSpPr/>
          <p:nvPr/>
        </p:nvSpPr>
        <p:spPr>
          <a:xfrm>
            <a:off x="7188200" y="3227388"/>
            <a:ext cx="419100" cy="1052512"/>
          </a:xfrm>
          <a:custGeom>
            <a:rect b="b" l="l" r="r" t="t"/>
            <a:pathLst>
              <a:path extrusionOk="0" h="663" w="264">
                <a:moveTo>
                  <a:pt x="260" y="0"/>
                </a:moveTo>
                <a:lnTo>
                  <a:pt x="264" y="431"/>
                </a:lnTo>
                <a:lnTo>
                  <a:pt x="0" y="663"/>
                </a:lnTo>
              </a:path>
            </a:pathLst>
          </a:custGeom>
          <a:noFill/>
          <a:ln cap="flat" cmpd="sng" w="1905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0082" name="Google Shape;10082;p143"/>
          <p:cNvSpPr txBox="1"/>
          <p:nvPr/>
        </p:nvSpPr>
        <p:spPr>
          <a:xfrm>
            <a:off x="6637338" y="3367088"/>
            <a:ext cx="1060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gia nhập</a:t>
            </a:r>
            <a:endParaRPr/>
          </a:p>
        </p:txBody>
      </p:sp>
      <p:cxnSp>
        <p:nvCxnSpPr>
          <p:cNvPr id="10083" name="Google Shape;10083;p143"/>
          <p:cNvCxnSpPr/>
          <p:nvPr/>
        </p:nvCxnSpPr>
        <p:spPr>
          <a:xfrm>
            <a:off x="5886450" y="4327525"/>
            <a:ext cx="685800" cy="0"/>
          </a:xfrm>
          <a:prstGeom prst="straightConnector1">
            <a:avLst/>
          </a:prstGeom>
          <a:noFill/>
          <a:ln cap="flat" cmpd="sng" w="28575">
            <a:solidFill>
              <a:srgbClr val="FF0000"/>
            </a:solidFill>
            <a:prstDash val="solid"/>
            <a:round/>
            <a:headEnd len="med" w="med" type="none"/>
            <a:tailEnd len="med" w="med" type="triangle"/>
          </a:ln>
        </p:spPr>
      </p:cxnSp>
      <p:cxnSp>
        <p:nvCxnSpPr>
          <p:cNvPr id="10084" name="Google Shape;10084;p143"/>
          <p:cNvCxnSpPr/>
          <p:nvPr/>
        </p:nvCxnSpPr>
        <p:spPr>
          <a:xfrm>
            <a:off x="6584950" y="2714625"/>
            <a:ext cx="736600" cy="330200"/>
          </a:xfrm>
          <a:prstGeom prst="straightConnector1">
            <a:avLst/>
          </a:prstGeom>
          <a:noFill/>
          <a:ln cap="flat" cmpd="sng" w="28575">
            <a:solidFill>
              <a:srgbClr val="FF0000"/>
            </a:solidFill>
            <a:prstDash val="solid"/>
            <a:round/>
            <a:headEnd len="med" w="med" type="none"/>
            <a:tailEnd len="med" w="med" type="triangle"/>
          </a:ln>
        </p:spPr>
      </p:cxnSp>
      <p:sp>
        <p:nvSpPr>
          <p:cNvPr id="10085" name="Google Shape;10085;p143"/>
          <p:cNvSpPr txBox="1"/>
          <p:nvPr/>
        </p:nvSpPr>
        <p:spPr>
          <a:xfrm>
            <a:off x="6269038" y="2795588"/>
            <a:ext cx="1060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gia nhập</a:t>
            </a:r>
            <a:endParaRPr/>
          </a:p>
        </p:txBody>
      </p:sp>
      <p:sp>
        <p:nvSpPr>
          <p:cNvPr id="10086" name="Google Shape;10086;p143"/>
          <p:cNvSpPr txBox="1"/>
          <p:nvPr/>
        </p:nvSpPr>
        <p:spPr>
          <a:xfrm>
            <a:off x="5748338" y="3989388"/>
            <a:ext cx="1060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gia nhập</a:t>
            </a:r>
            <a:endParaRPr/>
          </a:p>
        </p:txBody>
      </p:sp>
      <p:cxnSp>
        <p:nvCxnSpPr>
          <p:cNvPr id="10087" name="Google Shape;10087;p143"/>
          <p:cNvCxnSpPr/>
          <p:nvPr/>
        </p:nvCxnSpPr>
        <p:spPr>
          <a:xfrm rot="10800000">
            <a:off x="5689600" y="4584700"/>
            <a:ext cx="1231900" cy="0"/>
          </a:xfrm>
          <a:prstGeom prst="straightConnector1">
            <a:avLst/>
          </a:prstGeom>
          <a:noFill/>
          <a:ln cap="flat" cmpd="sng" w="38100">
            <a:solidFill>
              <a:schemeClr val="accent2"/>
            </a:solidFill>
            <a:prstDash val="solid"/>
            <a:round/>
            <a:headEnd len="med" w="med" type="none"/>
            <a:tailEnd len="med" w="med" type="triangle"/>
          </a:ln>
        </p:spPr>
      </p:cxnSp>
      <p:cxnSp>
        <p:nvCxnSpPr>
          <p:cNvPr id="10088" name="Google Shape;10088;p143"/>
          <p:cNvCxnSpPr/>
          <p:nvPr/>
        </p:nvCxnSpPr>
        <p:spPr>
          <a:xfrm flipH="1" rot="10800000">
            <a:off x="7035800" y="4013200"/>
            <a:ext cx="711200" cy="584200"/>
          </a:xfrm>
          <a:prstGeom prst="straightConnector1">
            <a:avLst/>
          </a:prstGeom>
          <a:noFill/>
          <a:ln cap="flat" cmpd="sng" w="38100">
            <a:solidFill>
              <a:schemeClr val="accent2"/>
            </a:solidFill>
            <a:prstDash val="solid"/>
            <a:round/>
            <a:headEnd len="med" w="med" type="none"/>
            <a:tailEnd len="med" w="med" type="triangle"/>
          </a:ln>
        </p:spPr>
      </p:cxnSp>
      <p:cxnSp>
        <p:nvCxnSpPr>
          <p:cNvPr id="10089" name="Google Shape;10089;p143"/>
          <p:cNvCxnSpPr/>
          <p:nvPr/>
        </p:nvCxnSpPr>
        <p:spPr>
          <a:xfrm rot="10800000">
            <a:off x="7759700" y="3225800"/>
            <a:ext cx="0" cy="571500"/>
          </a:xfrm>
          <a:prstGeom prst="straightConnector1">
            <a:avLst/>
          </a:prstGeom>
          <a:noFill/>
          <a:ln cap="flat" cmpd="sng" w="38100">
            <a:solidFill>
              <a:schemeClr val="accent2"/>
            </a:solidFill>
            <a:prstDash val="solid"/>
            <a:round/>
            <a:headEnd len="med" w="med" type="none"/>
            <a:tailEnd len="med" w="med" type="triangle"/>
          </a:ln>
        </p:spPr>
      </p:cxnSp>
      <p:cxnSp>
        <p:nvCxnSpPr>
          <p:cNvPr id="10090" name="Google Shape;10090;p143"/>
          <p:cNvCxnSpPr/>
          <p:nvPr/>
        </p:nvCxnSpPr>
        <p:spPr>
          <a:xfrm rot="10800000">
            <a:off x="6769100" y="2603500"/>
            <a:ext cx="762000" cy="317500"/>
          </a:xfrm>
          <a:prstGeom prst="straightConnector1">
            <a:avLst/>
          </a:prstGeom>
          <a:noFill/>
          <a:ln cap="flat" cmpd="sng" w="38100">
            <a:solidFill>
              <a:schemeClr val="accent2"/>
            </a:solidFill>
            <a:prstDash val="solid"/>
            <a:round/>
            <a:headEnd len="med" w="med" type="none"/>
            <a:tailEnd len="med" w="med" type="triangle"/>
          </a:ln>
        </p:spPr>
      </p:cxnSp>
      <p:sp>
        <p:nvSpPr>
          <p:cNvPr id="10091" name="Google Shape;10091;p143"/>
          <p:cNvSpPr txBox="1"/>
          <p:nvPr/>
        </p:nvSpPr>
        <p:spPr>
          <a:xfrm>
            <a:off x="4937125" y="5014913"/>
            <a:ext cx="22796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Arial"/>
                <a:ea typeface="Arial"/>
                <a:cs typeface="Arial"/>
                <a:sym typeface="Arial"/>
              </a:rPr>
              <a:t>Mọi dữ liệu multicast</a:t>
            </a:r>
            <a:endParaRPr/>
          </a:p>
          <a:p>
            <a:pPr indent="0" lvl="0" marL="0" marR="0" rtl="0" algn="l">
              <a:spcBef>
                <a:spcPts val="0"/>
              </a:spcBef>
              <a:spcAft>
                <a:spcPts val="0"/>
              </a:spcAft>
              <a:buNone/>
            </a:pPr>
            <a:r>
              <a:rPr lang="en-US" sz="1800">
                <a:solidFill>
                  <a:schemeClr val="accent2"/>
                </a:solidFill>
                <a:latin typeface="Arial"/>
                <a:ea typeface="Arial"/>
                <a:cs typeface="Arial"/>
                <a:sym typeface="Arial"/>
              </a:rPr>
              <a:t>từ điểm hiẹn</a:t>
            </a:r>
            <a:endParaRPr/>
          </a:p>
        </p:txBody>
      </p:sp>
      <p:cxnSp>
        <p:nvCxnSpPr>
          <p:cNvPr id="10092" name="Google Shape;10092;p143"/>
          <p:cNvCxnSpPr/>
          <p:nvPr/>
        </p:nvCxnSpPr>
        <p:spPr>
          <a:xfrm flipH="1" rot="10800000">
            <a:off x="5854700" y="4686300"/>
            <a:ext cx="342900" cy="419100"/>
          </a:xfrm>
          <a:prstGeom prst="straightConnector1">
            <a:avLst/>
          </a:prstGeom>
          <a:noFill/>
          <a:ln cap="flat" cmpd="sng" w="9525">
            <a:solidFill>
              <a:schemeClr val="accent2"/>
            </a:solidFill>
            <a:prstDash val="solid"/>
            <a:round/>
            <a:headEnd len="med" w="med" type="none"/>
            <a:tailEnd len="med" w="med" type="none"/>
          </a:ln>
        </p:spPr>
      </p:cxnSp>
      <p:sp>
        <p:nvSpPr>
          <p:cNvPr id="10093" name="Google Shape;10093;p143"/>
          <p:cNvSpPr txBox="1"/>
          <p:nvPr/>
        </p:nvSpPr>
        <p:spPr>
          <a:xfrm>
            <a:off x="7197725" y="5103813"/>
            <a:ext cx="1162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Điểm hẹn</a:t>
            </a:r>
            <a:endParaRPr/>
          </a:p>
        </p:txBody>
      </p:sp>
      <p:cxnSp>
        <p:nvCxnSpPr>
          <p:cNvPr id="10094" name="Google Shape;10094;p143"/>
          <p:cNvCxnSpPr/>
          <p:nvPr/>
        </p:nvCxnSpPr>
        <p:spPr>
          <a:xfrm>
            <a:off x="7048500" y="4838700"/>
            <a:ext cx="241300" cy="3556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9" name="Shape 10099"/>
        <p:cNvGrpSpPr/>
        <p:nvPr/>
      </p:nvGrpSpPr>
      <p:grpSpPr>
        <a:xfrm>
          <a:off x="0" y="0"/>
          <a:ext cx="0" cy="0"/>
          <a:chOff x="0" y="0"/>
          <a:chExt cx="0" cy="0"/>
        </a:xfrm>
      </p:grpSpPr>
      <p:sp>
        <p:nvSpPr>
          <p:cNvPr id="10100" name="Google Shape;10100;p144"/>
          <p:cNvSpPr txBox="1"/>
          <p:nvPr>
            <p:ph type="title"/>
          </p:nvPr>
        </p:nvSpPr>
        <p:spPr>
          <a:xfrm>
            <a:off x="457200" y="274638"/>
            <a:ext cx="7467600" cy="1143000"/>
          </a:xfrm>
          <a:prstGeom prst="rect">
            <a:avLst/>
          </a:prstGeom>
          <a:noFill/>
          <a:ln>
            <a:noFill/>
          </a:ln>
        </p:spPr>
        <p:txBody>
          <a:bodyPr anchorCtr="0" anchor="t" bIns="46025" lIns="92075" spcFirstLastPara="1" rIns="92075" wrap="square" tIns="46025">
            <a:normAutofit/>
          </a:bodyPr>
          <a:lstStyle/>
          <a:p>
            <a:pPr indent="0" lvl="0" marL="0" rtl="0" algn="l">
              <a:spcBef>
                <a:spcPts val="0"/>
              </a:spcBef>
              <a:spcAft>
                <a:spcPts val="0"/>
              </a:spcAft>
              <a:buNone/>
            </a:pPr>
            <a:r>
              <a:rPr lang="en-US"/>
              <a:t>PIM – Chế độ thưa thớt</a:t>
            </a:r>
            <a:endParaRPr/>
          </a:p>
        </p:txBody>
      </p:sp>
      <p:sp>
        <p:nvSpPr>
          <p:cNvPr id="10101" name="Google Shape;10101;p144"/>
          <p:cNvSpPr txBox="1"/>
          <p:nvPr>
            <p:ph idx="1" type="body"/>
          </p:nvPr>
        </p:nvSpPr>
        <p:spPr>
          <a:xfrm>
            <a:off x="533400" y="1600200"/>
            <a:ext cx="3811588" cy="4648200"/>
          </a:xfrm>
          <a:prstGeom prst="rect">
            <a:avLst/>
          </a:prstGeom>
          <a:noFill/>
          <a:ln>
            <a:noFill/>
          </a:ln>
        </p:spPr>
        <p:txBody>
          <a:bodyPr anchorCtr="0" anchor="t" bIns="46025" lIns="92075" spcFirstLastPara="1" rIns="92075" wrap="square" tIns="46025">
            <a:noAutofit/>
          </a:bodyPr>
          <a:lstStyle/>
          <a:p>
            <a:pPr indent="-273050" lvl="0" marL="273050" rtl="0" algn="l">
              <a:spcBef>
                <a:spcPts val="0"/>
              </a:spcBef>
              <a:spcAft>
                <a:spcPts val="0"/>
              </a:spcAft>
              <a:buSzPts val="1680"/>
              <a:buFont typeface="Noto Sans Symbols"/>
              <a:buNone/>
            </a:pPr>
            <a:r>
              <a:rPr lang="en-US" u="sng"/>
              <a:t>Bên gửi (s):</a:t>
            </a:r>
            <a:endParaRPr/>
          </a:p>
          <a:p>
            <a:pPr indent="-273050" lvl="0" marL="273050" rtl="0" algn="l">
              <a:spcBef>
                <a:spcPts val="600"/>
              </a:spcBef>
              <a:spcAft>
                <a:spcPts val="0"/>
              </a:spcAft>
              <a:buSzPts val="1680"/>
              <a:buChar char="🞆"/>
            </a:pPr>
            <a:r>
              <a:rPr lang="en-US"/>
              <a:t>Dữ liệu unicast tới RP, nó phân phối xuống RP-rooted tree</a:t>
            </a:r>
            <a:endParaRPr/>
          </a:p>
          <a:p>
            <a:pPr indent="-273050" lvl="0" marL="273050" rtl="0" algn="l">
              <a:spcBef>
                <a:spcPts val="600"/>
              </a:spcBef>
              <a:spcAft>
                <a:spcPts val="0"/>
              </a:spcAft>
              <a:buSzPts val="1680"/>
              <a:buChar char="🞆"/>
            </a:pPr>
            <a:r>
              <a:rPr lang="en-US"/>
              <a:t>RP có thể mở rộng mcast tree upstream tới nguồn</a:t>
            </a:r>
            <a:endParaRPr/>
          </a:p>
          <a:p>
            <a:pPr indent="-273050" lvl="0" marL="273050" rtl="0" algn="l">
              <a:spcBef>
                <a:spcPts val="600"/>
              </a:spcBef>
              <a:spcAft>
                <a:spcPts val="0"/>
              </a:spcAft>
              <a:buSzPts val="1680"/>
              <a:buChar char="🞆"/>
            </a:pPr>
            <a:r>
              <a:rPr lang="en-US"/>
              <a:t>RP có thể gửi </a:t>
            </a:r>
            <a:r>
              <a:rPr i="1" lang="en-US"/>
              <a:t>stop</a:t>
            </a:r>
            <a:r>
              <a:rPr lang="en-US"/>
              <a:t> msg nếu không có người nhận nối vào</a:t>
            </a:r>
            <a:endParaRPr/>
          </a:p>
          <a:p>
            <a:pPr indent="-273050" lvl="1" marL="639763" rtl="0" algn="l">
              <a:spcBef>
                <a:spcPts val="400"/>
              </a:spcBef>
              <a:spcAft>
                <a:spcPts val="0"/>
              </a:spcAft>
              <a:buSzPts val="1600"/>
              <a:buChar char="⚫"/>
            </a:pPr>
            <a:r>
              <a:rPr lang="en-US" sz="2000"/>
              <a:t>“không ai đang nghe!”</a:t>
            </a:r>
            <a:endParaRPr/>
          </a:p>
        </p:txBody>
      </p:sp>
      <p:cxnSp>
        <p:nvCxnSpPr>
          <p:cNvPr id="10102" name="Google Shape;10102;p144"/>
          <p:cNvCxnSpPr/>
          <p:nvPr/>
        </p:nvCxnSpPr>
        <p:spPr>
          <a:xfrm>
            <a:off x="7689850" y="3924300"/>
            <a:ext cx="401638" cy="690563"/>
          </a:xfrm>
          <a:prstGeom prst="straightConnector1">
            <a:avLst/>
          </a:prstGeom>
          <a:noFill/>
          <a:ln cap="flat" cmpd="sng" w="19050">
            <a:solidFill>
              <a:schemeClr val="dk1"/>
            </a:solidFill>
            <a:prstDash val="solid"/>
            <a:round/>
            <a:headEnd len="med" w="med" type="none"/>
            <a:tailEnd len="med" w="med" type="none"/>
          </a:ln>
        </p:spPr>
      </p:cxnSp>
      <p:cxnSp>
        <p:nvCxnSpPr>
          <p:cNvPr id="10103" name="Google Shape;10103;p144"/>
          <p:cNvCxnSpPr/>
          <p:nvPr/>
        </p:nvCxnSpPr>
        <p:spPr>
          <a:xfrm flipH="1" rot="10800000">
            <a:off x="6288088" y="3068638"/>
            <a:ext cx="1365250" cy="347662"/>
          </a:xfrm>
          <a:prstGeom prst="straightConnector1">
            <a:avLst/>
          </a:prstGeom>
          <a:noFill/>
          <a:ln cap="flat" cmpd="sng" w="19050">
            <a:solidFill>
              <a:schemeClr val="dk1"/>
            </a:solidFill>
            <a:prstDash val="solid"/>
            <a:round/>
            <a:headEnd len="med" w="med" type="none"/>
            <a:tailEnd len="med" w="med" type="none"/>
          </a:ln>
        </p:spPr>
      </p:cxnSp>
      <p:cxnSp>
        <p:nvCxnSpPr>
          <p:cNvPr id="10104" name="Google Shape;10104;p144"/>
          <p:cNvCxnSpPr/>
          <p:nvPr/>
        </p:nvCxnSpPr>
        <p:spPr>
          <a:xfrm>
            <a:off x="6022975" y="3386138"/>
            <a:ext cx="852488" cy="974725"/>
          </a:xfrm>
          <a:prstGeom prst="straightConnector1">
            <a:avLst/>
          </a:prstGeom>
          <a:noFill/>
          <a:ln cap="flat" cmpd="sng" w="19050">
            <a:solidFill>
              <a:schemeClr val="dk1"/>
            </a:solidFill>
            <a:prstDash val="solid"/>
            <a:round/>
            <a:headEnd len="med" w="med" type="none"/>
            <a:tailEnd len="med" w="med" type="none"/>
          </a:ln>
        </p:spPr>
      </p:cxnSp>
      <p:cxnSp>
        <p:nvCxnSpPr>
          <p:cNvPr id="10105" name="Google Shape;10105;p144"/>
          <p:cNvCxnSpPr/>
          <p:nvPr/>
        </p:nvCxnSpPr>
        <p:spPr>
          <a:xfrm>
            <a:off x="6610350" y="2630488"/>
            <a:ext cx="993775" cy="446087"/>
          </a:xfrm>
          <a:prstGeom prst="straightConnector1">
            <a:avLst/>
          </a:prstGeom>
          <a:noFill/>
          <a:ln cap="flat" cmpd="sng" w="38100">
            <a:solidFill>
              <a:srgbClr val="FF0000"/>
            </a:solidFill>
            <a:prstDash val="solid"/>
            <a:round/>
            <a:headEnd len="med" w="med" type="none"/>
            <a:tailEnd len="med" w="med" type="none"/>
          </a:ln>
        </p:spPr>
      </p:cxnSp>
      <p:cxnSp>
        <p:nvCxnSpPr>
          <p:cNvPr id="10106" name="Google Shape;10106;p144"/>
          <p:cNvCxnSpPr/>
          <p:nvPr/>
        </p:nvCxnSpPr>
        <p:spPr>
          <a:xfrm flipH="1" rot="10800000">
            <a:off x="7140575" y="3952875"/>
            <a:ext cx="538163" cy="468313"/>
          </a:xfrm>
          <a:prstGeom prst="straightConnector1">
            <a:avLst/>
          </a:prstGeom>
          <a:noFill/>
          <a:ln cap="flat" cmpd="sng" w="38100">
            <a:solidFill>
              <a:srgbClr val="FF0000"/>
            </a:solidFill>
            <a:prstDash val="solid"/>
            <a:round/>
            <a:headEnd len="med" w="med" type="none"/>
            <a:tailEnd len="med" w="med" type="none"/>
          </a:ln>
        </p:spPr>
      </p:cxnSp>
      <p:cxnSp>
        <p:nvCxnSpPr>
          <p:cNvPr id="10107" name="Google Shape;10107;p144"/>
          <p:cNvCxnSpPr/>
          <p:nvPr/>
        </p:nvCxnSpPr>
        <p:spPr>
          <a:xfrm>
            <a:off x="7662863" y="3175000"/>
            <a:ext cx="0" cy="717550"/>
          </a:xfrm>
          <a:prstGeom prst="straightConnector1">
            <a:avLst/>
          </a:prstGeom>
          <a:noFill/>
          <a:ln cap="flat" cmpd="sng" w="38100">
            <a:solidFill>
              <a:srgbClr val="FF0000"/>
            </a:solidFill>
            <a:prstDash val="solid"/>
            <a:round/>
            <a:headEnd len="med" w="med" type="none"/>
            <a:tailEnd len="med" w="med" type="none"/>
          </a:ln>
        </p:spPr>
      </p:cxnSp>
      <p:cxnSp>
        <p:nvCxnSpPr>
          <p:cNvPr id="10108" name="Google Shape;10108;p144"/>
          <p:cNvCxnSpPr/>
          <p:nvPr/>
        </p:nvCxnSpPr>
        <p:spPr>
          <a:xfrm>
            <a:off x="5700713" y="4402138"/>
            <a:ext cx="1025525" cy="0"/>
          </a:xfrm>
          <a:prstGeom prst="straightConnector1">
            <a:avLst/>
          </a:prstGeom>
          <a:noFill/>
          <a:ln cap="flat" cmpd="sng" w="38100">
            <a:solidFill>
              <a:srgbClr val="FF0000"/>
            </a:solidFill>
            <a:prstDash val="solid"/>
            <a:round/>
            <a:headEnd len="med" w="med" type="none"/>
            <a:tailEnd len="med" w="med" type="none"/>
          </a:ln>
        </p:spPr>
      </p:cxnSp>
      <p:cxnSp>
        <p:nvCxnSpPr>
          <p:cNvPr id="10109" name="Google Shape;10109;p144"/>
          <p:cNvCxnSpPr/>
          <p:nvPr/>
        </p:nvCxnSpPr>
        <p:spPr>
          <a:xfrm flipH="1">
            <a:off x="5567363" y="3492500"/>
            <a:ext cx="373062" cy="846138"/>
          </a:xfrm>
          <a:prstGeom prst="straightConnector1">
            <a:avLst/>
          </a:prstGeom>
          <a:noFill/>
          <a:ln cap="flat" cmpd="sng" w="19050">
            <a:solidFill>
              <a:schemeClr val="dk1"/>
            </a:solidFill>
            <a:prstDash val="solid"/>
            <a:round/>
            <a:headEnd len="med" w="med" type="none"/>
            <a:tailEnd len="med" w="med" type="none"/>
          </a:ln>
        </p:spPr>
      </p:cxnSp>
      <p:cxnSp>
        <p:nvCxnSpPr>
          <p:cNvPr id="10110" name="Google Shape;10110;p144"/>
          <p:cNvCxnSpPr/>
          <p:nvPr/>
        </p:nvCxnSpPr>
        <p:spPr>
          <a:xfrm flipH="1">
            <a:off x="6015038" y="2644775"/>
            <a:ext cx="347662" cy="749300"/>
          </a:xfrm>
          <a:prstGeom prst="straightConnector1">
            <a:avLst/>
          </a:prstGeom>
          <a:noFill/>
          <a:ln cap="flat" cmpd="sng" w="19050">
            <a:solidFill>
              <a:schemeClr val="dk1"/>
            </a:solidFill>
            <a:prstDash val="solid"/>
            <a:round/>
            <a:headEnd len="med" w="med" type="none"/>
            <a:tailEnd len="med" w="med" type="none"/>
          </a:ln>
        </p:spPr>
      </p:cxnSp>
      <p:grpSp>
        <p:nvGrpSpPr>
          <p:cNvPr id="10111" name="Google Shape;10111;p144"/>
          <p:cNvGrpSpPr/>
          <p:nvPr/>
        </p:nvGrpSpPr>
        <p:grpSpPr>
          <a:xfrm>
            <a:off x="6588125" y="4302125"/>
            <a:ext cx="568325" cy="222250"/>
            <a:chOff x="3600" y="219"/>
            <a:chExt cx="360" cy="175"/>
          </a:xfrm>
        </p:grpSpPr>
        <p:sp>
          <p:nvSpPr>
            <p:cNvPr id="10112" name="Google Shape;10112;p144"/>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113" name="Google Shape;10113;p14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114" name="Google Shape;10114;p14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115" name="Google Shape;10115;p144"/>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116" name="Google Shape;10116;p144"/>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117" name="Google Shape;10117;p144"/>
            <p:cNvGrpSpPr/>
            <p:nvPr/>
          </p:nvGrpSpPr>
          <p:grpSpPr>
            <a:xfrm>
              <a:off x="3686" y="244"/>
              <a:ext cx="177" cy="66"/>
              <a:chOff x="2848" y="848"/>
              <a:chExt cx="140" cy="98"/>
            </a:xfrm>
          </p:grpSpPr>
          <p:cxnSp>
            <p:nvCxnSpPr>
              <p:cNvPr id="10118" name="Google Shape;10118;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19" name="Google Shape;10119;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20" name="Google Shape;10120;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121" name="Google Shape;10121;p144"/>
            <p:cNvGrpSpPr/>
            <p:nvPr/>
          </p:nvGrpSpPr>
          <p:grpSpPr>
            <a:xfrm flipH="1" rot="10800000">
              <a:off x="3686" y="243"/>
              <a:ext cx="177" cy="66"/>
              <a:chOff x="2848" y="848"/>
              <a:chExt cx="140" cy="98"/>
            </a:xfrm>
          </p:grpSpPr>
          <p:cxnSp>
            <p:nvCxnSpPr>
              <p:cNvPr id="10122" name="Google Shape;10122;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23" name="Google Shape;10123;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24" name="Google Shape;10124;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125" name="Google Shape;10125;p144"/>
          <p:cNvGrpSpPr/>
          <p:nvPr/>
        </p:nvGrpSpPr>
        <p:grpSpPr>
          <a:xfrm>
            <a:off x="7373938" y="2982913"/>
            <a:ext cx="569912" cy="222250"/>
            <a:chOff x="3600" y="219"/>
            <a:chExt cx="360" cy="175"/>
          </a:xfrm>
        </p:grpSpPr>
        <p:sp>
          <p:nvSpPr>
            <p:cNvPr id="10126" name="Google Shape;10126;p144"/>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127" name="Google Shape;10127;p14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128" name="Google Shape;10128;p14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129" name="Google Shape;10129;p144"/>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130" name="Google Shape;10130;p144"/>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131" name="Google Shape;10131;p144"/>
            <p:cNvGrpSpPr/>
            <p:nvPr/>
          </p:nvGrpSpPr>
          <p:grpSpPr>
            <a:xfrm>
              <a:off x="3686" y="244"/>
              <a:ext cx="177" cy="66"/>
              <a:chOff x="2848" y="848"/>
              <a:chExt cx="140" cy="98"/>
            </a:xfrm>
          </p:grpSpPr>
          <p:cxnSp>
            <p:nvCxnSpPr>
              <p:cNvPr id="10132" name="Google Shape;10132;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33" name="Google Shape;10133;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34" name="Google Shape;10134;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135" name="Google Shape;10135;p144"/>
            <p:cNvGrpSpPr/>
            <p:nvPr/>
          </p:nvGrpSpPr>
          <p:grpSpPr>
            <a:xfrm flipH="1" rot="10800000">
              <a:off x="3686" y="243"/>
              <a:ext cx="177" cy="66"/>
              <a:chOff x="2848" y="848"/>
              <a:chExt cx="140" cy="98"/>
            </a:xfrm>
          </p:grpSpPr>
          <p:cxnSp>
            <p:nvCxnSpPr>
              <p:cNvPr id="10136" name="Google Shape;10136;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37" name="Google Shape;10137;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38" name="Google Shape;10138;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139" name="Google Shape;10139;p144"/>
          <p:cNvGrpSpPr/>
          <p:nvPr/>
        </p:nvGrpSpPr>
        <p:grpSpPr>
          <a:xfrm>
            <a:off x="5238750" y="4281488"/>
            <a:ext cx="568325" cy="222250"/>
            <a:chOff x="3600" y="219"/>
            <a:chExt cx="360" cy="175"/>
          </a:xfrm>
        </p:grpSpPr>
        <p:sp>
          <p:nvSpPr>
            <p:cNvPr id="10140" name="Google Shape;10140;p144"/>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141" name="Google Shape;10141;p14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142" name="Google Shape;10142;p14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143" name="Google Shape;10143;p144"/>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144" name="Google Shape;10144;p144"/>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145" name="Google Shape;10145;p144"/>
            <p:cNvGrpSpPr/>
            <p:nvPr/>
          </p:nvGrpSpPr>
          <p:grpSpPr>
            <a:xfrm>
              <a:off x="3686" y="244"/>
              <a:ext cx="177" cy="66"/>
              <a:chOff x="2848" y="848"/>
              <a:chExt cx="140" cy="98"/>
            </a:xfrm>
          </p:grpSpPr>
          <p:cxnSp>
            <p:nvCxnSpPr>
              <p:cNvPr id="10146" name="Google Shape;10146;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47" name="Google Shape;10147;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48" name="Google Shape;10148;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149" name="Google Shape;10149;p144"/>
            <p:cNvGrpSpPr/>
            <p:nvPr/>
          </p:nvGrpSpPr>
          <p:grpSpPr>
            <a:xfrm flipH="1" rot="10800000">
              <a:off x="3686" y="243"/>
              <a:ext cx="177" cy="66"/>
              <a:chOff x="2848" y="848"/>
              <a:chExt cx="140" cy="98"/>
            </a:xfrm>
          </p:grpSpPr>
          <p:cxnSp>
            <p:nvCxnSpPr>
              <p:cNvPr id="10150" name="Google Shape;10150;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51" name="Google Shape;10151;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52" name="Google Shape;10152;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153" name="Google Shape;10153;p144"/>
          <p:cNvGrpSpPr/>
          <p:nvPr/>
        </p:nvGrpSpPr>
        <p:grpSpPr>
          <a:xfrm>
            <a:off x="7397750" y="3817938"/>
            <a:ext cx="547688" cy="233362"/>
            <a:chOff x="3600" y="219"/>
            <a:chExt cx="360" cy="175"/>
          </a:xfrm>
        </p:grpSpPr>
        <p:sp>
          <p:nvSpPr>
            <p:cNvPr id="10154" name="Google Shape;10154;p144"/>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155" name="Google Shape;10155;p14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156" name="Google Shape;10156;p14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157" name="Google Shape;10157;p144"/>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158" name="Google Shape;10158;p144"/>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159" name="Google Shape;10159;p144"/>
            <p:cNvGrpSpPr/>
            <p:nvPr/>
          </p:nvGrpSpPr>
          <p:grpSpPr>
            <a:xfrm>
              <a:off x="3686" y="244"/>
              <a:ext cx="177" cy="66"/>
              <a:chOff x="2848" y="848"/>
              <a:chExt cx="140" cy="98"/>
            </a:xfrm>
          </p:grpSpPr>
          <p:cxnSp>
            <p:nvCxnSpPr>
              <p:cNvPr id="10160" name="Google Shape;10160;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61" name="Google Shape;10161;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62" name="Google Shape;10162;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163" name="Google Shape;10163;p144"/>
            <p:cNvGrpSpPr/>
            <p:nvPr/>
          </p:nvGrpSpPr>
          <p:grpSpPr>
            <a:xfrm flipH="1" rot="10800000">
              <a:off x="3686" y="243"/>
              <a:ext cx="177" cy="66"/>
              <a:chOff x="2848" y="848"/>
              <a:chExt cx="140" cy="98"/>
            </a:xfrm>
          </p:grpSpPr>
          <p:cxnSp>
            <p:nvCxnSpPr>
              <p:cNvPr id="10164" name="Google Shape;10164;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65" name="Google Shape;10165;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66" name="Google Shape;10166;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167" name="Google Shape;10167;p144"/>
          <p:cNvGrpSpPr/>
          <p:nvPr/>
        </p:nvGrpSpPr>
        <p:grpSpPr>
          <a:xfrm>
            <a:off x="5741988" y="3303588"/>
            <a:ext cx="547687" cy="233362"/>
            <a:chOff x="3600" y="219"/>
            <a:chExt cx="360" cy="175"/>
          </a:xfrm>
        </p:grpSpPr>
        <p:sp>
          <p:nvSpPr>
            <p:cNvPr id="10168" name="Google Shape;10168;p144"/>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169" name="Google Shape;10169;p14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170" name="Google Shape;10170;p14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171" name="Google Shape;10171;p144"/>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172" name="Google Shape;10172;p144"/>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173" name="Google Shape;10173;p144"/>
            <p:cNvGrpSpPr/>
            <p:nvPr/>
          </p:nvGrpSpPr>
          <p:grpSpPr>
            <a:xfrm>
              <a:off x="3686" y="244"/>
              <a:ext cx="177" cy="66"/>
              <a:chOff x="2848" y="848"/>
              <a:chExt cx="140" cy="98"/>
            </a:xfrm>
          </p:grpSpPr>
          <p:cxnSp>
            <p:nvCxnSpPr>
              <p:cNvPr id="10174" name="Google Shape;10174;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75" name="Google Shape;10175;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76" name="Google Shape;10176;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177" name="Google Shape;10177;p144"/>
            <p:cNvGrpSpPr/>
            <p:nvPr/>
          </p:nvGrpSpPr>
          <p:grpSpPr>
            <a:xfrm flipH="1" rot="10800000">
              <a:off x="3686" y="243"/>
              <a:ext cx="177" cy="66"/>
              <a:chOff x="2848" y="848"/>
              <a:chExt cx="140" cy="98"/>
            </a:xfrm>
          </p:grpSpPr>
          <p:cxnSp>
            <p:nvCxnSpPr>
              <p:cNvPr id="10178" name="Google Shape;10178;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79" name="Google Shape;10179;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80" name="Google Shape;10180;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0181" name="Google Shape;10181;p144"/>
          <p:cNvGrpSpPr/>
          <p:nvPr/>
        </p:nvGrpSpPr>
        <p:grpSpPr>
          <a:xfrm>
            <a:off x="6099175" y="2474913"/>
            <a:ext cx="569913" cy="223837"/>
            <a:chOff x="3600" y="219"/>
            <a:chExt cx="360" cy="175"/>
          </a:xfrm>
        </p:grpSpPr>
        <p:sp>
          <p:nvSpPr>
            <p:cNvPr id="10182" name="Google Shape;10182;p144"/>
            <p:cNvSpPr/>
            <p:nvPr/>
          </p:nvSpPr>
          <p:spPr>
            <a:xfrm>
              <a:off x="3603" y="297"/>
              <a:ext cx="357" cy="97"/>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183" name="Google Shape;10183;p14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184" name="Google Shape;10184;p14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185" name="Google Shape;10185;p144"/>
            <p:cNvSpPr/>
            <p:nvPr/>
          </p:nvSpPr>
          <p:spPr>
            <a:xfrm>
              <a:off x="3603" y="289"/>
              <a:ext cx="354" cy="5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186" name="Google Shape;10186;p144"/>
            <p:cNvSpPr/>
            <p:nvPr/>
          </p:nvSpPr>
          <p:spPr>
            <a:xfrm>
              <a:off x="3600" y="219"/>
              <a:ext cx="357" cy="113"/>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187" name="Google Shape;10187;p144"/>
            <p:cNvGrpSpPr/>
            <p:nvPr/>
          </p:nvGrpSpPr>
          <p:grpSpPr>
            <a:xfrm>
              <a:off x="3686" y="244"/>
              <a:ext cx="177" cy="66"/>
              <a:chOff x="2848" y="848"/>
              <a:chExt cx="140" cy="98"/>
            </a:xfrm>
          </p:grpSpPr>
          <p:cxnSp>
            <p:nvCxnSpPr>
              <p:cNvPr id="10188" name="Google Shape;10188;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89" name="Google Shape;10189;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90" name="Google Shape;10190;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191" name="Google Shape;10191;p144"/>
            <p:cNvGrpSpPr/>
            <p:nvPr/>
          </p:nvGrpSpPr>
          <p:grpSpPr>
            <a:xfrm flipH="1" rot="10800000">
              <a:off x="3686" y="243"/>
              <a:ext cx="177" cy="66"/>
              <a:chOff x="2848" y="848"/>
              <a:chExt cx="140" cy="98"/>
            </a:xfrm>
          </p:grpSpPr>
          <p:cxnSp>
            <p:nvCxnSpPr>
              <p:cNvPr id="10192" name="Google Shape;10192;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193" name="Google Shape;10193;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194" name="Google Shape;10194;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10195" name="Google Shape;10195;p144"/>
          <p:cNvSpPr txBox="1"/>
          <p:nvPr/>
        </p:nvSpPr>
        <p:spPr>
          <a:xfrm>
            <a:off x="5719763" y="2428875"/>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R1</a:t>
            </a:r>
            <a:endParaRPr/>
          </a:p>
        </p:txBody>
      </p:sp>
      <p:grpSp>
        <p:nvGrpSpPr>
          <p:cNvPr id="10196" name="Google Shape;10196;p144"/>
          <p:cNvGrpSpPr/>
          <p:nvPr/>
        </p:nvGrpSpPr>
        <p:grpSpPr>
          <a:xfrm>
            <a:off x="7840663" y="4524375"/>
            <a:ext cx="547687" cy="233363"/>
            <a:chOff x="3600" y="219"/>
            <a:chExt cx="360" cy="175"/>
          </a:xfrm>
        </p:grpSpPr>
        <p:sp>
          <p:nvSpPr>
            <p:cNvPr id="10197" name="Google Shape;10197;p144"/>
            <p:cNvSpPr/>
            <p:nvPr/>
          </p:nvSpPr>
          <p:spPr>
            <a:xfrm>
              <a:off x="3603" y="297"/>
              <a:ext cx="357" cy="97"/>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0198" name="Google Shape;10198;p14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0199" name="Google Shape;10199;p14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0200" name="Google Shape;10200;p144"/>
            <p:cNvSpPr/>
            <p:nvPr/>
          </p:nvSpPr>
          <p:spPr>
            <a:xfrm>
              <a:off x="3603" y="289"/>
              <a:ext cx="354" cy="5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201" name="Google Shape;10201;p144"/>
            <p:cNvSpPr/>
            <p:nvPr/>
          </p:nvSpPr>
          <p:spPr>
            <a:xfrm>
              <a:off x="3600" y="219"/>
              <a:ext cx="357" cy="113"/>
            </a:xfrm>
            <a:prstGeom prst="ellipse">
              <a:avLst/>
            </a:prstGeom>
            <a:solidFill>
              <a:srgbClr val="DDDDD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202" name="Google Shape;10202;p144"/>
            <p:cNvGrpSpPr/>
            <p:nvPr/>
          </p:nvGrpSpPr>
          <p:grpSpPr>
            <a:xfrm>
              <a:off x="3686" y="244"/>
              <a:ext cx="177" cy="66"/>
              <a:chOff x="2848" y="848"/>
              <a:chExt cx="140" cy="98"/>
            </a:xfrm>
          </p:grpSpPr>
          <p:cxnSp>
            <p:nvCxnSpPr>
              <p:cNvPr id="10203" name="Google Shape;10203;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204" name="Google Shape;10204;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205" name="Google Shape;10205;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0206" name="Google Shape;10206;p144"/>
            <p:cNvGrpSpPr/>
            <p:nvPr/>
          </p:nvGrpSpPr>
          <p:grpSpPr>
            <a:xfrm flipH="1" rot="10800000">
              <a:off x="3686" y="243"/>
              <a:ext cx="177" cy="66"/>
              <a:chOff x="2848" y="848"/>
              <a:chExt cx="140" cy="98"/>
            </a:xfrm>
          </p:grpSpPr>
          <p:cxnSp>
            <p:nvCxnSpPr>
              <p:cNvPr id="10207" name="Google Shape;10207;p1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0208" name="Google Shape;10208;p1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0209" name="Google Shape;10209;p1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10210" name="Google Shape;10210;p144"/>
          <p:cNvSpPr txBox="1"/>
          <p:nvPr/>
        </p:nvSpPr>
        <p:spPr>
          <a:xfrm>
            <a:off x="5330825" y="321786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R2</a:t>
            </a:r>
            <a:endParaRPr/>
          </a:p>
        </p:txBody>
      </p:sp>
      <p:sp>
        <p:nvSpPr>
          <p:cNvPr id="10211" name="Google Shape;10211;p144"/>
          <p:cNvSpPr txBox="1"/>
          <p:nvPr/>
        </p:nvSpPr>
        <p:spPr>
          <a:xfrm>
            <a:off x="4818063" y="42148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R3</a:t>
            </a:r>
            <a:endParaRPr/>
          </a:p>
        </p:txBody>
      </p:sp>
      <p:sp>
        <p:nvSpPr>
          <p:cNvPr id="10212" name="Google Shape;10212;p144"/>
          <p:cNvSpPr txBox="1"/>
          <p:nvPr/>
        </p:nvSpPr>
        <p:spPr>
          <a:xfrm>
            <a:off x="7464425" y="26352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R4</a:t>
            </a:r>
            <a:endParaRPr/>
          </a:p>
        </p:txBody>
      </p:sp>
      <p:sp>
        <p:nvSpPr>
          <p:cNvPr id="10213" name="Google Shape;10213;p144"/>
          <p:cNvSpPr txBox="1"/>
          <p:nvPr/>
        </p:nvSpPr>
        <p:spPr>
          <a:xfrm>
            <a:off x="7907338" y="3773488"/>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R5</a:t>
            </a:r>
            <a:endParaRPr/>
          </a:p>
        </p:txBody>
      </p:sp>
      <p:sp>
        <p:nvSpPr>
          <p:cNvPr id="10214" name="Google Shape;10214;p144"/>
          <p:cNvSpPr txBox="1"/>
          <p:nvPr/>
        </p:nvSpPr>
        <p:spPr>
          <a:xfrm>
            <a:off x="6672263" y="4506913"/>
            <a:ext cx="476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R6</a:t>
            </a:r>
            <a:endParaRPr/>
          </a:p>
        </p:txBody>
      </p:sp>
      <p:sp>
        <p:nvSpPr>
          <p:cNvPr id="10215" name="Google Shape;10215;p144"/>
          <p:cNvSpPr txBox="1"/>
          <p:nvPr/>
        </p:nvSpPr>
        <p:spPr>
          <a:xfrm>
            <a:off x="8078788" y="4222750"/>
            <a:ext cx="476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R7</a:t>
            </a:r>
            <a:endParaRPr/>
          </a:p>
        </p:txBody>
      </p:sp>
      <p:sp>
        <p:nvSpPr>
          <p:cNvPr id="10216" name="Google Shape;10216;p144"/>
          <p:cNvSpPr/>
          <p:nvPr/>
        </p:nvSpPr>
        <p:spPr>
          <a:xfrm>
            <a:off x="7188200" y="3227388"/>
            <a:ext cx="419100" cy="1052512"/>
          </a:xfrm>
          <a:custGeom>
            <a:rect b="b" l="l" r="r" t="t"/>
            <a:pathLst>
              <a:path extrusionOk="0" h="663" w="264">
                <a:moveTo>
                  <a:pt x="260" y="0"/>
                </a:moveTo>
                <a:lnTo>
                  <a:pt x="264" y="431"/>
                </a:lnTo>
                <a:lnTo>
                  <a:pt x="0" y="663"/>
                </a:lnTo>
              </a:path>
            </a:pathLst>
          </a:custGeom>
          <a:noFill/>
          <a:ln cap="flat" cmpd="sng" w="1905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0217" name="Google Shape;10217;p144"/>
          <p:cNvSpPr txBox="1"/>
          <p:nvPr/>
        </p:nvSpPr>
        <p:spPr>
          <a:xfrm>
            <a:off x="6611938" y="3367088"/>
            <a:ext cx="1060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gia nhập</a:t>
            </a:r>
            <a:endParaRPr/>
          </a:p>
        </p:txBody>
      </p:sp>
      <p:cxnSp>
        <p:nvCxnSpPr>
          <p:cNvPr id="10218" name="Google Shape;10218;p144"/>
          <p:cNvCxnSpPr/>
          <p:nvPr/>
        </p:nvCxnSpPr>
        <p:spPr>
          <a:xfrm>
            <a:off x="5886450" y="4327525"/>
            <a:ext cx="685800" cy="0"/>
          </a:xfrm>
          <a:prstGeom prst="straightConnector1">
            <a:avLst/>
          </a:prstGeom>
          <a:noFill/>
          <a:ln cap="flat" cmpd="sng" w="28575">
            <a:solidFill>
              <a:srgbClr val="FF0000"/>
            </a:solidFill>
            <a:prstDash val="solid"/>
            <a:round/>
            <a:headEnd len="med" w="med" type="none"/>
            <a:tailEnd len="med" w="med" type="triangle"/>
          </a:ln>
        </p:spPr>
      </p:cxnSp>
      <p:cxnSp>
        <p:nvCxnSpPr>
          <p:cNvPr id="10219" name="Google Shape;10219;p144"/>
          <p:cNvCxnSpPr/>
          <p:nvPr/>
        </p:nvCxnSpPr>
        <p:spPr>
          <a:xfrm>
            <a:off x="6584950" y="2714625"/>
            <a:ext cx="736600" cy="330200"/>
          </a:xfrm>
          <a:prstGeom prst="straightConnector1">
            <a:avLst/>
          </a:prstGeom>
          <a:noFill/>
          <a:ln cap="flat" cmpd="sng" w="28575">
            <a:solidFill>
              <a:srgbClr val="FF0000"/>
            </a:solidFill>
            <a:prstDash val="solid"/>
            <a:round/>
            <a:headEnd len="med" w="med" type="none"/>
            <a:tailEnd len="med" w="med" type="triangle"/>
          </a:ln>
        </p:spPr>
      </p:cxnSp>
      <p:sp>
        <p:nvSpPr>
          <p:cNvPr id="10220" name="Google Shape;10220;p144"/>
          <p:cNvSpPr txBox="1"/>
          <p:nvPr/>
        </p:nvSpPr>
        <p:spPr>
          <a:xfrm>
            <a:off x="6167438" y="2795588"/>
            <a:ext cx="1060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gia nhập</a:t>
            </a:r>
            <a:endParaRPr/>
          </a:p>
        </p:txBody>
      </p:sp>
      <p:sp>
        <p:nvSpPr>
          <p:cNvPr id="10221" name="Google Shape;10221;p144"/>
          <p:cNvSpPr txBox="1"/>
          <p:nvPr/>
        </p:nvSpPr>
        <p:spPr>
          <a:xfrm>
            <a:off x="5735638" y="3989388"/>
            <a:ext cx="1060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gia nhập</a:t>
            </a:r>
            <a:endParaRPr/>
          </a:p>
        </p:txBody>
      </p:sp>
      <p:cxnSp>
        <p:nvCxnSpPr>
          <p:cNvPr id="10222" name="Google Shape;10222;p144"/>
          <p:cNvCxnSpPr/>
          <p:nvPr/>
        </p:nvCxnSpPr>
        <p:spPr>
          <a:xfrm rot="10800000">
            <a:off x="5689600" y="4584700"/>
            <a:ext cx="1231900" cy="0"/>
          </a:xfrm>
          <a:prstGeom prst="straightConnector1">
            <a:avLst/>
          </a:prstGeom>
          <a:noFill/>
          <a:ln cap="flat" cmpd="sng" w="38100">
            <a:solidFill>
              <a:schemeClr val="accent2"/>
            </a:solidFill>
            <a:prstDash val="solid"/>
            <a:round/>
            <a:headEnd len="med" w="med" type="none"/>
            <a:tailEnd len="med" w="med" type="triangle"/>
          </a:ln>
        </p:spPr>
      </p:cxnSp>
      <p:cxnSp>
        <p:nvCxnSpPr>
          <p:cNvPr id="10223" name="Google Shape;10223;p144"/>
          <p:cNvCxnSpPr/>
          <p:nvPr/>
        </p:nvCxnSpPr>
        <p:spPr>
          <a:xfrm flipH="1" rot="10800000">
            <a:off x="7035800" y="4013200"/>
            <a:ext cx="711200" cy="584200"/>
          </a:xfrm>
          <a:prstGeom prst="straightConnector1">
            <a:avLst/>
          </a:prstGeom>
          <a:noFill/>
          <a:ln cap="flat" cmpd="sng" w="38100">
            <a:solidFill>
              <a:schemeClr val="accent2"/>
            </a:solidFill>
            <a:prstDash val="solid"/>
            <a:round/>
            <a:headEnd len="med" w="med" type="none"/>
            <a:tailEnd len="med" w="med" type="triangle"/>
          </a:ln>
        </p:spPr>
      </p:cxnSp>
      <p:cxnSp>
        <p:nvCxnSpPr>
          <p:cNvPr id="10224" name="Google Shape;10224;p144"/>
          <p:cNvCxnSpPr/>
          <p:nvPr/>
        </p:nvCxnSpPr>
        <p:spPr>
          <a:xfrm rot="10800000">
            <a:off x="7759700" y="3225800"/>
            <a:ext cx="0" cy="571500"/>
          </a:xfrm>
          <a:prstGeom prst="straightConnector1">
            <a:avLst/>
          </a:prstGeom>
          <a:noFill/>
          <a:ln cap="flat" cmpd="sng" w="38100">
            <a:solidFill>
              <a:schemeClr val="accent2"/>
            </a:solidFill>
            <a:prstDash val="solid"/>
            <a:round/>
            <a:headEnd len="med" w="med" type="none"/>
            <a:tailEnd len="med" w="med" type="triangle"/>
          </a:ln>
        </p:spPr>
      </p:cxnSp>
      <p:cxnSp>
        <p:nvCxnSpPr>
          <p:cNvPr id="10225" name="Google Shape;10225;p144"/>
          <p:cNvCxnSpPr/>
          <p:nvPr/>
        </p:nvCxnSpPr>
        <p:spPr>
          <a:xfrm rot="10800000">
            <a:off x="6769100" y="2603500"/>
            <a:ext cx="762000" cy="317500"/>
          </a:xfrm>
          <a:prstGeom prst="straightConnector1">
            <a:avLst/>
          </a:prstGeom>
          <a:noFill/>
          <a:ln cap="flat" cmpd="sng" w="38100">
            <a:solidFill>
              <a:schemeClr val="accent2"/>
            </a:solidFill>
            <a:prstDash val="solid"/>
            <a:round/>
            <a:headEnd len="med" w="med" type="none"/>
            <a:tailEnd len="med" w="med" type="triangle"/>
          </a:ln>
        </p:spPr>
      </p:cxnSp>
      <p:sp>
        <p:nvSpPr>
          <p:cNvPr id="10226" name="Google Shape;10226;p144"/>
          <p:cNvSpPr txBox="1"/>
          <p:nvPr/>
        </p:nvSpPr>
        <p:spPr>
          <a:xfrm>
            <a:off x="4937125" y="5014913"/>
            <a:ext cx="1644650" cy="915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Arial"/>
                <a:ea typeface="Arial"/>
                <a:cs typeface="Arial"/>
                <a:sym typeface="Arial"/>
              </a:rPr>
              <a:t>Tất cả dữ liệu </a:t>
            </a:r>
            <a:endParaRPr/>
          </a:p>
          <a:p>
            <a:pPr indent="0" lvl="0" marL="0" marR="0" rtl="0" algn="l">
              <a:spcBef>
                <a:spcPts val="0"/>
              </a:spcBef>
              <a:spcAft>
                <a:spcPts val="0"/>
              </a:spcAft>
              <a:buNone/>
            </a:pPr>
            <a:r>
              <a:rPr lang="en-US" sz="1800">
                <a:solidFill>
                  <a:schemeClr val="accent2"/>
                </a:solidFill>
                <a:latin typeface="Arial"/>
                <a:ea typeface="Arial"/>
                <a:cs typeface="Arial"/>
                <a:sym typeface="Arial"/>
              </a:rPr>
              <a:t>multicast</a:t>
            </a:r>
            <a:endParaRPr/>
          </a:p>
          <a:p>
            <a:pPr indent="0" lvl="0" marL="0" marR="0" rtl="0" algn="l">
              <a:spcBef>
                <a:spcPts val="0"/>
              </a:spcBef>
              <a:spcAft>
                <a:spcPts val="0"/>
              </a:spcAft>
              <a:buNone/>
            </a:pPr>
            <a:r>
              <a:rPr lang="en-US" sz="1800">
                <a:solidFill>
                  <a:schemeClr val="accent2"/>
                </a:solidFill>
                <a:latin typeface="Arial"/>
                <a:ea typeface="Arial"/>
                <a:cs typeface="Arial"/>
                <a:sym typeface="Arial"/>
              </a:rPr>
              <a:t>từ điểm hẹn</a:t>
            </a:r>
            <a:endParaRPr/>
          </a:p>
        </p:txBody>
      </p:sp>
      <p:cxnSp>
        <p:nvCxnSpPr>
          <p:cNvPr id="10227" name="Google Shape;10227;p144"/>
          <p:cNvCxnSpPr/>
          <p:nvPr/>
        </p:nvCxnSpPr>
        <p:spPr>
          <a:xfrm flipH="1" rot="10800000">
            <a:off x="5854700" y="4686300"/>
            <a:ext cx="342900" cy="419100"/>
          </a:xfrm>
          <a:prstGeom prst="straightConnector1">
            <a:avLst/>
          </a:prstGeom>
          <a:noFill/>
          <a:ln cap="flat" cmpd="sng" w="9525">
            <a:solidFill>
              <a:schemeClr val="accent2"/>
            </a:solidFill>
            <a:prstDash val="solid"/>
            <a:round/>
            <a:headEnd len="med" w="med" type="none"/>
            <a:tailEnd len="med" w="med" type="none"/>
          </a:ln>
        </p:spPr>
      </p:cxnSp>
      <p:sp>
        <p:nvSpPr>
          <p:cNvPr id="10228" name="Google Shape;10228;p144"/>
          <p:cNvSpPr txBox="1"/>
          <p:nvPr/>
        </p:nvSpPr>
        <p:spPr>
          <a:xfrm>
            <a:off x="7197725" y="5103813"/>
            <a:ext cx="11239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điểm hẹn</a:t>
            </a:r>
            <a:endParaRPr/>
          </a:p>
        </p:txBody>
      </p:sp>
      <p:cxnSp>
        <p:nvCxnSpPr>
          <p:cNvPr id="10229" name="Google Shape;10229;p144"/>
          <p:cNvCxnSpPr/>
          <p:nvPr/>
        </p:nvCxnSpPr>
        <p:spPr>
          <a:xfrm>
            <a:off x="7048500" y="4838700"/>
            <a:ext cx="241300" cy="3556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4" name="Shape 10234"/>
        <p:cNvGrpSpPr/>
        <p:nvPr/>
      </p:nvGrpSpPr>
      <p:grpSpPr>
        <a:xfrm>
          <a:off x="0" y="0"/>
          <a:ext cx="0" cy="0"/>
          <a:chOff x="0" y="0"/>
          <a:chExt cx="0" cy="0"/>
        </a:xfrm>
      </p:grpSpPr>
      <p:sp>
        <p:nvSpPr>
          <p:cNvPr id="10235" name="Google Shape;10235;p145"/>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Tầng mạng: Tổng kết</a:t>
            </a:r>
            <a:endParaRPr/>
          </a:p>
        </p:txBody>
      </p:sp>
      <p:sp>
        <p:nvSpPr>
          <p:cNvPr id="10236" name="Google Shape;10236;p14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0237" name="Google Shape;10237;p145"/>
          <p:cNvSpPr txBox="1"/>
          <p:nvPr>
            <p:ph idx="2" type="body"/>
          </p:nvPr>
        </p:nvSpPr>
        <p:spPr>
          <a:xfrm>
            <a:off x="554038" y="1314450"/>
            <a:ext cx="5235575"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u="sng">
                <a:solidFill>
                  <a:srgbClr val="FF0000"/>
                </a:solidFill>
              </a:rPr>
              <a:t>Các vấn đề đã xem xét:</a:t>
            </a:r>
            <a:endParaRPr/>
          </a:p>
          <a:p>
            <a:pPr indent="-273050" lvl="0" marL="273050" rtl="0" algn="l">
              <a:spcBef>
                <a:spcPts val="600"/>
              </a:spcBef>
              <a:spcAft>
                <a:spcPts val="0"/>
              </a:spcAft>
              <a:buSzPts val="1680"/>
              <a:buChar char="🞆"/>
            </a:pPr>
            <a:r>
              <a:rPr lang="en-US"/>
              <a:t>Các dịch vụ của tầng mạng</a:t>
            </a:r>
            <a:endParaRPr/>
          </a:p>
          <a:p>
            <a:pPr indent="-273050" lvl="0" marL="273050" rtl="0" algn="l">
              <a:spcBef>
                <a:spcPts val="600"/>
              </a:spcBef>
              <a:spcAft>
                <a:spcPts val="0"/>
              </a:spcAft>
              <a:buSzPts val="1680"/>
              <a:buChar char="🞆"/>
            </a:pPr>
            <a:r>
              <a:rPr lang="en-US"/>
              <a:t>Nguyên tắc dẫn đường: link state và distance vector</a:t>
            </a:r>
            <a:endParaRPr/>
          </a:p>
          <a:p>
            <a:pPr indent="-273050" lvl="0" marL="273050" rtl="0" algn="l">
              <a:spcBef>
                <a:spcPts val="600"/>
              </a:spcBef>
              <a:spcAft>
                <a:spcPts val="0"/>
              </a:spcAft>
              <a:buSzPts val="1680"/>
              <a:buChar char="🞆"/>
            </a:pPr>
            <a:r>
              <a:rPr lang="en-US"/>
              <a:t>IP</a:t>
            </a:r>
            <a:endParaRPr/>
          </a:p>
          <a:p>
            <a:pPr indent="-273050" lvl="0" marL="273050" rtl="0" algn="l">
              <a:spcBef>
                <a:spcPts val="600"/>
              </a:spcBef>
              <a:spcAft>
                <a:spcPts val="0"/>
              </a:spcAft>
              <a:buSzPts val="1680"/>
              <a:buChar char="🞆"/>
            </a:pPr>
            <a:r>
              <a:rPr lang="en-US"/>
              <a:t>Các giao thức dẫn đường trong Internet: RIP, OSPF, BGP</a:t>
            </a:r>
            <a:endParaRPr/>
          </a:p>
          <a:p>
            <a:pPr indent="-273050" lvl="0" marL="273050" rtl="0" algn="l">
              <a:spcBef>
                <a:spcPts val="600"/>
              </a:spcBef>
              <a:spcAft>
                <a:spcPts val="0"/>
              </a:spcAft>
              <a:buSzPts val="1680"/>
              <a:buChar char="🞆"/>
            </a:pPr>
            <a:r>
              <a:rPr lang="en-US"/>
              <a:t>Bên trong router?</a:t>
            </a:r>
            <a:endParaRPr/>
          </a:p>
          <a:p>
            <a:pPr indent="-273050" lvl="0" marL="273050" rtl="0" algn="l">
              <a:spcBef>
                <a:spcPts val="600"/>
              </a:spcBef>
              <a:spcAft>
                <a:spcPts val="0"/>
              </a:spcAft>
              <a:buSzPts val="1680"/>
              <a:buChar char="🞆"/>
            </a:pPr>
            <a:r>
              <a:rPr lang="en-US"/>
              <a:t>IPv6</a:t>
            </a:r>
            <a:endParaRPr/>
          </a:p>
          <a:p>
            <a:pPr indent="-273050" lvl="0" marL="273050" rtl="0" algn="l">
              <a:spcBef>
                <a:spcPts val="600"/>
              </a:spcBef>
              <a:spcAft>
                <a:spcPts val="0"/>
              </a:spcAft>
              <a:buSzPts val="1680"/>
              <a:buFont typeface="Noto Sans Symbols"/>
              <a:buNone/>
            </a:pPr>
            <a:r>
              <a:t/>
            </a:r>
            <a:endParaRPr/>
          </a:p>
          <a:p>
            <a:pPr indent="-166370" lvl="0" marL="273050" rtl="0" algn="l">
              <a:spcBef>
                <a:spcPts val="600"/>
              </a:spcBef>
              <a:spcAft>
                <a:spcPts val="0"/>
              </a:spcAft>
              <a:buSzPts val="168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15"/>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Virtual circuit: Giao thức báo hiêu</a:t>
            </a:r>
            <a:endParaRPr sz="4400"/>
          </a:p>
        </p:txBody>
      </p:sp>
      <p:sp>
        <p:nvSpPr>
          <p:cNvPr id="1394" name="Google Shape;1394;p1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395" name="Google Shape;1395;p15"/>
          <p:cNvSpPr txBox="1"/>
          <p:nvPr>
            <p:ph idx="1" type="body"/>
          </p:nvPr>
        </p:nvSpPr>
        <p:spPr>
          <a:xfrm>
            <a:off x="590550" y="1685925"/>
            <a:ext cx="6534150" cy="139065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Sử dụng để thiết lập, duy trì, chấm dứt VC</a:t>
            </a:r>
            <a:endParaRPr/>
          </a:p>
          <a:p>
            <a:pPr indent="-273050" lvl="0" marL="273050" rtl="0" algn="l">
              <a:spcBef>
                <a:spcPts val="600"/>
              </a:spcBef>
              <a:spcAft>
                <a:spcPts val="0"/>
              </a:spcAft>
              <a:buSzPts val="1680"/>
              <a:buChar char="🞆"/>
            </a:pPr>
            <a:r>
              <a:rPr lang="en-US"/>
              <a:t>Sử dụng trong ATM, frame-relay, X.25</a:t>
            </a:r>
            <a:endParaRPr/>
          </a:p>
          <a:p>
            <a:pPr indent="-273050" lvl="0" marL="273050" rtl="0" algn="l">
              <a:spcBef>
                <a:spcPts val="600"/>
              </a:spcBef>
              <a:spcAft>
                <a:spcPts val="0"/>
              </a:spcAft>
              <a:buSzPts val="1680"/>
              <a:buChar char="🞆"/>
            </a:pPr>
            <a:r>
              <a:rPr lang="en-US"/>
              <a:t>Không sử dụng trong Internet hiện nay</a:t>
            </a:r>
            <a:endParaRPr/>
          </a:p>
        </p:txBody>
      </p:sp>
      <p:sp>
        <p:nvSpPr>
          <p:cNvPr id="1396" name="Google Shape;1396;p15"/>
          <p:cNvSpPr/>
          <p:nvPr/>
        </p:nvSpPr>
        <p:spPr>
          <a:xfrm>
            <a:off x="3371850" y="4783138"/>
            <a:ext cx="2847975" cy="1481137"/>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397" name="Google Shape;1397;p15"/>
          <p:cNvCxnSpPr/>
          <p:nvPr/>
        </p:nvCxnSpPr>
        <p:spPr>
          <a:xfrm flipH="1" rot="-5400000">
            <a:off x="2725738" y="4525962"/>
            <a:ext cx="6350" cy="1577975"/>
          </a:xfrm>
          <a:prstGeom prst="straightConnector1">
            <a:avLst/>
          </a:prstGeom>
          <a:noFill/>
          <a:ln cap="flat" cmpd="sng" w="12700">
            <a:solidFill>
              <a:schemeClr val="dk1"/>
            </a:solidFill>
            <a:prstDash val="solid"/>
            <a:round/>
            <a:headEnd len="med" w="med" type="none"/>
            <a:tailEnd len="med" w="med" type="none"/>
          </a:ln>
        </p:spPr>
      </p:cxnSp>
      <p:sp>
        <p:nvSpPr>
          <p:cNvPr id="1398" name="Google Shape;1398;p15"/>
          <p:cNvSpPr/>
          <p:nvPr/>
        </p:nvSpPr>
        <p:spPr>
          <a:xfrm>
            <a:off x="4010025" y="5076825"/>
            <a:ext cx="542925" cy="295275"/>
          </a:xfrm>
          <a:custGeom>
            <a:rect b="b" l="l" r="r" t="t"/>
            <a:pathLst>
              <a:path extrusionOk="0" h="186" w="342">
                <a:moveTo>
                  <a:pt x="0" y="186"/>
                </a:moveTo>
                <a:lnTo>
                  <a:pt x="342"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399" name="Google Shape;1399;p15"/>
          <p:cNvGrpSpPr/>
          <p:nvPr/>
        </p:nvGrpSpPr>
        <p:grpSpPr>
          <a:xfrm>
            <a:off x="3516313" y="5251450"/>
            <a:ext cx="501650" cy="233363"/>
            <a:chOff x="3600" y="219"/>
            <a:chExt cx="360" cy="175"/>
          </a:xfrm>
        </p:grpSpPr>
        <p:sp>
          <p:nvSpPr>
            <p:cNvPr id="1400" name="Google Shape;1400;p1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401" name="Google Shape;1401;p1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402" name="Google Shape;1402;p1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403" name="Google Shape;1403;p1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04" name="Google Shape;1404;p1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405" name="Google Shape;1405;p15"/>
            <p:cNvGrpSpPr/>
            <p:nvPr/>
          </p:nvGrpSpPr>
          <p:grpSpPr>
            <a:xfrm>
              <a:off x="3686" y="244"/>
              <a:ext cx="177" cy="66"/>
              <a:chOff x="2848" y="848"/>
              <a:chExt cx="140" cy="98"/>
            </a:xfrm>
          </p:grpSpPr>
          <p:cxnSp>
            <p:nvCxnSpPr>
              <p:cNvPr id="1406" name="Google Shape;1406;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07" name="Google Shape;1407;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08" name="Google Shape;1408;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409" name="Google Shape;1409;p15"/>
            <p:cNvGrpSpPr/>
            <p:nvPr/>
          </p:nvGrpSpPr>
          <p:grpSpPr>
            <a:xfrm flipH="1" rot="10800000">
              <a:off x="3686" y="243"/>
              <a:ext cx="177" cy="66"/>
              <a:chOff x="2848" y="848"/>
              <a:chExt cx="140" cy="98"/>
            </a:xfrm>
          </p:grpSpPr>
          <p:cxnSp>
            <p:nvCxnSpPr>
              <p:cNvPr id="1410" name="Google Shape;1410;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11" name="Google Shape;1411;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12" name="Google Shape;1412;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413" name="Google Shape;1413;p15"/>
          <p:cNvGrpSpPr/>
          <p:nvPr/>
        </p:nvGrpSpPr>
        <p:grpSpPr>
          <a:xfrm>
            <a:off x="3868738" y="5889625"/>
            <a:ext cx="501650" cy="233363"/>
            <a:chOff x="3600" y="219"/>
            <a:chExt cx="360" cy="175"/>
          </a:xfrm>
        </p:grpSpPr>
        <p:sp>
          <p:nvSpPr>
            <p:cNvPr id="1414" name="Google Shape;1414;p1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415" name="Google Shape;1415;p1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416" name="Google Shape;1416;p1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417" name="Google Shape;1417;p1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18" name="Google Shape;1418;p1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419" name="Google Shape;1419;p15"/>
            <p:cNvGrpSpPr/>
            <p:nvPr/>
          </p:nvGrpSpPr>
          <p:grpSpPr>
            <a:xfrm>
              <a:off x="3686" y="244"/>
              <a:ext cx="177" cy="66"/>
              <a:chOff x="2848" y="848"/>
              <a:chExt cx="140" cy="98"/>
            </a:xfrm>
          </p:grpSpPr>
          <p:cxnSp>
            <p:nvCxnSpPr>
              <p:cNvPr id="1420" name="Google Shape;1420;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21" name="Google Shape;1421;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22" name="Google Shape;1422;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423" name="Google Shape;1423;p15"/>
            <p:cNvGrpSpPr/>
            <p:nvPr/>
          </p:nvGrpSpPr>
          <p:grpSpPr>
            <a:xfrm flipH="1" rot="10800000">
              <a:off x="3686" y="243"/>
              <a:ext cx="177" cy="66"/>
              <a:chOff x="2848" y="848"/>
              <a:chExt cx="140" cy="98"/>
            </a:xfrm>
          </p:grpSpPr>
          <p:cxnSp>
            <p:nvCxnSpPr>
              <p:cNvPr id="1424" name="Google Shape;1424;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25" name="Google Shape;1425;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26" name="Google Shape;1426;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427" name="Google Shape;1427;p15"/>
          <p:cNvGrpSpPr/>
          <p:nvPr/>
        </p:nvGrpSpPr>
        <p:grpSpPr>
          <a:xfrm>
            <a:off x="4543425" y="4946650"/>
            <a:ext cx="501650" cy="233363"/>
            <a:chOff x="3600" y="219"/>
            <a:chExt cx="360" cy="175"/>
          </a:xfrm>
        </p:grpSpPr>
        <p:sp>
          <p:nvSpPr>
            <p:cNvPr id="1428" name="Google Shape;1428;p1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429" name="Google Shape;1429;p1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430" name="Google Shape;1430;p1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431" name="Google Shape;1431;p1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32" name="Google Shape;1432;p1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433" name="Google Shape;1433;p15"/>
            <p:cNvGrpSpPr/>
            <p:nvPr/>
          </p:nvGrpSpPr>
          <p:grpSpPr>
            <a:xfrm>
              <a:off x="3686" y="244"/>
              <a:ext cx="177" cy="66"/>
              <a:chOff x="2848" y="848"/>
              <a:chExt cx="140" cy="98"/>
            </a:xfrm>
          </p:grpSpPr>
          <p:cxnSp>
            <p:nvCxnSpPr>
              <p:cNvPr id="1434" name="Google Shape;1434;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35" name="Google Shape;1435;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36" name="Google Shape;1436;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437" name="Google Shape;1437;p15"/>
            <p:cNvGrpSpPr/>
            <p:nvPr/>
          </p:nvGrpSpPr>
          <p:grpSpPr>
            <a:xfrm flipH="1" rot="10800000">
              <a:off x="3686" y="243"/>
              <a:ext cx="177" cy="66"/>
              <a:chOff x="2848" y="848"/>
              <a:chExt cx="140" cy="98"/>
            </a:xfrm>
          </p:grpSpPr>
          <p:cxnSp>
            <p:nvCxnSpPr>
              <p:cNvPr id="1438" name="Google Shape;1438;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39" name="Google Shape;1439;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40" name="Google Shape;1440;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441" name="Google Shape;1441;p15"/>
          <p:cNvGrpSpPr/>
          <p:nvPr/>
        </p:nvGrpSpPr>
        <p:grpSpPr>
          <a:xfrm>
            <a:off x="4465638" y="5611813"/>
            <a:ext cx="500062" cy="233362"/>
            <a:chOff x="3600" y="219"/>
            <a:chExt cx="360" cy="175"/>
          </a:xfrm>
        </p:grpSpPr>
        <p:sp>
          <p:nvSpPr>
            <p:cNvPr id="1442" name="Google Shape;1442;p1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443" name="Google Shape;1443;p1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444" name="Google Shape;1444;p1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445" name="Google Shape;1445;p1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46" name="Google Shape;1446;p1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447" name="Google Shape;1447;p15"/>
            <p:cNvGrpSpPr/>
            <p:nvPr/>
          </p:nvGrpSpPr>
          <p:grpSpPr>
            <a:xfrm>
              <a:off x="3686" y="244"/>
              <a:ext cx="177" cy="66"/>
              <a:chOff x="2848" y="848"/>
              <a:chExt cx="140" cy="98"/>
            </a:xfrm>
          </p:grpSpPr>
          <p:cxnSp>
            <p:nvCxnSpPr>
              <p:cNvPr id="1448" name="Google Shape;1448;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49" name="Google Shape;1449;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50" name="Google Shape;1450;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451" name="Google Shape;1451;p15"/>
            <p:cNvGrpSpPr/>
            <p:nvPr/>
          </p:nvGrpSpPr>
          <p:grpSpPr>
            <a:xfrm flipH="1" rot="10800000">
              <a:off x="3686" y="243"/>
              <a:ext cx="177" cy="66"/>
              <a:chOff x="2848" y="848"/>
              <a:chExt cx="140" cy="98"/>
            </a:xfrm>
          </p:grpSpPr>
          <p:cxnSp>
            <p:nvCxnSpPr>
              <p:cNvPr id="1452" name="Google Shape;1452;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53" name="Google Shape;1453;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54" name="Google Shape;1454;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455" name="Google Shape;1455;p15"/>
          <p:cNvGrpSpPr/>
          <p:nvPr/>
        </p:nvGrpSpPr>
        <p:grpSpPr>
          <a:xfrm>
            <a:off x="5100638" y="5908675"/>
            <a:ext cx="501650" cy="233363"/>
            <a:chOff x="3600" y="219"/>
            <a:chExt cx="360" cy="175"/>
          </a:xfrm>
        </p:grpSpPr>
        <p:sp>
          <p:nvSpPr>
            <p:cNvPr id="1456" name="Google Shape;1456;p1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457" name="Google Shape;1457;p1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458" name="Google Shape;1458;p1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459" name="Google Shape;1459;p1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60" name="Google Shape;1460;p1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461" name="Google Shape;1461;p15"/>
            <p:cNvGrpSpPr/>
            <p:nvPr/>
          </p:nvGrpSpPr>
          <p:grpSpPr>
            <a:xfrm>
              <a:off x="3686" y="244"/>
              <a:ext cx="177" cy="66"/>
              <a:chOff x="2848" y="848"/>
              <a:chExt cx="140" cy="98"/>
            </a:xfrm>
          </p:grpSpPr>
          <p:cxnSp>
            <p:nvCxnSpPr>
              <p:cNvPr id="1462" name="Google Shape;1462;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63" name="Google Shape;1463;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64" name="Google Shape;1464;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465" name="Google Shape;1465;p15"/>
            <p:cNvGrpSpPr/>
            <p:nvPr/>
          </p:nvGrpSpPr>
          <p:grpSpPr>
            <a:xfrm flipH="1" rot="10800000">
              <a:off x="3686" y="243"/>
              <a:ext cx="177" cy="66"/>
              <a:chOff x="2848" y="848"/>
              <a:chExt cx="140" cy="98"/>
            </a:xfrm>
          </p:grpSpPr>
          <p:cxnSp>
            <p:nvCxnSpPr>
              <p:cNvPr id="1466" name="Google Shape;1466;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67" name="Google Shape;1467;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68" name="Google Shape;1468;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469" name="Google Shape;1469;p15"/>
          <p:cNvGrpSpPr/>
          <p:nvPr/>
        </p:nvGrpSpPr>
        <p:grpSpPr>
          <a:xfrm>
            <a:off x="5545138" y="5253038"/>
            <a:ext cx="501650" cy="233362"/>
            <a:chOff x="3600" y="219"/>
            <a:chExt cx="360" cy="175"/>
          </a:xfrm>
        </p:grpSpPr>
        <p:sp>
          <p:nvSpPr>
            <p:cNvPr id="1470" name="Google Shape;1470;p1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471" name="Google Shape;1471;p1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472" name="Google Shape;1472;p1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473" name="Google Shape;1473;p1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74" name="Google Shape;1474;p1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475" name="Google Shape;1475;p15"/>
            <p:cNvGrpSpPr/>
            <p:nvPr/>
          </p:nvGrpSpPr>
          <p:grpSpPr>
            <a:xfrm>
              <a:off x="3686" y="244"/>
              <a:ext cx="177" cy="66"/>
              <a:chOff x="2848" y="848"/>
              <a:chExt cx="140" cy="98"/>
            </a:xfrm>
          </p:grpSpPr>
          <p:cxnSp>
            <p:nvCxnSpPr>
              <p:cNvPr id="1476" name="Google Shape;1476;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77" name="Google Shape;1477;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78" name="Google Shape;1478;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479" name="Google Shape;1479;p15"/>
            <p:cNvGrpSpPr/>
            <p:nvPr/>
          </p:nvGrpSpPr>
          <p:grpSpPr>
            <a:xfrm flipH="1" rot="10800000">
              <a:off x="3686" y="243"/>
              <a:ext cx="177" cy="66"/>
              <a:chOff x="2848" y="848"/>
              <a:chExt cx="140" cy="98"/>
            </a:xfrm>
          </p:grpSpPr>
          <p:cxnSp>
            <p:nvCxnSpPr>
              <p:cNvPr id="1480" name="Google Shape;1480;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481" name="Google Shape;1481;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482" name="Google Shape;1482;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483" name="Google Shape;1483;p15"/>
          <p:cNvGrpSpPr/>
          <p:nvPr/>
        </p:nvGrpSpPr>
        <p:grpSpPr>
          <a:xfrm>
            <a:off x="498475" y="3446463"/>
            <a:ext cx="1566863" cy="1987550"/>
            <a:chOff x="2366" y="929"/>
            <a:chExt cx="987" cy="1252"/>
          </a:xfrm>
        </p:grpSpPr>
        <p:graphicFrame>
          <p:nvGraphicFramePr>
            <p:cNvPr id="1484" name="Google Shape;1484;p15"/>
            <p:cNvGraphicFramePr/>
            <p:nvPr/>
          </p:nvGraphicFramePr>
          <p:xfrm>
            <a:off x="2741" y="929"/>
            <a:ext cx="333" cy="264"/>
          </p:xfrm>
          <a:graphic>
            <a:graphicData uri="http://schemas.openxmlformats.org/presentationml/2006/ole">
              <mc:AlternateContent>
                <mc:Choice Requires="v">
                  <p:oleObj r:id="rId4" imgH="264" imgW="333" progId="MS_ClipArt_Gallery.2" spid="_x0000_s1">
                    <p:embed/>
                  </p:oleObj>
                </mc:Choice>
                <mc:Fallback>
                  <p:oleObj r:id="rId5" imgH="264" imgW="333" progId="MS_ClipArt_Gallery.2">
                    <p:embed/>
                    <p:pic>
                      <p:nvPicPr>
                        <p:cNvPr id="1484" name="Google Shape;1484;p15"/>
                        <p:cNvPicPr preferRelativeResize="0"/>
                        <p:nvPr/>
                      </p:nvPicPr>
                      <p:blipFill rotWithShape="1">
                        <a:blip r:embed="rId6">
                          <a:alphaModFix/>
                        </a:blip>
                        <a:srcRect b="0" l="0" r="0" t="0"/>
                        <a:stretch/>
                      </p:blipFill>
                      <p:spPr>
                        <a:xfrm>
                          <a:off x="2741" y="929"/>
                          <a:ext cx="333" cy="264"/>
                        </a:xfrm>
                        <a:prstGeom prst="rect">
                          <a:avLst/>
                        </a:prstGeom>
                        <a:noFill/>
                        <a:ln>
                          <a:noFill/>
                        </a:ln>
                      </p:spPr>
                    </p:pic>
                  </p:oleObj>
                </mc:Fallback>
              </mc:AlternateContent>
            </a:graphicData>
          </a:graphic>
        </p:graphicFrame>
        <p:grpSp>
          <p:nvGrpSpPr>
            <p:cNvPr id="1485" name="Google Shape;1485;p15"/>
            <p:cNvGrpSpPr/>
            <p:nvPr/>
          </p:nvGrpSpPr>
          <p:grpSpPr>
            <a:xfrm>
              <a:off x="2366" y="1145"/>
              <a:ext cx="987" cy="1036"/>
              <a:chOff x="2956" y="969"/>
              <a:chExt cx="513" cy="529"/>
            </a:xfrm>
          </p:grpSpPr>
          <p:sp>
            <p:nvSpPr>
              <p:cNvPr id="1486" name="Google Shape;1486;p15"/>
              <p:cNvSpPr/>
              <p:nvPr/>
            </p:nvSpPr>
            <p:spPr>
              <a:xfrm>
                <a:off x="3018" y="969"/>
                <a:ext cx="426" cy="4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87" name="Google Shape;1487;p15"/>
              <p:cNvSpPr/>
              <p:nvPr/>
            </p:nvSpPr>
            <p:spPr>
              <a:xfrm>
                <a:off x="2997" y="984"/>
                <a:ext cx="435" cy="50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88" name="Google Shape;1488;p15"/>
              <p:cNvSpPr/>
              <p:nvPr/>
            </p:nvSpPr>
            <p:spPr>
              <a:xfrm>
                <a:off x="3000" y="1185"/>
                <a:ext cx="432"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89" name="Google Shape;1489;p15"/>
              <p:cNvSpPr txBox="1"/>
              <p:nvPr/>
            </p:nvSpPr>
            <p:spPr>
              <a:xfrm>
                <a:off x="2956" y="978"/>
                <a:ext cx="513" cy="5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application</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transport</a:t>
                </a:r>
                <a:endParaRPr/>
              </a:p>
              <a:p>
                <a:pPr indent="0" lvl="0" marL="0" marR="0" rtl="0" algn="ctr">
                  <a:spcBef>
                    <a:spcPts val="0"/>
                  </a:spcBef>
                  <a:spcAft>
                    <a:spcPts val="0"/>
                  </a:spcAft>
                  <a:buNone/>
                </a:pPr>
                <a:r>
                  <a:rPr lang="en-US" sz="2000">
                    <a:solidFill>
                      <a:schemeClr val="lt1"/>
                    </a:solidFill>
                    <a:latin typeface="Arial"/>
                    <a:ea typeface="Arial"/>
                    <a:cs typeface="Arial"/>
                    <a:sym typeface="Arial"/>
                  </a:rPr>
                  <a:t>network</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data link</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physical</a:t>
                </a:r>
                <a:endParaRPr/>
              </a:p>
            </p:txBody>
          </p:sp>
          <p:cxnSp>
            <p:nvCxnSpPr>
              <p:cNvPr id="1490" name="Google Shape;1490;p15"/>
              <p:cNvCxnSpPr/>
              <p:nvPr/>
            </p:nvCxnSpPr>
            <p:spPr>
              <a:xfrm>
                <a:off x="2997" y="1194"/>
                <a:ext cx="435" cy="3"/>
              </a:xfrm>
              <a:prstGeom prst="straightConnector1">
                <a:avLst/>
              </a:prstGeom>
              <a:noFill/>
              <a:ln cap="flat" cmpd="sng" w="12700">
                <a:solidFill>
                  <a:schemeClr val="dk1"/>
                </a:solidFill>
                <a:prstDash val="solid"/>
                <a:round/>
                <a:headEnd len="med" w="med" type="none"/>
                <a:tailEnd len="med" w="med" type="none"/>
              </a:ln>
            </p:spPr>
          </p:cxnSp>
          <p:cxnSp>
            <p:nvCxnSpPr>
              <p:cNvPr id="1491" name="Google Shape;1491;p15"/>
              <p:cNvCxnSpPr/>
              <p:nvPr/>
            </p:nvCxnSpPr>
            <p:spPr>
              <a:xfrm>
                <a:off x="3003" y="1290"/>
                <a:ext cx="435" cy="3"/>
              </a:xfrm>
              <a:prstGeom prst="straightConnector1">
                <a:avLst/>
              </a:prstGeom>
              <a:noFill/>
              <a:ln cap="flat" cmpd="sng" w="12700">
                <a:solidFill>
                  <a:schemeClr val="dk1"/>
                </a:solidFill>
                <a:prstDash val="solid"/>
                <a:round/>
                <a:headEnd len="med" w="med" type="none"/>
                <a:tailEnd len="med" w="med" type="none"/>
              </a:ln>
            </p:spPr>
          </p:cxnSp>
          <p:cxnSp>
            <p:nvCxnSpPr>
              <p:cNvPr id="1492" name="Google Shape;1492;p15"/>
              <p:cNvCxnSpPr/>
              <p:nvPr/>
            </p:nvCxnSpPr>
            <p:spPr>
              <a:xfrm>
                <a:off x="3003" y="1374"/>
                <a:ext cx="435" cy="3"/>
              </a:xfrm>
              <a:prstGeom prst="straightConnector1">
                <a:avLst/>
              </a:prstGeom>
              <a:noFill/>
              <a:ln cap="flat" cmpd="sng" w="12700">
                <a:solidFill>
                  <a:schemeClr val="dk1"/>
                </a:solidFill>
                <a:prstDash val="solid"/>
                <a:round/>
                <a:headEnd len="med" w="med" type="none"/>
                <a:tailEnd len="med" w="med" type="none"/>
              </a:ln>
            </p:spPr>
          </p:cxnSp>
          <p:cxnSp>
            <p:nvCxnSpPr>
              <p:cNvPr id="1493" name="Google Shape;1493;p15"/>
              <p:cNvCxnSpPr/>
              <p:nvPr/>
            </p:nvCxnSpPr>
            <p:spPr>
              <a:xfrm>
                <a:off x="3003" y="1092"/>
                <a:ext cx="435" cy="3"/>
              </a:xfrm>
              <a:prstGeom prst="straightConnector1">
                <a:avLst/>
              </a:prstGeom>
              <a:noFill/>
              <a:ln cap="flat" cmpd="sng" w="12700">
                <a:solidFill>
                  <a:schemeClr val="dk1"/>
                </a:solidFill>
                <a:prstDash val="solid"/>
                <a:round/>
                <a:headEnd len="med" w="med" type="none"/>
                <a:tailEnd len="med" w="med" type="none"/>
              </a:ln>
            </p:spPr>
          </p:cxnSp>
        </p:grpSp>
      </p:grpSp>
      <p:sp>
        <p:nvSpPr>
          <p:cNvPr id="1494" name="Google Shape;1494;p15"/>
          <p:cNvSpPr/>
          <p:nvPr/>
        </p:nvSpPr>
        <p:spPr>
          <a:xfrm>
            <a:off x="5051425" y="5070475"/>
            <a:ext cx="504825" cy="307975"/>
          </a:xfrm>
          <a:custGeom>
            <a:rect b="b" l="l" r="r" t="t"/>
            <a:pathLst>
              <a:path extrusionOk="0" h="194" w="318">
                <a:moveTo>
                  <a:pt x="0" y="0"/>
                </a:moveTo>
                <a:lnTo>
                  <a:pt x="318" y="194"/>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95" name="Google Shape;1495;p15"/>
          <p:cNvSpPr/>
          <p:nvPr/>
        </p:nvSpPr>
        <p:spPr>
          <a:xfrm>
            <a:off x="3986213" y="5462588"/>
            <a:ext cx="481012" cy="238125"/>
          </a:xfrm>
          <a:custGeom>
            <a:rect b="b" l="l" r="r" t="t"/>
            <a:pathLst>
              <a:path extrusionOk="0" h="174" w="294">
                <a:moveTo>
                  <a:pt x="0" y="0"/>
                </a:moveTo>
                <a:lnTo>
                  <a:pt x="294" y="174"/>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96" name="Google Shape;1496;p15"/>
          <p:cNvSpPr/>
          <p:nvPr/>
        </p:nvSpPr>
        <p:spPr>
          <a:xfrm>
            <a:off x="4933950" y="5438775"/>
            <a:ext cx="628650" cy="247650"/>
          </a:xfrm>
          <a:custGeom>
            <a:rect b="b" l="l" r="r" t="t"/>
            <a:pathLst>
              <a:path extrusionOk="0" h="174" w="378">
                <a:moveTo>
                  <a:pt x="0" y="174"/>
                </a:moveTo>
                <a:lnTo>
                  <a:pt x="378"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97" name="Google Shape;1497;p15"/>
          <p:cNvSpPr/>
          <p:nvPr/>
        </p:nvSpPr>
        <p:spPr>
          <a:xfrm>
            <a:off x="5600700" y="5492750"/>
            <a:ext cx="206375" cy="508000"/>
          </a:xfrm>
          <a:custGeom>
            <a:rect b="b" l="l" r="r" t="t"/>
            <a:pathLst>
              <a:path extrusionOk="0" h="500" w="118">
                <a:moveTo>
                  <a:pt x="0" y="500"/>
                </a:moveTo>
                <a:lnTo>
                  <a:pt x="118"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98" name="Google Shape;1498;p15"/>
          <p:cNvSpPr/>
          <p:nvPr/>
        </p:nvSpPr>
        <p:spPr>
          <a:xfrm>
            <a:off x="4365625" y="6026150"/>
            <a:ext cx="736600" cy="74613"/>
          </a:xfrm>
          <a:custGeom>
            <a:rect b="b" l="l" r="r" t="t"/>
            <a:pathLst>
              <a:path extrusionOk="0" h="32" w="370">
                <a:moveTo>
                  <a:pt x="370" y="32"/>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99" name="Google Shape;1499;p15"/>
          <p:cNvSpPr/>
          <p:nvPr/>
        </p:nvSpPr>
        <p:spPr>
          <a:xfrm>
            <a:off x="3829050" y="5486400"/>
            <a:ext cx="193675" cy="425450"/>
          </a:xfrm>
          <a:custGeom>
            <a:rect b="b" l="l" r="r" t="t"/>
            <a:pathLst>
              <a:path extrusionOk="0" h="412" w="176">
                <a:moveTo>
                  <a:pt x="162" y="408"/>
                </a:moveTo>
                <a:lnTo>
                  <a:pt x="176" y="412"/>
                </a:ln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500" name="Google Shape;1500;p15"/>
          <p:cNvGrpSpPr/>
          <p:nvPr/>
        </p:nvGrpSpPr>
        <p:grpSpPr>
          <a:xfrm>
            <a:off x="7280275" y="3617913"/>
            <a:ext cx="1566863" cy="1987550"/>
            <a:chOff x="2366" y="929"/>
            <a:chExt cx="987" cy="1252"/>
          </a:xfrm>
        </p:grpSpPr>
        <p:graphicFrame>
          <p:nvGraphicFramePr>
            <p:cNvPr id="1501" name="Google Shape;1501;p15"/>
            <p:cNvGraphicFramePr/>
            <p:nvPr/>
          </p:nvGraphicFramePr>
          <p:xfrm>
            <a:off x="2741" y="929"/>
            <a:ext cx="333" cy="264"/>
          </p:xfrm>
          <a:graphic>
            <a:graphicData uri="http://schemas.openxmlformats.org/presentationml/2006/ole">
              <mc:AlternateContent>
                <mc:Choice Requires="v">
                  <p:oleObj r:id="rId7" imgH="264" imgW="333" progId="MS_ClipArt_Gallery.2" spid="_x0000_s2">
                    <p:embed/>
                  </p:oleObj>
                </mc:Choice>
                <mc:Fallback>
                  <p:oleObj r:id="rId8" imgH="264" imgW="333" progId="MS_ClipArt_Gallery.2">
                    <p:embed/>
                    <p:pic>
                      <p:nvPicPr>
                        <p:cNvPr id="1501" name="Google Shape;1501;p15"/>
                        <p:cNvPicPr preferRelativeResize="0"/>
                        <p:nvPr/>
                      </p:nvPicPr>
                      <p:blipFill rotWithShape="1">
                        <a:blip r:embed="rId6">
                          <a:alphaModFix/>
                        </a:blip>
                        <a:srcRect b="0" l="0" r="0" t="0"/>
                        <a:stretch/>
                      </p:blipFill>
                      <p:spPr>
                        <a:xfrm>
                          <a:off x="2741" y="929"/>
                          <a:ext cx="333" cy="264"/>
                        </a:xfrm>
                        <a:prstGeom prst="rect">
                          <a:avLst/>
                        </a:prstGeom>
                        <a:noFill/>
                        <a:ln>
                          <a:noFill/>
                        </a:ln>
                      </p:spPr>
                    </p:pic>
                  </p:oleObj>
                </mc:Fallback>
              </mc:AlternateContent>
            </a:graphicData>
          </a:graphic>
        </p:graphicFrame>
        <p:grpSp>
          <p:nvGrpSpPr>
            <p:cNvPr id="1502" name="Google Shape;1502;p15"/>
            <p:cNvGrpSpPr/>
            <p:nvPr/>
          </p:nvGrpSpPr>
          <p:grpSpPr>
            <a:xfrm>
              <a:off x="2366" y="1145"/>
              <a:ext cx="987" cy="1036"/>
              <a:chOff x="2956" y="969"/>
              <a:chExt cx="513" cy="529"/>
            </a:xfrm>
          </p:grpSpPr>
          <p:sp>
            <p:nvSpPr>
              <p:cNvPr id="1503" name="Google Shape;1503;p15"/>
              <p:cNvSpPr/>
              <p:nvPr/>
            </p:nvSpPr>
            <p:spPr>
              <a:xfrm>
                <a:off x="3018" y="969"/>
                <a:ext cx="426" cy="4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04" name="Google Shape;1504;p15"/>
              <p:cNvSpPr/>
              <p:nvPr/>
            </p:nvSpPr>
            <p:spPr>
              <a:xfrm>
                <a:off x="2997" y="984"/>
                <a:ext cx="435" cy="50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05" name="Google Shape;1505;p15"/>
              <p:cNvSpPr/>
              <p:nvPr/>
            </p:nvSpPr>
            <p:spPr>
              <a:xfrm>
                <a:off x="3000" y="1185"/>
                <a:ext cx="432"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06" name="Google Shape;1506;p15"/>
              <p:cNvSpPr txBox="1"/>
              <p:nvPr/>
            </p:nvSpPr>
            <p:spPr>
              <a:xfrm>
                <a:off x="2956" y="978"/>
                <a:ext cx="513" cy="5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application</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transport</a:t>
                </a:r>
                <a:endParaRPr/>
              </a:p>
              <a:p>
                <a:pPr indent="0" lvl="0" marL="0" marR="0" rtl="0" algn="ctr">
                  <a:spcBef>
                    <a:spcPts val="0"/>
                  </a:spcBef>
                  <a:spcAft>
                    <a:spcPts val="0"/>
                  </a:spcAft>
                  <a:buNone/>
                </a:pPr>
                <a:r>
                  <a:rPr lang="en-US" sz="2000">
                    <a:solidFill>
                      <a:schemeClr val="lt1"/>
                    </a:solidFill>
                    <a:latin typeface="Arial"/>
                    <a:ea typeface="Arial"/>
                    <a:cs typeface="Arial"/>
                    <a:sym typeface="Arial"/>
                  </a:rPr>
                  <a:t>network</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data link</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physical</a:t>
                </a:r>
                <a:endParaRPr/>
              </a:p>
            </p:txBody>
          </p:sp>
          <p:cxnSp>
            <p:nvCxnSpPr>
              <p:cNvPr id="1507" name="Google Shape;1507;p15"/>
              <p:cNvCxnSpPr/>
              <p:nvPr/>
            </p:nvCxnSpPr>
            <p:spPr>
              <a:xfrm>
                <a:off x="2997" y="1194"/>
                <a:ext cx="435" cy="3"/>
              </a:xfrm>
              <a:prstGeom prst="straightConnector1">
                <a:avLst/>
              </a:prstGeom>
              <a:noFill/>
              <a:ln cap="flat" cmpd="sng" w="12700">
                <a:solidFill>
                  <a:schemeClr val="dk1"/>
                </a:solidFill>
                <a:prstDash val="solid"/>
                <a:round/>
                <a:headEnd len="med" w="med" type="none"/>
                <a:tailEnd len="med" w="med" type="none"/>
              </a:ln>
            </p:spPr>
          </p:cxnSp>
          <p:cxnSp>
            <p:nvCxnSpPr>
              <p:cNvPr id="1508" name="Google Shape;1508;p15"/>
              <p:cNvCxnSpPr/>
              <p:nvPr/>
            </p:nvCxnSpPr>
            <p:spPr>
              <a:xfrm>
                <a:off x="3003" y="1290"/>
                <a:ext cx="435" cy="3"/>
              </a:xfrm>
              <a:prstGeom prst="straightConnector1">
                <a:avLst/>
              </a:prstGeom>
              <a:noFill/>
              <a:ln cap="flat" cmpd="sng" w="12700">
                <a:solidFill>
                  <a:schemeClr val="dk1"/>
                </a:solidFill>
                <a:prstDash val="solid"/>
                <a:round/>
                <a:headEnd len="med" w="med" type="none"/>
                <a:tailEnd len="med" w="med" type="none"/>
              </a:ln>
            </p:spPr>
          </p:cxnSp>
          <p:cxnSp>
            <p:nvCxnSpPr>
              <p:cNvPr id="1509" name="Google Shape;1509;p15"/>
              <p:cNvCxnSpPr/>
              <p:nvPr/>
            </p:nvCxnSpPr>
            <p:spPr>
              <a:xfrm>
                <a:off x="3003" y="1374"/>
                <a:ext cx="435" cy="3"/>
              </a:xfrm>
              <a:prstGeom prst="straightConnector1">
                <a:avLst/>
              </a:prstGeom>
              <a:noFill/>
              <a:ln cap="flat" cmpd="sng" w="12700">
                <a:solidFill>
                  <a:schemeClr val="dk1"/>
                </a:solidFill>
                <a:prstDash val="solid"/>
                <a:round/>
                <a:headEnd len="med" w="med" type="none"/>
                <a:tailEnd len="med" w="med" type="none"/>
              </a:ln>
            </p:spPr>
          </p:cxnSp>
          <p:cxnSp>
            <p:nvCxnSpPr>
              <p:cNvPr id="1510" name="Google Shape;1510;p15"/>
              <p:cNvCxnSpPr/>
              <p:nvPr/>
            </p:nvCxnSpPr>
            <p:spPr>
              <a:xfrm>
                <a:off x="3003" y="1092"/>
                <a:ext cx="435" cy="3"/>
              </a:xfrm>
              <a:prstGeom prst="straightConnector1">
                <a:avLst/>
              </a:prstGeom>
              <a:noFill/>
              <a:ln cap="flat" cmpd="sng" w="12700">
                <a:solidFill>
                  <a:schemeClr val="dk1"/>
                </a:solidFill>
                <a:prstDash val="solid"/>
                <a:round/>
                <a:headEnd len="med" w="med" type="none"/>
                <a:tailEnd len="med" w="med" type="none"/>
              </a:ln>
            </p:spPr>
          </p:cxnSp>
        </p:grpSp>
      </p:grpSp>
      <p:cxnSp>
        <p:nvCxnSpPr>
          <p:cNvPr id="1511" name="Google Shape;1511;p15"/>
          <p:cNvCxnSpPr/>
          <p:nvPr/>
        </p:nvCxnSpPr>
        <p:spPr>
          <a:xfrm rot="5400000">
            <a:off x="6721475" y="4708525"/>
            <a:ext cx="6350" cy="1403350"/>
          </a:xfrm>
          <a:prstGeom prst="straightConnector1">
            <a:avLst/>
          </a:prstGeom>
          <a:noFill/>
          <a:ln cap="flat" cmpd="sng" w="12700">
            <a:solidFill>
              <a:schemeClr val="dk1"/>
            </a:solidFill>
            <a:prstDash val="solid"/>
            <a:round/>
            <a:headEnd len="med" w="med" type="none"/>
            <a:tailEnd len="med" w="med" type="none"/>
          </a:ln>
        </p:spPr>
      </p:cxnSp>
      <p:sp>
        <p:nvSpPr>
          <p:cNvPr id="1512" name="Google Shape;1512;p15"/>
          <p:cNvSpPr txBox="1"/>
          <p:nvPr/>
        </p:nvSpPr>
        <p:spPr>
          <a:xfrm>
            <a:off x="1916113" y="4646613"/>
            <a:ext cx="2276475"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1. Khởi đầu cuộc gọi</a:t>
            </a:r>
            <a:endParaRPr sz="2400">
              <a:solidFill>
                <a:schemeClr val="dk1"/>
              </a:solidFill>
              <a:latin typeface="Arial"/>
              <a:ea typeface="Arial"/>
              <a:cs typeface="Arial"/>
              <a:sym typeface="Arial"/>
            </a:endParaRPr>
          </a:p>
        </p:txBody>
      </p:sp>
      <p:sp>
        <p:nvSpPr>
          <p:cNvPr id="1513" name="Google Shape;1513;p15"/>
          <p:cNvSpPr/>
          <p:nvPr/>
        </p:nvSpPr>
        <p:spPr>
          <a:xfrm>
            <a:off x="2057400" y="5000625"/>
            <a:ext cx="5305425" cy="862013"/>
          </a:xfrm>
          <a:custGeom>
            <a:rect b="b" l="l" r="r" t="t"/>
            <a:pathLst>
              <a:path extrusionOk="0" h="543" w="3342">
                <a:moveTo>
                  <a:pt x="0" y="0"/>
                </a:moveTo>
                <a:lnTo>
                  <a:pt x="3" y="234"/>
                </a:lnTo>
                <a:lnTo>
                  <a:pt x="939" y="234"/>
                </a:lnTo>
                <a:lnTo>
                  <a:pt x="1617" y="543"/>
                </a:lnTo>
                <a:lnTo>
                  <a:pt x="1818" y="543"/>
                </a:lnTo>
                <a:lnTo>
                  <a:pt x="2364" y="300"/>
                </a:lnTo>
                <a:lnTo>
                  <a:pt x="3342" y="306"/>
                </a:lnTo>
                <a:lnTo>
                  <a:pt x="3336" y="12"/>
                </a:lnTo>
              </a:path>
            </a:pathLst>
          </a:custGeom>
          <a:noFill/>
          <a:ln cap="flat" cmpd="sng" w="28575">
            <a:solidFill>
              <a:srgbClr val="FF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14" name="Google Shape;1514;p15"/>
          <p:cNvSpPr txBox="1"/>
          <p:nvPr/>
        </p:nvSpPr>
        <p:spPr>
          <a:xfrm>
            <a:off x="5376863" y="4713288"/>
            <a:ext cx="17843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2. Cuộc gói đến</a:t>
            </a:r>
            <a:endParaRPr sz="2400">
              <a:solidFill>
                <a:schemeClr val="dk1"/>
              </a:solidFill>
              <a:latin typeface="Arial"/>
              <a:ea typeface="Arial"/>
              <a:cs typeface="Arial"/>
              <a:sym typeface="Arial"/>
            </a:endParaRPr>
          </a:p>
        </p:txBody>
      </p:sp>
      <p:sp>
        <p:nvSpPr>
          <p:cNvPr id="1515" name="Google Shape;1515;p15"/>
          <p:cNvSpPr txBox="1"/>
          <p:nvPr/>
        </p:nvSpPr>
        <p:spPr>
          <a:xfrm>
            <a:off x="4664075" y="4379913"/>
            <a:ext cx="24701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3. Chấp nhận cuộc gọi</a:t>
            </a:r>
            <a:endParaRPr sz="2400">
              <a:solidFill>
                <a:schemeClr val="dk1"/>
              </a:solidFill>
              <a:latin typeface="Arial"/>
              <a:ea typeface="Arial"/>
              <a:cs typeface="Arial"/>
              <a:sym typeface="Arial"/>
            </a:endParaRPr>
          </a:p>
        </p:txBody>
      </p:sp>
      <p:sp>
        <p:nvSpPr>
          <p:cNvPr id="1516" name="Google Shape;1516;p15"/>
          <p:cNvSpPr/>
          <p:nvPr/>
        </p:nvSpPr>
        <p:spPr>
          <a:xfrm>
            <a:off x="2162175" y="4648200"/>
            <a:ext cx="5057775" cy="1123950"/>
          </a:xfrm>
          <a:custGeom>
            <a:rect b="b" l="l" r="r" t="t"/>
            <a:pathLst>
              <a:path extrusionOk="0" h="708" w="3186">
                <a:moveTo>
                  <a:pt x="0" y="12"/>
                </a:moveTo>
                <a:lnTo>
                  <a:pt x="0" y="381"/>
                </a:lnTo>
                <a:lnTo>
                  <a:pt x="882" y="384"/>
                </a:lnTo>
                <a:lnTo>
                  <a:pt x="1551" y="708"/>
                </a:lnTo>
                <a:lnTo>
                  <a:pt x="1742" y="708"/>
                </a:lnTo>
                <a:lnTo>
                  <a:pt x="2273" y="476"/>
                </a:lnTo>
                <a:lnTo>
                  <a:pt x="3186" y="470"/>
                </a:lnTo>
                <a:lnTo>
                  <a:pt x="3180" y="0"/>
                </a:lnTo>
              </a:path>
            </a:pathLst>
          </a:custGeom>
          <a:noFill/>
          <a:ln cap="flat" cmpd="sng" w="28575">
            <a:solidFill>
              <a:srgbClr val="FF0000"/>
            </a:solidFill>
            <a:prstDash val="solid"/>
            <a:round/>
            <a:headEnd len="med" w="med" type="triangl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17" name="Google Shape;1517;p15"/>
          <p:cNvSpPr txBox="1"/>
          <p:nvPr/>
        </p:nvSpPr>
        <p:spPr>
          <a:xfrm>
            <a:off x="1936750" y="4360863"/>
            <a:ext cx="2682875"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4. Cuộc gọi được kết nối</a:t>
            </a:r>
            <a:endParaRPr sz="2400">
              <a:solidFill>
                <a:schemeClr val="dk1"/>
              </a:solidFill>
              <a:latin typeface="Arial"/>
              <a:ea typeface="Arial"/>
              <a:cs typeface="Arial"/>
              <a:sym typeface="Arial"/>
            </a:endParaRPr>
          </a:p>
        </p:txBody>
      </p:sp>
      <p:sp>
        <p:nvSpPr>
          <p:cNvPr id="1518" name="Google Shape;1518;p15"/>
          <p:cNvSpPr txBox="1"/>
          <p:nvPr/>
        </p:nvSpPr>
        <p:spPr>
          <a:xfrm>
            <a:off x="1944688" y="4056063"/>
            <a:ext cx="26606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2"/>
                </a:solidFill>
                <a:latin typeface="Arial"/>
                <a:ea typeface="Arial"/>
                <a:cs typeface="Arial"/>
                <a:sym typeface="Arial"/>
              </a:rPr>
              <a:t>5. Luồng dữ liệu bắt đầu</a:t>
            </a:r>
            <a:endParaRPr sz="2400">
              <a:solidFill>
                <a:schemeClr val="dk1"/>
              </a:solidFill>
              <a:latin typeface="Arial"/>
              <a:ea typeface="Arial"/>
              <a:cs typeface="Arial"/>
              <a:sym typeface="Arial"/>
            </a:endParaRPr>
          </a:p>
        </p:txBody>
      </p:sp>
      <p:sp>
        <p:nvSpPr>
          <p:cNvPr id="1519" name="Google Shape;1519;p15"/>
          <p:cNvSpPr txBox="1"/>
          <p:nvPr/>
        </p:nvSpPr>
        <p:spPr>
          <a:xfrm>
            <a:off x="5380038" y="4008438"/>
            <a:ext cx="17462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2"/>
                </a:solidFill>
                <a:latin typeface="Arial"/>
                <a:ea typeface="Arial"/>
                <a:cs typeface="Arial"/>
                <a:sym typeface="Arial"/>
              </a:rPr>
              <a:t>6. Nhận dữ liệu</a:t>
            </a:r>
            <a:endParaRPr sz="2400">
              <a:solidFill>
                <a:schemeClr val="dk1"/>
              </a:solidFill>
              <a:latin typeface="Arial"/>
              <a:ea typeface="Arial"/>
              <a:cs typeface="Arial"/>
              <a:sym typeface="Arial"/>
            </a:endParaRPr>
          </a:p>
        </p:txBody>
      </p:sp>
      <p:sp>
        <p:nvSpPr>
          <p:cNvPr id="1520" name="Google Shape;1520;p15"/>
          <p:cNvSpPr/>
          <p:nvPr/>
        </p:nvSpPr>
        <p:spPr>
          <a:xfrm>
            <a:off x="2228850" y="4324350"/>
            <a:ext cx="4895850" cy="1343025"/>
          </a:xfrm>
          <a:custGeom>
            <a:rect b="b" l="l" r="r" t="t"/>
            <a:pathLst>
              <a:path extrusionOk="0" h="846" w="3084">
                <a:moveTo>
                  <a:pt x="0" y="18"/>
                </a:moveTo>
                <a:lnTo>
                  <a:pt x="0" y="531"/>
                </a:lnTo>
                <a:lnTo>
                  <a:pt x="846" y="534"/>
                </a:lnTo>
                <a:lnTo>
                  <a:pt x="1485" y="846"/>
                </a:lnTo>
                <a:lnTo>
                  <a:pt x="1698" y="843"/>
                </a:lnTo>
                <a:lnTo>
                  <a:pt x="2238" y="633"/>
                </a:lnTo>
                <a:lnTo>
                  <a:pt x="3084" y="633"/>
                </a:lnTo>
                <a:lnTo>
                  <a:pt x="3081" y="0"/>
                </a:lnTo>
              </a:path>
            </a:pathLst>
          </a:custGeom>
          <a:noFill/>
          <a:ln cap="flat" cmpd="sng" w="57150">
            <a:solidFill>
              <a:schemeClr val="accent2"/>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521" name="Google Shape;1521;p15"/>
          <p:cNvGrpSpPr/>
          <p:nvPr/>
        </p:nvGrpSpPr>
        <p:grpSpPr>
          <a:xfrm>
            <a:off x="3514725" y="5241925"/>
            <a:ext cx="2530475" cy="600075"/>
            <a:chOff x="2214" y="3302"/>
            <a:chExt cx="1594" cy="378"/>
          </a:xfrm>
        </p:grpSpPr>
        <p:grpSp>
          <p:nvGrpSpPr>
            <p:cNvPr id="1522" name="Google Shape;1522;p15"/>
            <p:cNvGrpSpPr/>
            <p:nvPr/>
          </p:nvGrpSpPr>
          <p:grpSpPr>
            <a:xfrm>
              <a:off x="2214" y="3302"/>
              <a:ext cx="316" cy="147"/>
              <a:chOff x="3120" y="2318"/>
              <a:chExt cx="316" cy="147"/>
            </a:xfrm>
          </p:grpSpPr>
          <p:sp>
            <p:nvSpPr>
              <p:cNvPr id="1523" name="Google Shape;1523;p15"/>
              <p:cNvSpPr/>
              <p:nvPr/>
            </p:nvSpPr>
            <p:spPr>
              <a:xfrm>
                <a:off x="3123" y="2384"/>
                <a:ext cx="313" cy="81"/>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524" name="Google Shape;1524;p15"/>
              <p:cNvCxnSpPr/>
              <p:nvPr/>
            </p:nvCxnSpPr>
            <p:spPr>
              <a:xfrm>
                <a:off x="3123" y="2377"/>
                <a:ext cx="0" cy="50"/>
              </a:xfrm>
              <a:prstGeom prst="straightConnector1">
                <a:avLst/>
              </a:prstGeom>
              <a:noFill/>
              <a:ln cap="flat" cmpd="sng" w="12700">
                <a:solidFill>
                  <a:schemeClr val="dk1"/>
                </a:solidFill>
                <a:prstDash val="solid"/>
                <a:round/>
                <a:headEnd len="med" w="med" type="none"/>
                <a:tailEnd len="med" w="med" type="none"/>
              </a:ln>
            </p:spPr>
          </p:cxnSp>
          <p:cxnSp>
            <p:nvCxnSpPr>
              <p:cNvPr id="1525" name="Google Shape;1525;p15"/>
              <p:cNvCxnSpPr/>
              <p:nvPr/>
            </p:nvCxnSpPr>
            <p:spPr>
              <a:xfrm>
                <a:off x="3436" y="2377"/>
                <a:ext cx="0" cy="50"/>
              </a:xfrm>
              <a:prstGeom prst="straightConnector1">
                <a:avLst/>
              </a:prstGeom>
              <a:noFill/>
              <a:ln cap="flat" cmpd="sng" w="12700">
                <a:solidFill>
                  <a:schemeClr val="dk1"/>
                </a:solidFill>
                <a:prstDash val="solid"/>
                <a:round/>
                <a:headEnd len="med" w="med" type="none"/>
                <a:tailEnd len="med" w="med" type="none"/>
              </a:ln>
            </p:spPr>
          </p:cxnSp>
          <p:sp>
            <p:nvSpPr>
              <p:cNvPr id="1526" name="Google Shape;1526;p15"/>
              <p:cNvSpPr/>
              <p:nvPr/>
            </p:nvSpPr>
            <p:spPr>
              <a:xfrm>
                <a:off x="3123" y="2377"/>
                <a:ext cx="310" cy="4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527" name="Google Shape;1527;p15"/>
              <p:cNvSpPr/>
              <p:nvPr/>
            </p:nvSpPr>
            <p:spPr>
              <a:xfrm>
                <a:off x="3120" y="2318"/>
                <a:ext cx="313" cy="95"/>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528" name="Google Shape;1528;p15"/>
              <p:cNvGrpSpPr/>
              <p:nvPr/>
            </p:nvGrpSpPr>
            <p:grpSpPr>
              <a:xfrm>
                <a:off x="3195" y="2339"/>
                <a:ext cx="156" cy="55"/>
                <a:chOff x="2848" y="848"/>
                <a:chExt cx="140" cy="98"/>
              </a:xfrm>
            </p:grpSpPr>
            <p:cxnSp>
              <p:nvCxnSpPr>
                <p:cNvPr id="1529" name="Google Shape;1529;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530" name="Google Shape;1530;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531" name="Google Shape;1531;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532" name="Google Shape;1532;p15"/>
              <p:cNvGrpSpPr/>
              <p:nvPr/>
            </p:nvGrpSpPr>
            <p:grpSpPr>
              <a:xfrm flipH="1" rot="10800000">
                <a:off x="3195" y="2338"/>
                <a:ext cx="156" cy="56"/>
                <a:chOff x="2848" y="848"/>
                <a:chExt cx="140" cy="98"/>
              </a:xfrm>
            </p:grpSpPr>
            <p:cxnSp>
              <p:nvCxnSpPr>
                <p:cNvPr id="1533" name="Google Shape;1533;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534" name="Google Shape;1534;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535" name="Google Shape;1535;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536" name="Google Shape;1536;p15"/>
            <p:cNvGrpSpPr/>
            <p:nvPr/>
          </p:nvGrpSpPr>
          <p:grpSpPr>
            <a:xfrm>
              <a:off x="2808" y="3533"/>
              <a:ext cx="316" cy="147"/>
              <a:chOff x="3120" y="2318"/>
              <a:chExt cx="316" cy="147"/>
            </a:xfrm>
          </p:grpSpPr>
          <p:sp>
            <p:nvSpPr>
              <p:cNvPr id="1537" name="Google Shape;1537;p15"/>
              <p:cNvSpPr/>
              <p:nvPr/>
            </p:nvSpPr>
            <p:spPr>
              <a:xfrm>
                <a:off x="3123" y="2384"/>
                <a:ext cx="313" cy="81"/>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538" name="Google Shape;1538;p15"/>
              <p:cNvCxnSpPr/>
              <p:nvPr/>
            </p:nvCxnSpPr>
            <p:spPr>
              <a:xfrm>
                <a:off x="3123" y="2377"/>
                <a:ext cx="0" cy="50"/>
              </a:xfrm>
              <a:prstGeom prst="straightConnector1">
                <a:avLst/>
              </a:prstGeom>
              <a:noFill/>
              <a:ln cap="flat" cmpd="sng" w="12700">
                <a:solidFill>
                  <a:schemeClr val="dk1"/>
                </a:solidFill>
                <a:prstDash val="solid"/>
                <a:round/>
                <a:headEnd len="med" w="med" type="none"/>
                <a:tailEnd len="med" w="med" type="none"/>
              </a:ln>
            </p:spPr>
          </p:cxnSp>
          <p:cxnSp>
            <p:nvCxnSpPr>
              <p:cNvPr id="1539" name="Google Shape;1539;p15"/>
              <p:cNvCxnSpPr/>
              <p:nvPr/>
            </p:nvCxnSpPr>
            <p:spPr>
              <a:xfrm>
                <a:off x="3436" y="2377"/>
                <a:ext cx="0" cy="50"/>
              </a:xfrm>
              <a:prstGeom prst="straightConnector1">
                <a:avLst/>
              </a:prstGeom>
              <a:noFill/>
              <a:ln cap="flat" cmpd="sng" w="12700">
                <a:solidFill>
                  <a:schemeClr val="dk1"/>
                </a:solidFill>
                <a:prstDash val="solid"/>
                <a:round/>
                <a:headEnd len="med" w="med" type="none"/>
                <a:tailEnd len="med" w="med" type="none"/>
              </a:ln>
            </p:spPr>
          </p:cxnSp>
          <p:sp>
            <p:nvSpPr>
              <p:cNvPr id="1540" name="Google Shape;1540;p15"/>
              <p:cNvSpPr/>
              <p:nvPr/>
            </p:nvSpPr>
            <p:spPr>
              <a:xfrm>
                <a:off x="3123" y="2377"/>
                <a:ext cx="310" cy="4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541" name="Google Shape;1541;p15"/>
              <p:cNvSpPr/>
              <p:nvPr/>
            </p:nvSpPr>
            <p:spPr>
              <a:xfrm>
                <a:off x="3120" y="2318"/>
                <a:ext cx="313" cy="95"/>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542" name="Google Shape;1542;p15"/>
              <p:cNvGrpSpPr/>
              <p:nvPr/>
            </p:nvGrpSpPr>
            <p:grpSpPr>
              <a:xfrm>
                <a:off x="3195" y="2339"/>
                <a:ext cx="156" cy="55"/>
                <a:chOff x="2848" y="848"/>
                <a:chExt cx="140" cy="98"/>
              </a:xfrm>
            </p:grpSpPr>
            <p:cxnSp>
              <p:nvCxnSpPr>
                <p:cNvPr id="1543" name="Google Shape;1543;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544" name="Google Shape;1544;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545" name="Google Shape;1545;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546" name="Google Shape;1546;p15"/>
              <p:cNvGrpSpPr/>
              <p:nvPr/>
            </p:nvGrpSpPr>
            <p:grpSpPr>
              <a:xfrm flipH="1" rot="10800000">
                <a:off x="3195" y="2338"/>
                <a:ext cx="156" cy="56"/>
                <a:chOff x="2848" y="848"/>
                <a:chExt cx="140" cy="98"/>
              </a:xfrm>
            </p:grpSpPr>
            <p:cxnSp>
              <p:nvCxnSpPr>
                <p:cNvPr id="1547" name="Google Shape;1547;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548" name="Google Shape;1548;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549" name="Google Shape;1549;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550" name="Google Shape;1550;p15"/>
            <p:cNvGrpSpPr/>
            <p:nvPr/>
          </p:nvGrpSpPr>
          <p:grpSpPr>
            <a:xfrm>
              <a:off x="3492" y="3302"/>
              <a:ext cx="316" cy="147"/>
              <a:chOff x="3120" y="2318"/>
              <a:chExt cx="316" cy="147"/>
            </a:xfrm>
          </p:grpSpPr>
          <p:sp>
            <p:nvSpPr>
              <p:cNvPr id="1551" name="Google Shape;1551;p15"/>
              <p:cNvSpPr/>
              <p:nvPr/>
            </p:nvSpPr>
            <p:spPr>
              <a:xfrm>
                <a:off x="3123" y="2384"/>
                <a:ext cx="313" cy="81"/>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552" name="Google Shape;1552;p15"/>
              <p:cNvCxnSpPr/>
              <p:nvPr/>
            </p:nvCxnSpPr>
            <p:spPr>
              <a:xfrm>
                <a:off x="3123" y="2377"/>
                <a:ext cx="0" cy="50"/>
              </a:xfrm>
              <a:prstGeom prst="straightConnector1">
                <a:avLst/>
              </a:prstGeom>
              <a:noFill/>
              <a:ln cap="flat" cmpd="sng" w="12700">
                <a:solidFill>
                  <a:schemeClr val="dk1"/>
                </a:solidFill>
                <a:prstDash val="solid"/>
                <a:round/>
                <a:headEnd len="med" w="med" type="none"/>
                <a:tailEnd len="med" w="med" type="none"/>
              </a:ln>
            </p:spPr>
          </p:cxnSp>
          <p:cxnSp>
            <p:nvCxnSpPr>
              <p:cNvPr id="1553" name="Google Shape;1553;p15"/>
              <p:cNvCxnSpPr/>
              <p:nvPr/>
            </p:nvCxnSpPr>
            <p:spPr>
              <a:xfrm>
                <a:off x="3436" y="2377"/>
                <a:ext cx="0" cy="50"/>
              </a:xfrm>
              <a:prstGeom prst="straightConnector1">
                <a:avLst/>
              </a:prstGeom>
              <a:noFill/>
              <a:ln cap="flat" cmpd="sng" w="12700">
                <a:solidFill>
                  <a:schemeClr val="dk1"/>
                </a:solidFill>
                <a:prstDash val="solid"/>
                <a:round/>
                <a:headEnd len="med" w="med" type="none"/>
                <a:tailEnd len="med" w="med" type="none"/>
              </a:ln>
            </p:spPr>
          </p:cxnSp>
          <p:sp>
            <p:nvSpPr>
              <p:cNvPr id="1554" name="Google Shape;1554;p15"/>
              <p:cNvSpPr/>
              <p:nvPr/>
            </p:nvSpPr>
            <p:spPr>
              <a:xfrm>
                <a:off x="3123" y="2377"/>
                <a:ext cx="310" cy="4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555" name="Google Shape;1555;p15"/>
              <p:cNvSpPr/>
              <p:nvPr/>
            </p:nvSpPr>
            <p:spPr>
              <a:xfrm>
                <a:off x="3120" y="2318"/>
                <a:ext cx="313" cy="95"/>
              </a:xfrm>
              <a:prstGeom prst="ellipse">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556" name="Google Shape;1556;p15"/>
              <p:cNvGrpSpPr/>
              <p:nvPr/>
            </p:nvGrpSpPr>
            <p:grpSpPr>
              <a:xfrm>
                <a:off x="3195" y="2339"/>
                <a:ext cx="156" cy="55"/>
                <a:chOff x="2848" y="848"/>
                <a:chExt cx="140" cy="98"/>
              </a:xfrm>
            </p:grpSpPr>
            <p:cxnSp>
              <p:nvCxnSpPr>
                <p:cNvPr id="1557" name="Google Shape;1557;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558" name="Google Shape;1558;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559" name="Google Shape;1559;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560" name="Google Shape;1560;p15"/>
              <p:cNvGrpSpPr/>
              <p:nvPr/>
            </p:nvGrpSpPr>
            <p:grpSpPr>
              <a:xfrm flipH="1" rot="10800000">
                <a:off x="3195" y="2338"/>
                <a:ext cx="156" cy="56"/>
                <a:chOff x="2848" y="848"/>
                <a:chExt cx="140" cy="98"/>
              </a:xfrm>
            </p:grpSpPr>
            <p:cxnSp>
              <p:nvCxnSpPr>
                <p:cNvPr id="1561" name="Google Shape;1561;p1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562" name="Google Shape;1562;p1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563" name="Google Shape;1563;p1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2"/>
                                        </p:tgtEl>
                                        <p:attrNameLst>
                                          <p:attrName>style.visibility</p:attrName>
                                        </p:attrNameLst>
                                      </p:cBhvr>
                                      <p:to>
                                        <p:strVal val="visible"/>
                                      </p:to>
                                    </p:set>
                                    <p:animEffect filter="fade" transition="in">
                                      <p:cBhvr>
                                        <p:cTn dur="500"/>
                                        <p:tgtEl>
                                          <p:spTgt spid="15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13"/>
                                        </p:tgtEl>
                                        <p:attrNameLst>
                                          <p:attrName>style.visibility</p:attrName>
                                        </p:attrNameLst>
                                      </p:cBhvr>
                                      <p:to>
                                        <p:strVal val="visible"/>
                                      </p:to>
                                    </p:set>
                                    <p:animEffect filter="fade" transition="in">
                                      <p:cBhvr>
                                        <p:cTn dur="500"/>
                                        <p:tgtEl>
                                          <p:spTgt spid="15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21"/>
                                        </p:tgtEl>
                                        <p:attrNameLst>
                                          <p:attrName>style.visibility</p:attrName>
                                        </p:attrNameLst>
                                      </p:cBhvr>
                                      <p:to>
                                        <p:strVal val="visible"/>
                                      </p:to>
                                    </p:set>
                                    <p:animEffect filter="fade" transition="in">
                                      <p:cBhvr>
                                        <p:cTn dur="500"/>
                                        <p:tgtEl>
                                          <p:spTgt spid="152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14"/>
                                        </p:tgtEl>
                                        <p:attrNameLst>
                                          <p:attrName>style.visibility</p:attrName>
                                        </p:attrNameLst>
                                      </p:cBhvr>
                                      <p:to>
                                        <p:strVal val="visible"/>
                                      </p:to>
                                    </p:set>
                                    <p:animEffect filter="fade" transition="in">
                                      <p:cBhvr>
                                        <p:cTn dur="500"/>
                                        <p:tgtEl>
                                          <p:spTgt spid="1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5"/>
                                        </p:tgtEl>
                                        <p:attrNameLst>
                                          <p:attrName>style.visibility</p:attrName>
                                        </p:attrNameLst>
                                      </p:cBhvr>
                                      <p:to>
                                        <p:strVal val="visible"/>
                                      </p:to>
                                    </p:set>
                                    <p:animEffect filter="fade" transition="in">
                                      <p:cBhvr>
                                        <p:cTn dur="500"/>
                                        <p:tgtEl>
                                          <p:spTgt spid="15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16"/>
                                        </p:tgtEl>
                                        <p:attrNameLst>
                                          <p:attrName>style.visibility</p:attrName>
                                        </p:attrNameLst>
                                      </p:cBhvr>
                                      <p:to>
                                        <p:strVal val="visible"/>
                                      </p:to>
                                    </p:set>
                                    <p:animEffect filter="fade" transition="in">
                                      <p:cBhvr>
                                        <p:cTn dur="500"/>
                                        <p:tgtEl>
                                          <p:spTgt spid="15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17"/>
                                        </p:tgtEl>
                                        <p:attrNameLst>
                                          <p:attrName>style.visibility</p:attrName>
                                        </p:attrNameLst>
                                      </p:cBhvr>
                                      <p:to>
                                        <p:strVal val="visible"/>
                                      </p:to>
                                    </p:set>
                                    <p:animEffect filter="fade" transition="in">
                                      <p:cBhvr>
                                        <p:cTn dur="500"/>
                                        <p:tgtEl>
                                          <p:spTgt spid="1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8"/>
                                        </p:tgtEl>
                                        <p:attrNameLst>
                                          <p:attrName>style.visibility</p:attrName>
                                        </p:attrNameLst>
                                      </p:cBhvr>
                                      <p:to>
                                        <p:strVal val="visible"/>
                                      </p:to>
                                    </p:set>
                                    <p:animEffect filter="fade" transition="in">
                                      <p:cBhvr>
                                        <p:cTn dur="500"/>
                                        <p:tgtEl>
                                          <p:spTgt spid="15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20"/>
                                        </p:tgtEl>
                                        <p:attrNameLst>
                                          <p:attrName>style.visibility</p:attrName>
                                        </p:attrNameLst>
                                      </p:cBhvr>
                                      <p:to>
                                        <p:strVal val="visible"/>
                                      </p:to>
                                    </p:set>
                                    <p:animEffect filter="fade" transition="in">
                                      <p:cBhvr>
                                        <p:cTn dur="500"/>
                                        <p:tgtEl>
                                          <p:spTgt spid="15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19"/>
                                        </p:tgtEl>
                                        <p:attrNameLst>
                                          <p:attrName>style.visibility</p:attrName>
                                        </p:attrNameLst>
                                      </p:cBhvr>
                                      <p:to>
                                        <p:strVal val="visible"/>
                                      </p:to>
                                    </p:set>
                                    <p:animEffect filter="fade" transition="in">
                                      <p:cBhvr>
                                        <p:cTn dur="500"/>
                                        <p:tgtEl>
                                          <p:spTgt spid="1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p16"/>
          <p:cNvSpPr txBox="1"/>
          <p:nvPr>
            <p:ph type="title"/>
          </p:nvPr>
        </p:nvSpPr>
        <p:spPr>
          <a:xfrm>
            <a:off x="519113" y="0"/>
            <a:ext cx="77724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Mạng datagram</a:t>
            </a:r>
            <a:endParaRPr/>
          </a:p>
        </p:txBody>
      </p:sp>
      <p:sp>
        <p:nvSpPr>
          <p:cNvPr id="1570" name="Google Shape;1570;p1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571" name="Google Shape;1571;p16"/>
          <p:cNvSpPr txBox="1"/>
          <p:nvPr>
            <p:ph idx="1" type="body"/>
          </p:nvPr>
        </p:nvSpPr>
        <p:spPr>
          <a:xfrm>
            <a:off x="568325" y="1038225"/>
            <a:ext cx="7781925" cy="2276475"/>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70000"/>
              <a:buFont typeface="Noto Sans Symbols"/>
              <a:buChar char="🞆"/>
            </a:pPr>
            <a:r>
              <a:rPr lang="en-US"/>
              <a:t>Không thiết lập cuộc gọi tại tầng mạng</a:t>
            </a:r>
            <a:endParaRPr/>
          </a:p>
          <a:p>
            <a:pPr indent="-274320" lvl="0" marL="274320" rtl="0" algn="l">
              <a:spcBef>
                <a:spcPts val="600"/>
              </a:spcBef>
              <a:spcAft>
                <a:spcPts val="0"/>
              </a:spcAft>
              <a:buSzPct val="70000"/>
              <a:buFont typeface="Noto Sans Symbols"/>
              <a:buChar char="🞆"/>
            </a:pPr>
            <a:r>
              <a:rPr lang="en-US"/>
              <a:t>Router: không có trạng thái về các kết nối end-to-end</a:t>
            </a:r>
            <a:endParaRPr/>
          </a:p>
          <a:p>
            <a:pPr indent="-274320" lvl="1" marL="640080" rtl="0" algn="l">
              <a:spcBef>
                <a:spcPts val="370"/>
              </a:spcBef>
              <a:spcAft>
                <a:spcPts val="0"/>
              </a:spcAft>
              <a:buSzPct val="80000"/>
              <a:buChar char="⚫"/>
            </a:pPr>
            <a:r>
              <a:rPr lang="en-US" sz="2000"/>
              <a:t>Không có khái niệm mức mạng về kết nối</a:t>
            </a:r>
            <a:endParaRPr/>
          </a:p>
          <a:p>
            <a:pPr indent="-274320" lvl="0" marL="274320" rtl="0" algn="l">
              <a:spcBef>
                <a:spcPts val="600"/>
              </a:spcBef>
              <a:spcAft>
                <a:spcPts val="0"/>
              </a:spcAft>
              <a:buSzPct val="70000"/>
              <a:buFont typeface="Noto Sans Symbols"/>
              <a:buChar char="🞆"/>
            </a:pPr>
            <a:r>
              <a:rPr lang="en-US"/>
              <a:t>Các gói tin chuyển tiếp sử dụng địa chỉ của host đích </a:t>
            </a:r>
            <a:endParaRPr/>
          </a:p>
          <a:p>
            <a:pPr indent="-274320" lvl="0" marL="274320" rtl="0" algn="l">
              <a:spcBef>
                <a:spcPts val="600"/>
              </a:spcBef>
              <a:spcAft>
                <a:spcPts val="0"/>
              </a:spcAft>
              <a:buSzPct val="70000"/>
              <a:buFont typeface="Noto Sans Symbols"/>
              <a:buChar char="🞆"/>
            </a:pPr>
            <a:r>
              <a:rPr lang="en-US"/>
              <a:t>Các gói tin cùng cặp địa chỉ nguồn-đích có thể đi theo các đường khác nhau</a:t>
            </a:r>
            <a:endParaRPr/>
          </a:p>
        </p:txBody>
      </p:sp>
      <p:cxnSp>
        <p:nvCxnSpPr>
          <p:cNvPr id="1572" name="Google Shape;1572;p16"/>
          <p:cNvCxnSpPr/>
          <p:nvPr/>
        </p:nvCxnSpPr>
        <p:spPr>
          <a:xfrm flipH="1" rot="-5400000">
            <a:off x="2706688" y="4821237"/>
            <a:ext cx="6350" cy="1577975"/>
          </a:xfrm>
          <a:prstGeom prst="straightConnector1">
            <a:avLst/>
          </a:prstGeom>
          <a:noFill/>
          <a:ln cap="flat" cmpd="sng" w="12700">
            <a:solidFill>
              <a:schemeClr val="dk1"/>
            </a:solidFill>
            <a:prstDash val="solid"/>
            <a:round/>
            <a:headEnd len="med" w="med" type="none"/>
            <a:tailEnd len="med" w="med" type="none"/>
          </a:ln>
        </p:spPr>
      </p:cxnSp>
      <p:grpSp>
        <p:nvGrpSpPr>
          <p:cNvPr id="1573" name="Google Shape;1573;p16"/>
          <p:cNvGrpSpPr/>
          <p:nvPr/>
        </p:nvGrpSpPr>
        <p:grpSpPr>
          <a:xfrm>
            <a:off x="479425" y="3741738"/>
            <a:ext cx="1566863" cy="1987550"/>
            <a:chOff x="2366" y="929"/>
            <a:chExt cx="987" cy="1252"/>
          </a:xfrm>
        </p:grpSpPr>
        <p:graphicFrame>
          <p:nvGraphicFramePr>
            <p:cNvPr id="1574" name="Google Shape;1574;p16"/>
            <p:cNvGraphicFramePr/>
            <p:nvPr/>
          </p:nvGraphicFramePr>
          <p:xfrm>
            <a:off x="2741" y="929"/>
            <a:ext cx="333" cy="264"/>
          </p:xfrm>
          <a:graphic>
            <a:graphicData uri="http://schemas.openxmlformats.org/presentationml/2006/ole">
              <mc:AlternateContent>
                <mc:Choice Requires="v">
                  <p:oleObj r:id="rId4" imgH="264" imgW="333" progId="MS_ClipArt_Gallery.2" spid="_x0000_s1">
                    <p:embed/>
                  </p:oleObj>
                </mc:Choice>
                <mc:Fallback>
                  <p:oleObj r:id="rId5" imgH="264" imgW="333" progId="MS_ClipArt_Gallery.2">
                    <p:embed/>
                    <p:pic>
                      <p:nvPicPr>
                        <p:cNvPr id="1574" name="Google Shape;1574;p16"/>
                        <p:cNvPicPr preferRelativeResize="0"/>
                        <p:nvPr/>
                      </p:nvPicPr>
                      <p:blipFill rotWithShape="1">
                        <a:blip r:embed="rId6">
                          <a:alphaModFix/>
                        </a:blip>
                        <a:srcRect b="0" l="0" r="0" t="0"/>
                        <a:stretch/>
                      </p:blipFill>
                      <p:spPr>
                        <a:xfrm>
                          <a:off x="2741" y="929"/>
                          <a:ext cx="333" cy="264"/>
                        </a:xfrm>
                        <a:prstGeom prst="rect">
                          <a:avLst/>
                        </a:prstGeom>
                        <a:noFill/>
                        <a:ln>
                          <a:noFill/>
                        </a:ln>
                      </p:spPr>
                    </p:pic>
                  </p:oleObj>
                </mc:Fallback>
              </mc:AlternateContent>
            </a:graphicData>
          </a:graphic>
        </p:graphicFrame>
        <p:grpSp>
          <p:nvGrpSpPr>
            <p:cNvPr id="1575" name="Google Shape;1575;p16"/>
            <p:cNvGrpSpPr/>
            <p:nvPr/>
          </p:nvGrpSpPr>
          <p:grpSpPr>
            <a:xfrm>
              <a:off x="2366" y="1145"/>
              <a:ext cx="987" cy="1036"/>
              <a:chOff x="2956" y="969"/>
              <a:chExt cx="513" cy="529"/>
            </a:xfrm>
          </p:grpSpPr>
          <p:sp>
            <p:nvSpPr>
              <p:cNvPr id="1576" name="Google Shape;1576;p16"/>
              <p:cNvSpPr/>
              <p:nvPr/>
            </p:nvSpPr>
            <p:spPr>
              <a:xfrm>
                <a:off x="3018" y="969"/>
                <a:ext cx="426" cy="4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77" name="Google Shape;1577;p16"/>
              <p:cNvSpPr/>
              <p:nvPr/>
            </p:nvSpPr>
            <p:spPr>
              <a:xfrm>
                <a:off x="2997" y="984"/>
                <a:ext cx="435" cy="50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78" name="Google Shape;1578;p16"/>
              <p:cNvSpPr/>
              <p:nvPr/>
            </p:nvSpPr>
            <p:spPr>
              <a:xfrm>
                <a:off x="3000" y="1185"/>
                <a:ext cx="432"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79" name="Google Shape;1579;p16"/>
              <p:cNvSpPr txBox="1"/>
              <p:nvPr/>
            </p:nvSpPr>
            <p:spPr>
              <a:xfrm>
                <a:off x="2956" y="978"/>
                <a:ext cx="513" cy="5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application</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transport</a:t>
                </a:r>
                <a:endParaRPr/>
              </a:p>
              <a:p>
                <a:pPr indent="0" lvl="0" marL="0" marR="0" rtl="0" algn="ctr">
                  <a:spcBef>
                    <a:spcPts val="0"/>
                  </a:spcBef>
                  <a:spcAft>
                    <a:spcPts val="0"/>
                  </a:spcAft>
                  <a:buNone/>
                </a:pPr>
                <a:r>
                  <a:rPr lang="en-US" sz="2000">
                    <a:solidFill>
                      <a:schemeClr val="lt1"/>
                    </a:solidFill>
                    <a:latin typeface="Arial"/>
                    <a:ea typeface="Arial"/>
                    <a:cs typeface="Arial"/>
                    <a:sym typeface="Arial"/>
                  </a:rPr>
                  <a:t>network</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data link</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physical</a:t>
                </a:r>
                <a:endParaRPr/>
              </a:p>
            </p:txBody>
          </p:sp>
          <p:cxnSp>
            <p:nvCxnSpPr>
              <p:cNvPr id="1580" name="Google Shape;1580;p16"/>
              <p:cNvCxnSpPr/>
              <p:nvPr/>
            </p:nvCxnSpPr>
            <p:spPr>
              <a:xfrm>
                <a:off x="2997" y="1194"/>
                <a:ext cx="435" cy="3"/>
              </a:xfrm>
              <a:prstGeom prst="straightConnector1">
                <a:avLst/>
              </a:prstGeom>
              <a:noFill/>
              <a:ln cap="flat" cmpd="sng" w="12700">
                <a:solidFill>
                  <a:schemeClr val="dk1"/>
                </a:solidFill>
                <a:prstDash val="solid"/>
                <a:round/>
                <a:headEnd len="med" w="med" type="none"/>
                <a:tailEnd len="med" w="med" type="none"/>
              </a:ln>
            </p:spPr>
          </p:cxnSp>
          <p:cxnSp>
            <p:nvCxnSpPr>
              <p:cNvPr id="1581" name="Google Shape;1581;p16"/>
              <p:cNvCxnSpPr/>
              <p:nvPr/>
            </p:nvCxnSpPr>
            <p:spPr>
              <a:xfrm>
                <a:off x="3003" y="1290"/>
                <a:ext cx="435" cy="3"/>
              </a:xfrm>
              <a:prstGeom prst="straightConnector1">
                <a:avLst/>
              </a:prstGeom>
              <a:noFill/>
              <a:ln cap="flat" cmpd="sng" w="12700">
                <a:solidFill>
                  <a:schemeClr val="dk1"/>
                </a:solidFill>
                <a:prstDash val="solid"/>
                <a:round/>
                <a:headEnd len="med" w="med" type="none"/>
                <a:tailEnd len="med" w="med" type="none"/>
              </a:ln>
            </p:spPr>
          </p:cxnSp>
          <p:cxnSp>
            <p:nvCxnSpPr>
              <p:cNvPr id="1582" name="Google Shape;1582;p16"/>
              <p:cNvCxnSpPr/>
              <p:nvPr/>
            </p:nvCxnSpPr>
            <p:spPr>
              <a:xfrm>
                <a:off x="3003" y="1374"/>
                <a:ext cx="435" cy="3"/>
              </a:xfrm>
              <a:prstGeom prst="straightConnector1">
                <a:avLst/>
              </a:prstGeom>
              <a:noFill/>
              <a:ln cap="flat" cmpd="sng" w="12700">
                <a:solidFill>
                  <a:schemeClr val="dk1"/>
                </a:solidFill>
                <a:prstDash val="solid"/>
                <a:round/>
                <a:headEnd len="med" w="med" type="none"/>
                <a:tailEnd len="med" w="med" type="none"/>
              </a:ln>
            </p:spPr>
          </p:cxnSp>
          <p:cxnSp>
            <p:nvCxnSpPr>
              <p:cNvPr id="1583" name="Google Shape;1583;p16"/>
              <p:cNvCxnSpPr/>
              <p:nvPr/>
            </p:nvCxnSpPr>
            <p:spPr>
              <a:xfrm>
                <a:off x="3003" y="1092"/>
                <a:ext cx="435" cy="3"/>
              </a:xfrm>
              <a:prstGeom prst="straightConnector1">
                <a:avLst/>
              </a:prstGeom>
              <a:noFill/>
              <a:ln cap="flat" cmpd="sng" w="12700">
                <a:solidFill>
                  <a:schemeClr val="dk1"/>
                </a:solidFill>
                <a:prstDash val="solid"/>
                <a:round/>
                <a:headEnd len="med" w="med" type="none"/>
                <a:tailEnd len="med" w="med" type="none"/>
              </a:ln>
            </p:spPr>
          </p:cxnSp>
        </p:grpSp>
      </p:grpSp>
      <p:graphicFrame>
        <p:nvGraphicFramePr>
          <p:cNvPr id="1584" name="Google Shape;1584;p16"/>
          <p:cNvGraphicFramePr/>
          <p:nvPr/>
        </p:nvGraphicFramePr>
        <p:xfrm>
          <a:off x="7856538" y="3913188"/>
          <a:ext cx="528637" cy="419100"/>
        </p:xfrm>
        <a:graphic>
          <a:graphicData uri="http://schemas.openxmlformats.org/presentationml/2006/ole">
            <mc:AlternateContent>
              <mc:Choice Requires="v">
                <p:oleObj r:id="rId7" imgH="419100" imgW="528637" progId="MS_ClipArt_Gallery.2" spid="_x0000_s2">
                  <p:embed/>
                </p:oleObj>
              </mc:Choice>
              <mc:Fallback>
                <p:oleObj r:id="rId8" imgH="419100" imgW="528637" progId="MS_ClipArt_Gallery.2">
                  <p:embed/>
                  <p:pic>
                    <p:nvPicPr>
                      <p:cNvPr id="1584" name="Google Shape;1584;p16"/>
                      <p:cNvPicPr preferRelativeResize="0"/>
                      <p:nvPr/>
                    </p:nvPicPr>
                    <p:blipFill rotWithShape="1">
                      <a:blip r:embed="rId6">
                        <a:alphaModFix/>
                      </a:blip>
                      <a:srcRect b="0" l="0" r="0" t="0"/>
                      <a:stretch/>
                    </p:blipFill>
                    <p:spPr>
                      <a:xfrm>
                        <a:off x="7856538" y="3913188"/>
                        <a:ext cx="528637" cy="419100"/>
                      </a:xfrm>
                      <a:prstGeom prst="rect">
                        <a:avLst/>
                      </a:prstGeom>
                      <a:noFill/>
                      <a:ln>
                        <a:noFill/>
                      </a:ln>
                    </p:spPr>
                  </p:pic>
                </p:oleObj>
              </mc:Fallback>
            </mc:AlternateContent>
          </a:graphicData>
        </a:graphic>
      </p:graphicFrame>
      <p:grpSp>
        <p:nvGrpSpPr>
          <p:cNvPr id="1585" name="Google Shape;1585;p16"/>
          <p:cNvGrpSpPr/>
          <p:nvPr/>
        </p:nvGrpSpPr>
        <p:grpSpPr>
          <a:xfrm>
            <a:off x="7261224" y="4256088"/>
            <a:ext cx="1566863" cy="1644650"/>
            <a:chOff x="2956" y="969"/>
            <a:chExt cx="513" cy="529"/>
          </a:xfrm>
        </p:grpSpPr>
        <p:sp>
          <p:nvSpPr>
            <p:cNvPr id="1586" name="Google Shape;1586;p16"/>
            <p:cNvSpPr/>
            <p:nvPr/>
          </p:nvSpPr>
          <p:spPr>
            <a:xfrm>
              <a:off x="3018" y="969"/>
              <a:ext cx="426" cy="4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87" name="Google Shape;1587;p16"/>
            <p:cNvSpPr/>
            <p:nvPr/>
          </p:nvSpPr>
          <p:spPr>
            <a:xfrm>
              <a:off x="2997" y="984"/>
              <a:ext cx="435" cy="50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88" name="Google Shape;1588;p16"/>
            <p:cNvSpPr/>
            <p:nvPr/>
          </p:nvSpPr>
          <p:spPr>
            <a:xfrm>
              <a:off x="3000" y="1185"/>
              <a:ext cx="432"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89" name="Google Shape;1589;p16"/>
            <p:cNvSpPr txBox="1"/>
            <p:nvPr/>
          </p:nvSpPr>
          <p:spPr>
            <a:xfrm>
              <a:off x="2956" y="978"/>
              <a:ext cx="513" cy="5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application</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transport</a:t>
              </a:r>
              <a:endParaRPr/>
            </a:p>
            <a:p>
              <a:pPr indent="0" lvl="0" marL="0" marR="0" rtl="0" algn="ctr">
                <a:spcBef>
                  <a:spcPts val="0"/>
                </a:spcBef>
                <a:spcAft>
                  <a:spcPts val="0"/>
                </a:spcAft>
                <a:buNone/>
              </a:pPr>
              <a:r>
                <a:rPr lang="en-US" sz="2000">
                  <a:solidFill>
                    <a:schemeClr val="lt1"/>
                  </a:solidFill>
                  <a:latin typeface="Arial"/>
                  <a:ea typeface="Arial"/>
                  <a:cs typeface="Arial"/>
                  <a:sym typeface="Arial"/>
                </a:rPr>
                <a:t>network</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data link</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physical</a:t>
              </a:r>
              <a:endParaRPr/>
            </a:p>
          </p:txBody>
        </p:sp>
        <p:cxnSp>
          <p:nvCxnSpPr>
            <p:cNvPr id="1590" name="Google Shape;1590;p16"/>
            <p:cNvCxnSpPr/>
            <p:nvPr/>
          </p:nvCxnSpPr>
          <p:spPr>
            <a:xfrm>
              <a:off x="2997" y="1194"/>
              <a:ext cx="435" cy="3"/>
            </a:xfrm>
            <a:prstGeom prst="straightConnector1">
              <a:avLst/>
            </a:prstGeom>
            <a:noFill/>
            <a:ln cap="flat" cmpd="sng" w="12700">
              <a:solidFill>
                <a:schemeClr val="dk1"/>
              </a:solidFill>
              <a:prstDash val="solid"/>
              <a:round/>
              <a:headEnd len="med" w="med" type="none"/>
              <a:tailEnd len="med" w="med" type="none"/>
            </a:ln>
          </p:spPr>
        </p:cxnSp>
        <p:cxnSp>
          <p:nvCxnSpPr>
            <p:cNvPr id="1591" name="Google Shape;1591;p16"/>
            <p:cNvCxnSpPr/>
            <p:nvPr/>
          </p:nvCxnSpPr>
          <p:spPr>
            <a:xfrm>
              <a:off x="3003" y="1290"/>
              <a:ext cx="435" cy="3"/>
            </a:xfrm>
            <a:prstGeom prst="straightConnector1">
              <a:avLst/>
            </a:prstGeom>
            <a:noFill/>
            <a:ln cap="flat" cmpd="sng" w="12700">
              <a:solidFill>
                <a:schemeClr val="dk1"/>
              </a:solidFill>
              <a:prstDash val="solid"/>
              <a:round/>
              <a:headEnd len="med" w="med" type="none"/>
              <a:tailEnd len="med" w="med" type="none"/>
            </a:ln>
          </p:spPr>
        </p:cxnSp>
        <p:cxnSp>
          <p:nvCxnSpPr>
            <p:cNvPr id="1592" name="Google Shape;1592;p16"/>
            <p:cNvCxnSpPr/>
            <p:nvPr/>
          </p:nvCxnSpPr>
          <p:spPr>
            <a:xfrm>
              <a:off x="3003" y="1374"/>
              <a:ext cx="435" cy="3"/>
            </a:xfrm>
            <a:prstGeom prst="straightConnector1">
              <a:avLst/>
            </a:prstGeom>
            <a:noFill/>
            <a:ln cap="flat" cmpd="sng" w="12700">
              <a:solidFill>
                <a:schemeClr val="dk1"/>
              </a:solidFill>
              <a:prstDash val="solid"/>
              <a:round/>
              <a:headEnd len="med" w="med" type="none"/>
              <a:tailEnd len="med" w="med" type="none"/>
            </a:ln>
          </p:spPr>
        </p:cxnSp>
        <p:cxnSp>
          <p:nvCxnSpPr>
            <p:cNvPr id="1593" name="Google Shape;1593;p16"/>
            <p:cNvCxnSpPr/>
            <p:nvPr/>
          </p:nvCxnSpPr>
          <p:spPr>
            <a:xfrm>
              <a:off x="3003" y="1092"/>
              <a:ext cx="435" cy="3"/>
            </a:xfrm>
            <a:prstGeom prst="straightConnector1">
              <a:avLst/>
            </a:prstGeom>
            <a:noFill/>
            <a:ln cap="flat" cmpd="sng" w="12700">
              <a:solidFill>
                <a:schemeClr val="dk1"/>
              </a:solidFill>
              <a:prstDash val="solid"/>
              <a:round/>
              <a:headEnd len="med" w="med" type="none"/>
              <a:tailEnd len="med" w="med" type="none"/>
            </a:ln>
          </p:spPr>
        </p:cxnSp>
      </p:grpSp>
      <p:cxnSp>
        <p:nvCxnSpPr>
          <p:cNvPr id="1594" name="Google Shape;1594;p16"/>
          <p:cNvCxnSpPr/>
          <p:nvPr/>
        </p:nvCxnSpPr>
        <p:spPr>
          <a:xfrm rot="5400000">
            <a:off x="6702425" y="5003800"/>
            <a:ext cx="6350" cy="1403350"/>
          </a:xfrm>
          <a:prstGeom prst="straightConnector1">
            <a:avLst/>
          </a:prstGeom>
          <a:noFill/>
          <a:ln cap="flat" cmpd="sng" w="12700">
            <a:solidFill>
              <a:schemeClr val="dk1"/>
            </a:solidFill>
            <a:prstDash val="solid"/>
            <a:round/>
            <a:headEnd len="med" w="med" type="none"/>
            <a:tailEnd len="med" w="med" type="none"/>
          </a:ln>
        </p:spPr>
      </p:cxnSp>
      <p:sp>
        <p:nvSpPr>
          <p:cNvPr id="1595" name="Google Shape;1595;p16"/>
          <p:cNvSpPr txBox="1"/>
          <p:nvPr/>
        </p:nvSpPr>
        <p:spPr>
          <a:xfrm>
            <a:off x="1955800" y="4941888"/>
            <a:ext cx="15811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1. Gửi dữ liệu</a:t>
            </a:r>
            <a:endParaRPr sz="2400">
              <a:solidFill>
                <a:schemeClr val="dk1"/>
              </a:solidFill>
              <a:latin typeface="Arial"/>
              <a:ea typeface="Arial"/>
              <a:cs typeface="Arial"/>
              <a:sym typeface="Arial"/>
            </a:endParaRPr>
          </a:p>
        </p:txBody>
      </p:sp>
      <p:sp>
        <p:nvSpPr>
          <p:cNvPr id="1596" name="Google Shape;1596;p16"/>
          <p:cNvSpPr txBox="1"/>
          <p:nvPr/>
        </p:nvSpPr>
        <p:spPr>
          <a:xfrm>
            <a:off x="5648325" y="5008563"/>
            <a:ext cx="17462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2. Nhận dữ liệu</a:t>
            </a:r>
            <a:endParaRPr sz="2400">
              <a:solidFill>
                <a:schemeClr val="dk1"/>
              </a:solidFill>
              <a:latin typeface="Arial"/>
              <a:ea typeface="Arial"/>
              <a:cs typeface="Arial"/>
              <a:sym typeface="Arial"/>
            </a:endParaRPr>
          </a:p>
        </p:txBody>
      </p:sp>
      <p:sp>
        <p:nvSpPr>
          <p:cNvPr id="1597" name="Google Shape;1597;p16"/>
          <p:cNvSpPr/>
          <p:nvPr/>
        </p:nvSpPr>
        <p:spPr>
          <a:xfrm>
            <a:off x="2028825" y="4914900"/>
            <a:ext cx="304800" cy="657225"/>
          </a:xfrm>
          <a:custGeom>
            <a:rect b="b" l="l" r="r" t="t"/>
            <a:pathLst>
              <a:path extrusionOk="0" h="414" w="192">
                <a:moveTo>
                  <a:pt x="0" y="0"/>
                </a:moveTo>
                <a:lnTo>
                  <a:pt x="0" y="414"/>
                </a:lnTo>
                <a:lnTo>
                  <a:pt x="192" y="408"/>
                </a:lnTo>
              </a:path>
            </a:pathLst>
          </a:custGeom>
          <a:noFill/>
          <a:ln cap="flat" cmpd="sng" w="19050">
            <a:solidFill>
              <a:srgbClr val="FF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98" name="Google Shape;1598;p16"/>
          <p:cNvSpPr/>
          <p:nvPr/>
        </p:nvSpPr>
        <p:spPr>
          <a:xfrm>
            <a:off x="6662738" y="5357813"/>
            <a:ext cx="609600" cy="295275"/>
          </a:xfrm>
          <a:custGeom>
            <a:rect b="b" l="l" r="r" t="t"/>
            <a:pathLst>
              <a:path extrusionOk="0" h="186" w="384">
                <a:moveTo>
                  <a:pt x="0" y="186"/>
                </a:moveTo>
                <a:lnTo>
                  <a:pt x="384" y="186"/>
                </a:lnTo>
                <a:lnTo>
                  <a:pt x="384" y="0"/>
                </a:lnTo>
              </a:path>
            </a:pathLst>
          </a:custGeom>
          <a:noFill/>
          <a:ln cap="flat" cmpd="sng" w="19050">
            <a:solidFill>
              <a:srgbClr val="FF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599" name="Google Shape;1599;p16"/>
          <p:cNvGrpSpPr/>
          <p:nvPr/>
        </p:nvGrpSpPr>
        <p:grpSpPr>
          <a:xfrm>
            <a:off x="2386013" y="5353050"/>
            <a:ext cx="361950" cy="261938"/>
            <a:chOff x="1548" y="3723"/>
            <a:chExt cx="228" cy="165"/>
          </a:xfrm>
        </p:grpSpPr>
        <p:sp>
          <p:nvSpPr>
            <p:cNvPr id="1600" name="Google Shape;1600;p16"/>
            <p:cNvSpPr/>
            <p:nvPr/>
          </p:nvSpPr>
          <p:spPr>
            <a:xfrm>
              <a:off x="1563" y="3723"/>
              <a:ext cx="102" cy="1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01" name="Google Shape;1601;p16"/>
            <p:cNvSpPr/>
            <p:nvPr/>
          </p:nvSpPr>
          <p:spPr>
            <a:xfrm>
              <a:off x="1548" y="3738"/>
              <a:ext cx="102" cy="15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602" name="Google Shape;1602;p16"/>
            <p:cNvCxnSpPr/>
            <p:nvPr/>
          </p:nvCxnSpPr>
          <p:spPr>
            <a:xfrm>
              <a:off x="1650" y="3816"/>
              <a:ext cx="126" cy="0"/>
            </a:xfrm>
            <a:prstGeom prst="straightConnector1">
              <a:avLst/>
            </a:prstGeom>
            <a:noFill/>
            <a:ln cap="flat" cmpd="sng" w="9525">
              <a:solidFill>
                <a:schemeClr val="accent2"/>
              </a:solidFill>
              <a:prstDash val="solid"/>
              <a:round/>
              <a:headEnd len="med" w="med" type="none"/>
              <a:tailEnd len="med" w="med" type="triangle"/>
            </a:ln>
          </p:spPr>
        </p:cxnSp>
      </p:grpSp>
      <p:grpSp>
        <p:nvGrpSpPr>
          <p:cNvPr id="1603" name="Google Shape;1603;p16"/>
          <p:cNvGrpSpPr/>
          <p:nvPr/>
        </p:nvGrpSpPr>
        <p:grpSpPr>
          <a:xfrm>
            <a:off x="3176588" y="5078413"/>
            <a:ext cx="3024187" cy="1481137"/>
            <a:chOff x="2001" y="3199"/>
            <a:chExt cx="1905" cy="933"/>
          </a:xfrm>
        </p:grpSpPr>
        <p:sp>
          <p:nvSpPr>
            <p:cNvPr id="1604" name="Google Shape;1604;p16"/>
            <p:cNvSpPr/>
            <p:nvPr/>
          </p:nvSpPr>
          <p:spPr>
            <a:xfrm>
              <a:off x="2112" y="3199"/>
              <a:ext cx="1794" cy="933"/>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05" name="Google Shape;1605;p16"/>
            <p:cNvSpPr/>
            <p:nvPr/>
          </p:nvSpPr>
          <p:spPr>
            <a:xfrm>
              <a:off x="2514" y="3384"/>
              <a:ext cx="342" cy="186"/>
            </a:xfrm>
            <a:custGeom>
              <a:rect b="b" l="l" r="r" t="t"/>
              <a:pathLst>
                <a:path extrusionOk="0" h="186" w="342">
                  <a:moveTo>
                    <a:pt x="0" y="186"/>
                  </a:moveTo>
                  <a:lnTo>
                    <a:pt x="342"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06" name="Google Shape;1606;p16"/>
            <p:cNvGrpSpPr/>
            <p:nvPr/>
          </p:nvGrpSpPr>
          <p:grpSpPr>
            <a:xfrm>
              <a:off x="2203" y="3494"/>
              <a:ext cx="316" cy="147"/>
              <a:chOff x="3600" y="219"/>
              <a:chExt cx="360" cy="175"/>
            </a:xfrm>
          </p:grpSpPr>
          <p:sp>
            <p:nvSpPr>
              <p:cNvPr id="1607" name="Google Shape;1607;p16"/>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608" name="Google Shape;1608;p1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609" name="Google Shape;1609;p1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610" name="Google Shape;1610;p16"/>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611" name="Google Shape;1611;p16"/>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12" name="Google Shape;1612;p16"/>
              <p:cNvGrpSpPr/>
              <p:nvPr/>
            </p:nvGrpSpPr>
            <p:grpSpPr>
              <a:xfrm>
                <a:off x="3686" y="244"/>
                <a:ext cx="177" cy="66"/>
                <a:chOff x="2848" y="848"/>
                <a:chExt cx="140" cy="98"/>
              </a:xfrm>
            </p:grpSpPr>
            <p:cxnSp>
              <p:nvCxnSpPr>
                <p:cNvPr id="1613" name="Google Shape;1613;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14" name="Google Shape;1614;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15" name="Google Shape;1615;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616" name="Google Shape;1616;p16"/>
              <p:cNvGrpSpPr/>
              <p:nvPr/>
            </p:nvGrpSpPr>
            <p:grpSpPr>
              <a:xfrm flipH="1" rot="10800000">
                <a:off x="3686" y="243"/>
                <a:ext cx="177" cy="66"/>
                <a:chOff x="2848" y="848"/>
                <a:chExt cx="140" cy="98"/>
              </a:xfrm>
            </p:grpSpPr>
            <p:cxnSp>
              <p:nvCxnSpPr>
                <p:cNvPr id="1617" name="Google Shape;1617;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18" name="Google Shape;1618;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19" name="Google Shape;1619;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620" name="Google Shape;1620;p16"/>
            <p:cNvGrpSpPr/>
            <p:nvPr/>
          </p:nvGrpSpPr>
          <p:grpSpPr>
            <a:xfrm>
              <a:off x="2425" y="3896"/>
              <a:ext cx="316" cy="147"/>
              <a:chOff x="3600" y="219"/>
              <a:chExt cx="360" cy="175"/>
            </a:xfrm>
          </p:grpSpPr>
          <p:sp>
            <p:nvSpPr>
              <p:cNvPr id="1621" name="Google Shape;1621;p16"/>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622" name="Google Shape;1622;p1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623" name="Google Shape;1623;p1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624" name="Google Shape;1624;p16"/>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625" name="Google Shape;1625;p16"/>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26" name="Google Shape;1626;p16"/>
              <p:cNvGrpSpPr/>
              <p:nvPr/>
            </p:nvGrpSpPr>
            <p:grpSpPr>
              <a:xfrm>
                <a:off x="3686" y="244"/>
                <a:ext cx="177" cy="66"/>
                <a:chOff x="2848" y="848"/>
                <a:chExt cx="140" cy="98"/>
              </a:xfrm>
            </p:grpSpPr>
            <p:cxnSp>
              <p:nvCxnSpPr>
                <p:cNvPr id="1627" name="Google Shape;1627;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28" name="Google Shape;1628;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29" name="Google Shape;1629;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630" name="Google Shape;1630;p16"/>
              <p:cNvGrpSpPr/>
              <p:nvPr/>
            </p:nvGrpSpPr>
            <p:grpSpPr>
              <a:xfrm flipH="1" rot="10800000">
                <a:off x="3686" y="243"/>
                <a:ext cx="177" cy="66"/>
                <a:chOff x="2848" y="848"/>
                <a:chExt cx="140" cy="98"/>
              </a:xfrm>
            </p:grpSpPr>
            <p:cxnSp>
              <p:nvCxnSpPr>
                <p:cNvPr id="1631" name="Google Shape;1631;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32" name="Google Shape;1632;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33" name="Google Shape;1633;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634" name="Google Shape;1634;p16"/>
            <p:cNvGrpSpPr/>
            <p:nvPr/>
          </p:nvGrpSpPr>
          <p:grpSpPr>
            <a:xfrm>
              <a:off x="2850" y="3302"/>
              <a:ext cx="316" cy="147"/>
              <a:chOff x="3600" y="219"/>
              <a:chExt cx="360" cy="175"/>
            </a:xfrm>
          </p:grpSpPr>
          <p:sp>
            <p:nvSpPr>
              <p:cNvPr id="1635" name="Google Shape;1635;p16"/>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636" name="Google Shape;1636;p1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637" name="Google Shape;1637;p1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638" name="Google Shape;1638;p16"/>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639" name="Google Shape;1639;p16"/>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40" name="Google Shape;1640;p16"/>
              <p:cNvGrpSpPr/>
              <p:nvPr/>
            </p:nvGrpSpPr>
            <p:grpSpPr>
              <a:xfrm>
                <a:off x="3686" y="244"/>
                <a:ext cx="177" cy="66"/>
                <a:chOff x="2848" y="848"/>
                <a:chExt cx="140" cy="98"/>
              </a:xfrm>
            </p:grpSpPr>
            <p:cxnSp>
              <p:nvCxnSpPr>
                <p:cNvPr id="1641" name="Google Shape;1641;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42" name="Google Shape;1642;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43" name="Google Shape;1643;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644" name="Google Shape;1644;p16"/>
              <p:cNvGrpSpPr/>
              <p:nvPr/>
            </p:nvGrpSpPr>
            <p:grpSpPr>
              <a:xfrm flipH="1" rot="10800000">
                <a:off x="3686" y="243"/>
                <a:ext cx="177" cy="66"/>
                <a:chOff x="2848" y="848"/>
                <a:chExt cx="140" cy="98"/>
              </a:xfrm>
            </p:grpSpPr>
            <p:cxnSp>
              <p:nvCxnSpPr>
                <p:cNvPr id="1645" name="Google Shape;1645;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46" name="Google Shape;1646;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47" name="Google Shape;1647;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648" name="Google Shape;1648;p16"/>
            <p:cNvGrpSpPr/>
            <p:nvPr/>
          </p:nvGrpSpPr>
          <p:grpSpPr>
            <a:xfrm>
              <a:off x="2801" y="3721"/>
              <a:ext cx="315" cy="147"/>
              <a:chOff x="3600" y="219"/>
              <a:chExt cx="360" cy="175"/>
            </a:xfrm>
          </p:grpSpPr>
          <p:sp>
            <p:nvSpPr>
              <p:cNvPr id="1649" name="Google Shape;1649;p16"/>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650" name="Google Shape;1650;p1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651" name="Google Shape;1651;p1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652" name="Google Shape;1652;p16"/>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653" name="Google Shape;1653;p16"/>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54" name="Google Shape;1654;p16"/>
              <p:cNvGrpSpPr/>
              <p:nvPr/>
            </p:nvGrpSpPr>
            <p:grpSpPr>
              <a:xfrm>
                <a:off x="3686" y="244"/>
                <a:ext cx="177" cy="66"/>
                <a:chOff x="2848" y="848"/>
                <a:chExt cx="140" cy="98"/>
              </a:xfrm>
            </p:grpSpPr>
            <p:cxnSp>
              <p:nvCxnSpPr>
                <p:cNvPr id="1655" name="Google Shape;1655;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56" name="Google Shape;1656;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57" name="Google Shape;1657;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658" name="Google Shape;1658;p16"/>
              <p:cNvGrpSpPr/>
              <p:nvPr/>
            </p:nvGrpSpPr>
            <p:grpSpPr>
              <a:xfrm flipH="1" rot="10800000">
                <a:off x="3686" y="243"/>
                <a:ext cx="177" cy="66"/>
                <a:chOff x="2848" y="848"/>
                <a:chExt cx="140" cy="98"/>
              </a:xfrm>
            </p:grpSpPr>
            <p:cxnSp>
              <p:nvCxnSpPr>
                <p:cNvPr id="1659" name="Google Shape;1659;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60" name="Google Shape;1660;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61" name="Google Shape;1661;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662" name="Google Shape;1662;p16"/>
            <p:cNvGrpSpPr/>
            <p:nvPr/>
          </p:nvGrpSpPr>
          <p:grpSpPr>
            <a:xfrm>
              <a:off x="3201" y="3908"/>
              <a:ext cx="316" cy="147"/>
              <a:chOff x="3600" y="219"/>
              <a:chExt cx="360" cy="175"/>
            </a:xfrm>
          </p:grpSpPr>
          <p:sp>
            <p:nvSpPr>
              <p:cNvPr id="1663" name="Google Shape;1663;p16"/>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664" name="Google Shape;1664;p1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665" name="Google Shape;1665;p1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666" name="Google Shape;1666;p16"/>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667" name="Google Shape;1667;p16"/>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68" name="Google Shape;1668;p16"/>
              <p:cNvGrpSpPr/>
              <p:nvPr/>
            </p:nvGrpSpPr>
            <p:grpSpPr>
              <a:xfrm>
                <a:off x="3686" y="244"/>
                <a:ext cx="177" cy="66"/>
                <a:chOff x="2848" y="848"/>
                <a:chExt cx="140" cy="98"/>
              </a:xfrm>
            </p:grpSpPr>
            <p:cxnSp>
              <p:nvCxnSpPr>
                <p:cNvPr id="1669" name="Google Shape;1669;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70" name="Google Shape;1670;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71" name="Google Shape;1671;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672" name="Google Shape;1672;p16"/>
              <p:cNvGrpSpPr/>
              <p:nvPr/>
            </p:nvGrpSpPr>
            <p:grpSpPr>
              <a:xfrm flipH="1" rot="10800000">
                <a:off x="3686" y="243"/>
                <a:ext cx="177" cy="66"/>
                <a:chOff x="2848" y="848"/>
                <a:chExt cx="140" cy="98"/>
              </a:xfrm>
            </p:grpSpPr>
            <p:cxnSp>
              <p:nvCxnSpPr>
                <p:cNvPr id="1673" name="Google Shape;1673;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74" name="Google Shape;1674;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75" name="Google Shape;1675;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1676" name="Google Shape;1676;p16"/>
            <p:cNvGrpSpPr/>
            <p:nvPr/>
          </p:nvGrpSpPr>
          <p:grpSpPr>
            <a:xfrm>
              <a:off x="3481" y="3495"/>
              <a:ext cx="316" cy="147"/>
              <a:chOff x="3600" y="219"/>
              <a:chExt cx="360" cy="175"/>
            </a:xfrm>
          </p:grpSpPr>
          <p:sp>
            <p:nvSpPr>
              <p:cNvPr id="1677" name="Google Shape;1677;p16"/>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678" name="Google Shape;1678;p1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1679" name="Google Shape;1679;p1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1680" name="Google Shape;1680;p16"/>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681" name="Google Shape;1681;p16"/>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82" name="Google Shape;1682;p16"/>
              <p:cNvGrpSpPr/>
              <p:nvPr/>
            </p:nvGrpSpPr>
            <p:grpSpPr>
              <a:xfrm>
                <a:off x="3686" y="244"/>
                <a:ext cx="177" cy="66"/>
                <a:chOff x="2848" y="848"/>
                <a:chExt cx="140" cy="98"/>
              </a:xfrm>
            </p:grpSpPr>
            <p:cxnSp>
              <p:nvCxnSpPr>
                <p:cNvPr id="1683" name="Google Shape;1683;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84" name="Google Shape;1684;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85" name="Google Shape;1685;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1686" name="Google Shape;1686;p16"/>
              <p:cNvGrpSpPr/>
              <p:nvPr/>
            </p:nvGrpSpPr>
            <p:grpSpPr>
              <a:xfrm flipH="1" rot="10800000">
                <a:off x="3686" y="243"/>
                <a:ext cx="177" cy="66"/>
                <a:chOff x="2848" y="848"/>
                <a:chExt cx="140" cy="98"/>
              </a:xfrm>
            </p:grpSpPr>
            <p:cxnSp>
              <p:nvCxnSpPr>
                <p:cNvPr id="1687" name="Google Shape;1687;p1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1688" name="Google Shape;1688;p1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1689" name="Google Shape;1689;p1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1690" name="Google Shape;1690;p16"/>
            <p:cNvSpPr/>
            <p:nvPr/>
          </p:nvSpPr>
          <p:spPr>
            <a:xfrm>
              <a:off x="3170" y="3380"/>
              <a:ext cx="318" cy="194"/>
            </a:xfrm>
            <a:custGeom>
              <a:rect b="b" l="l" r="r" t="t"/>
              <a:pathLst>
                <a:path extrusionOk="0" h="194" w="318">
                  <a:moveTo>
                    <a:pt x="0" y="0"/>
                  </a:moveTo>
                  <a:lnTo>
                    <a:pt x="318" y="194"/>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91" name="Google Shape;1691;p16"/>
            <p:cNvSpPr/>
            <p:nvPr/>
          </p:nvSpPr>
          <p:spPr>
            <a:xfrm>
              <a:off x="2499" y="3627"/>
              <a:ext cx="303" cy="150"/>
            </a:xfrm>
            <a:custGeom>
              <a:rect b="b" l="l" r="r" t="t"/>
              <a:pathLst>
                <a:path extrusionOk="0" h="174" w="294">
                  <a:moveTo>
                    <a:pt x="0" y="0"/>
                  </a:moveTo>
                  <a:lnTo>
                    <a:pt x="294" y="174"/>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92" name="Google Shape;1692;p16"/>
            <p:cNvSpPr/>
            <p:nvPr/>
          </p:nvSpPr>
          <p:spPr>
            <a:xfrm>
              <a:off x="3096" y="3612"/>
              <a:ext cx="396" cy="156"/>
            </a:xfrm>
            <a:custGeom>
              <a:rect b="b" l="l" r="r" t="t"/>
              <a:pathLst>
                <a:path extrusionOk="0" h="174" w="378">
                  <a:moveTo>
                    <a:pt x="0" y="174"/>
                  </a:moveTo>
                  <a:lnTo>
                    <a:pt x="378"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93" name="Google Shape;1693;p16"/>
            <p:cNvSpPr/>
            <p:nvPr/>
          </p:nvSpPr>
          <p:spPr>
            <a:xfrm>
              <a:off x="3516" y="3646"/>
              <a:ext cx="130" cy="320"/>
            </a:xfrm>
            <a:custGeom>
              <a:rect b="b" l="l" r="r" t="t"/>
              <a:pathLst>
                <a:path extrusionOk="0" h="500" w="118">
                  <a:moveTo>
                    <a:pt x="0" y="500"/>
                  </a:moveTo>
                  <a:lnTo>
                    <a:pt x="118"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94" name="Google Shape;1694;p16"/>
            <p:cNvSpPr/>
            <p:nvPr/>
          </p:nvSpPr>
          <p:spPr>
            <a:xfrm>
              <a:off x="2738" y="3982"/>
              <a:ext cx="464" cy="47"/>
            </a:xfrm>
            <a:custGeom>
              <a:rect b="b" l="l" r="r" t="t"/>
              <a:pathLst>
                <a:path extrusionOk="0" h="32" w="370">
                  <a:moveTo>
                    <a:pt x="370" y="32"/>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95" name="Google Shape;1695;p16"/>
            <p:cNvSpPr/>
            <p:nvPr/>
          </p:nvSpPr>
          <p:spPr>
            <a:xfrm>
              <a:off x="2400" y="3642"/>
              <a:ext cx="122" cy="268"/>
            </a:xfrm>
            <a:custGeom>
              <a:rect b="b" l="l" r="r" t="t"/>
              <a:pathLst>
                <a:path extrusionOk="0" h="412" w="176">
                  <a:moveTo>
                    <a:pt x="162" y="408"/>
                  </a:moveTo>
                  <a:lnTo>
                    <a:pt x="176" y="412"/>
                  </a:ln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96" name="Google Shape;1696;p16"/>
            <p:cNvGrpSpPr/>
            <p:nvPr/>
          </p:nvGrpSpPr>
          <p:grpSpPr>
            <a:xfrm>
              <a:off x="2001" y="3375"/>
              <a:ext cx="228" cy="165"/>
              <a:chOff x="1548" y="3723"/>
              <a:chExt cx="228" cy="165"/>
            </a:xfrm>
          </p:grpSpPr>
          <p:sp>
            <p:nvSpPr>
              <p:cNvPr id="1697" name="Google Shape;1697;p16"/>
              <p:cNvSpPr/>
              <p:nvPr/>
            </p:nvSpPr>
            <p:spPr>
              <a:xfrm>
                <a:off x="1563" y="3723"/>
                <a:ext cx="102" cy="1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98" name="Google Shape;1698;p16"/>
              <p:cNvSpPr/>
              <p:nvPr/>
            </p:nvSpPr>
            <p:spPr>
              <a:xfrm>
                <a:off x="1548" y="3738"/>
                <a:ext cx="102" cy="15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699" name="Google Shape;1699;p16"/>
              <p:cNvCxnSpPr/>
              <p:nvPr/>
            </p:nvCxnSpPr>
            <p:spPr>
              <a:xfrm>
                <a:off x="1650" y="3816"/>
                <a:ext cx="126" cy="0"/>
              </a:xfrm>
              <a:prstGeom prst="straightConnector1">
                <a:avLst/>
              </a:prstGeom>
              <a:noFill/>
              <a:ln cap="flat" cmpd="sng" w="9525">
                <a:solidFill>
                  <a:schemeClr val="accent2"/>
                </a:solidFill>
                <a:prstDash val="solid"/>
                <a:round/>
                <a:headEnd len="med" w="med" type="none"/>
                <a:tailEnd len="med" w="med" type="triangle"/>
              </a:ln>
            </p:spPr>
          </p:cxnSp>
        </p:grpSp>
        <p:grpSp>
          <p:nvGrpSpPr>
            <p:cNvPr id="1700" name="Google Shape;1700;p16"/>
            <p:cNvGrpSpPr/>
            <p:nvPr/>
          </p:nvGrpSpPr>
          <p:grpSpPr>
            <a:xfrm>
              <a:off x="3180" y="3306"/>
              <a:ext cx="228" cy="165"/>
              <a:chOff x="1548" y="3723"/>
              <a:chExt cx="228" cy="165"/>
            </a:xfrm>
          </p:grpSpPr>
          <p:sp>
            <p:nvSpPr>
              <p:cNvPr id="1701" name="Google Shape;1701;p16"/>
              <p:cNvSpPr/>
              <p:nvPr/>
            </p:nvSpPr>
            <p:spPr>
              <a:xfrm>
                <a:off x="1563" y="3723"/>
                <a:ext cx="102" cy="1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702" name="Google Shape;1702;p16"/>
              <p:cNvSpPr/>
              <p:nvPr/>
            </p:nvSpPr>
            <p:spPr>
              <a:xfrm>
                <a:off x="1548" y="3738"/>
                <a:ext cx="102" cy="15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703" name="Google Shape;1703;p16"/>
              <p:cNvCxnSpPr/>
              <p:nvPr/>
            </p:nvCxnSpPr>
            <p:spPr>
              <a:xfrm>
                <a:off x="1650" y="3816"/>
                <a:ext cx="126" cy="0"/>
              </a:xfrm>
              <a:prstGeom prst="straightConnector1">
                <a:avLst/>
              </a:prstGeom>
              <a:noFill/>
              <a:ln cap="flat" cmpd="sng" w="9525">
                <a:solidFill>
                  <a:schemeClr val="accent2"/>
                </a:solidFill>
                <a:prstDash val="solid"/>
                <a:round/>
                <a:headEnd len="med" w="med" type="none"/>
                <a:tailEnd len="med" w="med" type="triangle"/>
              </a:ln>
            </p:spPr>
          </p:cxnSp>
        </p:grpSp>
        <p:grpSp>
          <p:nvGrpSpPr>
            <p:cNvPr id="1704" name="Google Shape;1704;p16"/>
            <p:cNvGrpSpPr/>
            <p:nvPr/>
          </p:nvGrpSpPr>
          <p:grpSpPr>
            <a:xfrm>
              <a:off x="2850" y="3897"/>
              <a:ext cx="228" cy="165"/>
              <a:chOff x="1548" y="3723"/>
              <a:chExt cx="228" cy="165"/>
            </a:xfrm>
          </p:grpSpPr>
          <p:sp>
            <p:nvSpPr>
              <p:cNvPr id="1705" name="Google Shape;1705;p16"/>
              <p:cNvSpPr/>
              <p:nvPr/>
            </p:nvSpPr>
            <p:spPr>
              <a:xfrm>
                <a:off x="1563" y="3723"/>
                <a:ext cx="102" cy="1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706" name="Google Shape;1706;p16"/>
              <p:cNvSpPr/>
              <p:nvPr/>
            </p:nvSpPr>
            <p:spPr>
              <a:xfrm>
                <a:off x="1548" y="3738"/>
                <a:ext cx="102" cy="15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707" name="Google Shape;1707;p16"/>
              <p:cNvCxnSpPr/>
              <p:nvPr/>
            </p:nvCxnSpPr>
            <p:spPr>
              <a:xfrm>
                <a:off x="1650" y="3816"/>
                <a:ext cx="126" cy="0"/>
              </a:xfrm>
              <a:prstGeom prst="straightConnector1">
                <a:avLst/>
              </a:prstGeom>
              <a:noFill/>
              <a:ln cap="flat" cmpd="sng" w="9525">
                <a:solidFill>
                  <a:schemeClr val="accent2"/>
                </a:solidFill>
                <a:prstDash val="solid"/>
                <a:round/>
                <a:headEnd len="med" w="med" type="none"/>
                <a:tailEnd len="med" w="med" type="triangle"/>
              </a:ln>
            </p:spPr>
          </p:cxnSp>
        </p:grpSp>
        <p:grpSp>
          <p:nvGrpSpPr>
            <p:cNvPr id="1708" name="Google Shape;1708;p16"/>
            <p:cNvGrpSpPr/>
            <p:nvPr/>
          </p:nvGrpSpPr>
          <p:grpSpPr>
            <a:xfrm>
              <a:off x="2586" y="3597"/>
              <a:ext cx="228" cy="165"/>
              <a:chOff x="1548" y="3723"/>
              <a:chExt cx="228" cy="165"/>
            </a:xfrm>
          </p:grpSpPr>
          <p:sp>
            <p:nvSpPr>
              <p:cNvPr id="1709" name="Google Shape;1709;p16"/>
              <p:cNvSpPr/>
              <p:nvPr/>
            </p:nvSpPr>
            <p:spPr>
              <a:xfrm>
                <a:off x="1563" y="3723"/>
                <a:ext cx="102" cy="1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710" name="Google Shape;1710;p16"/>
              <p:cNvSpPr/>
              <p:nvPr/>
            </p:nvSpPr>
            <p:spPr>
              <a:xfrm>
                <a:off x="1548" y="3738"/>
                <a:ext cx="102" cy="15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711" name="Google Shape;1711;p16"/>
              <p:cNvCxnSpPr/>
              <p:nvPr/>
            </p:nvCxnSpPr>
            <p:spPr>
              <a:xfrm>
                <a:off x="1650" y="3816"/>
                <a:ext cx="126" cy="0"/>
              </a:xfrm>
              <a:prstGeom prst="straightConnector1">
                <a:avLst/>
              </a:prstGeom>
              <a:noFill/>
              <a:ln cap="flat" cmpd="sng" w="9525">
                <a:solidFill>
                  <a:schemeClr val="accent2"/>
                </a:solidFill>
                <a:prstDash val="solid"/>
                <a:round/>
                <a:headEnd len="med" w="med" type="none"/>
                <a:tailEnd len="med" w="med" type="triangle"/>
              </a:ln>
            </p:spPr>
          </p:cxnSp>
        </p:grpSp>
      </p:grpSp>
      <p:grpSp>
        <p:nvGrpSpPr>
          <p:cNvPr id="1712" name="Google Shape;1712;p16"/>
          <p:cNvGrpSpPr/>
          <p:nvPr/>
        </p:nvGrpSpPr>
        <p:grpSpPr>
          <a:xfrm>
            <a:off x="6457950" y="5434013"/>
            <a:ext cx="361950" cy="261937"/>
            <a:chOff x="1548" y="3723"/>
            <a:chExt cx="228" cy="165"/>
          </a:xfrm>
        </p:grpSpPr>
        <p:sp>
          <p:nvSpPr>
            <p:cNvPr id="1713" name="Google Shape;1713;p16"/>
            <p:cNvSpPr/>
            <p:nvPr/>
          </p:nvSpPr>
          <p:spPr>
            <a:xfrm>
              <a:off x="1563" y="3723"/>
              <a:ext cx="102" cy="1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714" name="Google Shape;1714;p16"/>
            <p:cNvSpPr/>
            <p:nvPr/>
          </p:nvSpPr>
          <p:spPr>
            <a:xfrm>
              <a:off x="1548" y="3738"/>
              <a:ext cx="102" cy="15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715" name="Google Shape;1715;p16"/>
            <p:cNvCxnSpPr/>
            <p:nvPr/>
          </p:nvCxnSpPr>
          <p:spPr>
            <a:xfrm>
              <a:off x="1650" y="3816"/>
              <a:ext cx="126" cy="0"/>
            </a:xfrm>
            <a:prstGeom prst="straightConnector1">
              <a:avLst/>
            </a:prstGeom>
            <a:noFill/>
            <a:ln cap="flat" cmpd="sng" w="9525">
              <a:solidFill>
                <a:schemeClr val="accent2"/>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5"/>
                                        </p:tgtEl>
                                        <p:attrNameLst>
                                          <p:attrName>style.visibility</p:attrName>
                                        </p:attrNameLst>
                                      </p:cBhvr>
                                      <p:to>
                                        <p:strVal val="visible"/>
                                      </p:to>
                                    </p:set>
                                    <p:animEffect filter="fade" transition="in">
                                      <p:cBhvr>
                                        <p:cTn dur="500"/>
                                        <p:tgtEl>
                                          <p:spTgt spid="15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6"/>
                                        </p:tgtEl>
                                        <p:attrNameLst>
                                          <p:attrName>style.visibility</p:attrName>
                                        </p:attrNameLst>
                                      </p:cBhvr>
                                      <p:to>
                                        <p:strVal val="visible"/>
                                      </p:to>
                                    </p:set>
                                    <p:animEffect filter="fade" transition="in">
                                      <p:cBhvr>
                                        <p:cTn dur="500"/>
                                        <p:tgtEl>
                                          <p:spTgt spid="1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0" name="Shape 1720"/>
        <p:cNvGrpSpPr/>
        <p:nvPr/>
      </p:nvGrpSpPr>
      <p:grpSpPr>
        <a:xfrm>
          <a:off x="0" y="0"/>
          <a:ext cx="0" cy="0"/>
          <a:chOff x="0" y="0"/>
          <a:chExt cx="0" cy="0"/>
        </a:xfrm>
      </p:grpSpPr>
      <p:sp>
        <p:nvSpPr>
          <p:cNvPr id="1721" name="Google Shape;1721;p17"/>
          <p:cNvSpPr txBox="1"/>
          <p:nvPr>
            <p:ph type="title"/>
          </p:nvPr>
        </p:nvSpPr>
        <p:spPr>
          <a:xfrm>
            <a:off x="533400" y="228600"/>
            <a:ext cx="832485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200"/>
              <a:t>Mạng datagram hay mạng VC</a:t>
            </a:r>
            <a:endParaRPr/>
          </a:p>
        </p:txBody>
      </p:sp>
      <p:sp>
        <p:nvSpPr>
          <p:cNvPr id="1722" name="Google Shape;1722;p1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723" name="Google Shape;1723;p17"/>
          <p:cNvSpPr txBox="1"/>
          <p:nvPr>
            <p:ph idx="1" type="body"/>
          </p:nvPr>
        </p:nvSpPr>
        <p:spPr>
          <a:xfrm>
            <a:off x="542925" y="1476375"/>
            <a:ext cx="4029075" cy="451008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400"/>
              <a:buFont typeface="Noto Sans Symbols"/>
              <a:buNone/>
            </a:pPr>
            <a:r>
              <a:rPr lang="en-US" sz="2000">
                <a:solidFill>
                  <a:srgbClr val="FF0000"/>
                </a:solidFill>
              </a:rPr>
              <a:t>Internet</a:t>
            </a:r>
            <a:endParaRPr sz="2000"/>
          </a:p>
          <a:p>
            <a:pPr indent="-273050" lvl="0" marL="273050" rtl="0" algn="l">
              <a:spcBef>
                <a:spcPts val="600"/>
              </a:spcBef>
              <a:spcAft>
                <a:spcPts val="0"/>
              </a:spcAft>
              <a:buSzPts val="1260"/>
              <a:buChar char="🞆"/>
            </a:pPr>
            <a:r>
              <a:rPr lang="en-US" sz="1800"/>
              <a:t>Dữ liệu trao đổi giữa các máy tính</a:t>
            </a:r>
            <a:endParaRPr/>
          </a:p>
          <a:p>
            <a:pPr indent="-273050" lvl="1" marL="639763" rtl="0" algn="l">
              <a:spcBef>
                <a:spcPts val="360"/>
              </a:spcBef>
              <a:spcAft>
                <a:spcPts val="0"/>
              </a:spcAft>
              <a:buSzPts val="1440"/>
              <a:buChar char="⚫"/>
            </a:pPr>
            <a:r>
              <a:rPr lang="en-US" sz="1800"/>
              <a:t>Dịch vụ co giãn, không yêu cầu thời gian chặt chẽ. </a:t>
            </a:r>
            <a:endParaRPr/>
          </a:p>
          <a:p>
            <a:pPr indent="-273050" lvl="0" marL="273050" rtl="0" algn="l">
              <a:spcBef>
                <a:spcPts val="600"/>
              </a:spcBef>
              <a:spcAft>
                <a:spcPts val="0"/>
              </a:spcAft>
              <a:buSzPts val="1260"/>
              <a:buChar char="🞆"/>
            </a:pPr>
            <a:r>
              <a:rPr lang="en-US" sz="1800"/>
              <a:t>Các hệ thống cuối “thông minh” (máy tính)</a:t>
            </a:r>
            <a:endParaRPr/>
          </a:p>
          <a:p>
            <a:pPr indent="-273050" lvl="1" marL="639763" rtl="0" algn="l">
              <a:spcBef>
                <a:spcPts val="360"/>
              </a:spcBef>
              <a:spcAft>
                <a:spcPts val="0"/>
              </a:spcAft>
              <a:buSzPts val="1440"/>
              <a:buChar char="⚫"/>
            </a:pPr>
            <a:r>
              <a:rPr lang="en-US" sz="1800"/>
              <a:t>Có thể thích nghi, thực hiện điều khiển, khôi phục lỗi</a:t>
            </a:r>
            <a:endParaRPr/>
          </a:p>
          <a:p>
            <a:pPr indent="-273050" lvl="1" marL="639763" rtl="0" algn="l">
              <a:spcBef>
                <a:spcPts val="360"/>
              </a:spcBef>
              <a:spcAft>
                <a:spcPts val="0"/>
              </a:spcAft>
              <a:buSzPts val="1440"/>
              <a:buChar char="⚫"/>
            </a:pPr>
            <a:r>
              <a:rPr lang="en-US" sz="1800"/>
              <a:t>Bên trong mạng đơn giản, phía rìa ngoài mạng phức tạp</a:t>
            </a:r>
            <a:endParaRPr/>
          </a:p>
          <a:p>
            <a:pPr indent="-273050" lvl="0" marL="273050" rtl="0" algn="l">
              <a:spcBef>
                <a:spcPts val="600"/>
              </a:spcBef>
              <a:spcAft>
                <a:spcPts val="0"/>
              </a:spcAft>
              <a:buSzPts val="1260"/>
              <a:buChar char="🞆"/>
            </a:pPr>
            <a:r>
              <a:rPr lang="en-US" sz="1800"/>
              <a:t>Nhiều kiểu đường truyền </a:t>
            </a:r>
            <a:endParaRPr/>
          </a:p>
          <a:p>
            <a:pPr indent="-273050" lvl="1" marL="639763" rtl="0" algn="l">
              <a:spcBef>
                <a:spcPts val="360"/>
              </a:spcBef>
              <a:spcAft>
                <a:spcPts val="0"/>
              </a:spcAft>
              <a:buSzPts val="1440"/>
              <a:buChar char="⚫"/>
            </a:pPr>
            <a:r>
              <a:rPr lang="en-US" sz="1800"/>
              <a:t>Đặc điểm khác nhau</a:t>
            </a:r>
            <a:endParaRPr/>
          </a:p>
          <a:p>
            <a:pPr indent="-273050" lvl="1" marL="639763" rtl="0" algn="l">
              <a:spcBef>
                <a:spcPts val="360"/>
              </a:spcBef>
              <a:spcAft>
                <a:spcPts val="0"/>
              </a:spcAft>
              <a:buSzPts val="1440"/>
              <a:buChar char="⚫"/>
            </a:pPr>
            <a:r>
              <a:rPr lang="en-US" sz="1800"/>
              <a:t>Dịch vụ không thống nhất</a:t>
            </a:r>
            <a:endParaRPr/>
          </a:p>
        </p:txBody>
      </p:sp>
      <p:sp>
        <p:nvSpPr>
          <p:cNvPr id="1724" name="Google Shape;1724;p17"/>
          <p:cNvSpPr txBox="1"/>
          <p:nvPr>
            <p:ph idx="2" type="body"/>
          </p:nvPr>
        </p:nvSpPr>
        <p:spPr>
          <a:xfrm>
            <a:off x="4505325" y="1552575"/>
            <a:ext cx="3810000"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400"/>
              <a:buFont typeface="Noto Sans Symbols"/>
              <a:buNone/>
            </a:pPr>
            <a:r>
              <a:rPr lang="en-US" sz="2000">
                <a:solidFill>
                  <a:srgbClr val="FF0000"/>
                </a:solidFill>
              </a:rPr>
              <a:t>ATM</a:t>
            </a:r>
            <a:endParaRPr sz="2000"/>
          </a:p>
          <a:p>
            <a:pPr indent="-273050" lvl="0" marL="273050" rtl="0" algn="l">
              <a:spcBef>
                <a:spcPts val="600"/>
              </a:spcBef>
              <a:spcAft>
                <a:spcPts val="0"/>
              </a:spcAft>
              <a:buSzPts val="1260"/>
              <a:buChar char="🞆"/>
            </a:pPr>
            <a:r>
              <a:rPr lang="en-US" sz="1800"/>
              <a:t>Phát triển từ điện thoại</a:t>
            </a:r>
            <a:endParaRPr/>
          </a:p>
          <a:p>
            <a:pPr indent="-273050" lvl="0" marL="273050" rtl="0" algn="l">
              <a:spcBef>
                <a:spcPts val="600"/>
              </a:spcBef>
              <a:spcAft>
                <a:spcPts val="0"/>
              </a:spcAft>
              <a:buSzPts val="1260"/>
              <a:buChar char="🞆"/>
            </a:pPr>
            <a:r>
              <a:rPr lang="en-US" sz="1800"/>
              <a:t>Cuộc nói chuyện của con người: </a:t>
            </a:r>
            <a:endParaRPr/>
          </a:p>
          <a:p>
            <a:pPr indent="-273050" lvl="1" marL="639763" rtl="0" algn="l">
              <a:spcBef>
                <a:spcPts val="360"/>
              </a:spcBef>
              <a:spcAft>
                <a:spcPts val="0"/>
              </a:spcAft>
              <a:buSzPts val="1440"/>
              <a:buChar char="⚫"/>
            </a:pPr>
            <a:r>
              <a:rPr lang="en-US" sz="1800"/>
              <a:t>Yêu cầu thời gian, độ tin cậy chặt chẽ</a:t>
            </a:r>
            <a:endParaRPr/>
          </a:p>
          <a:p>
            <a:pPr indent="-273050" lvl="1" marL="639763" rtl="0" algn="l">
              <a:spcBef>
                <a:spcPts val="360"/>
              </a:spcBef>
              <a:spcAft>
                <a:spcPts val="0"/>
              </a:spcAft>
              <a:buSzPts val="1440"/>
              <a:buChar char="⚫"/>
            </a:pPr>
            <a:r>
              <a:rPr lang="en-US" sz="1800"/>
              <a:t>Cần đảm bảo dịch vụ</a:t>
            </a:r>
            <a:endParaRPr sz="1600"/>
          </a:p>
          <a:p>
            <a:pPr indent="-273050" lvl="0" marL="273050" rtl="0" algn="l">
              <a:spcBef>
                <a:spcPts val="600"/>
              </a:spcBef>
              <a:spcAft>
                <a:spcPts val="0"/>
              </a:spcAft>
              <a:buSzPts val="1260"/>
              <a:buChar char="🞆"/>
            </a:pPr>
            <a:r>
              <a:rPr lang="en-US" sz="1800"/>
              <a:t>Hệ thống cuối không cần “thông minh”</a:t>
            </a:r>
            <a:endParaRPr/>
          </a:p>
          <a:p>
            <a:pPr indent="-273050" lvl="1" marL="639763" rtl="0" algn="l">
              <a:spcBef>
                <a:spcPts val="360"/>
              </a:spcBef>
              <a:spcAft>
                <a:spcPts val="0"/>
              </a:spcAft>
              <a:buSzPts val="1440"/>
              <a:buChar char="⚫"/>
            </a:pPr>
            <a:r>
              <a:rPr lang="en-US" sz="1800"/>
              <a:t>Điện thoại</a:t>
            </a:r>
            <a:endParaRPr/>
          </a:p>
          <a:p>
            <a:pPr indent="-273050" lvl="1" marL="639763" rtl="0" algn="l">
              <a:spcBef>
                <a:spcPts val="360"/>
              </a:spcBef>
              <a:spcAft>
                <a:spcPts val="0"/>
              </a:spcAft>
              <a:buSzPts val="1440"/>
              <a:buChar char="⚫"/>
            </a:pPr>
            <a:r>
              <a:rPr lang="en-US" sz="1800"/>
              <a:t>Sự phức nằm bên trong mạng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18"/>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1731" name="Google Shape;1731;p1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732" name="Google Shape;1732;p18"/>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 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solidFill>
                  <a:srgbClr val="FF0000"/>
                </a:solidFill>
              </a:rPr>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1733" name="Google Shape;1733;p18"/>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sp>
        <p:nvSpPr>
          <p:cNvPr id="1739" name="Google Shape;1739;p19"/>
          <p:cNvSpPr txBox="1"/>
          <p:nvPr>
            <p:ph type="title"/>
          </p:nvPr>
        </p:nvSpPr>
        <p:spPr>
          <a:xfrm>
            <a:off x="685800" y="304800"/>
            <a:ext cx="7772400" cy="609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Tổng quan về kiến trúc của Router </a:t>
            </a:r>
            <a:endParaRPr/>
          </a:p>
        </p:txBody>
      </p:sp>
      <p:sp>
        <p:nvSpPr>
          <p:cNvPr id="1740" name="Google Shape;1740;p19"/>
          <p:cNvSpPr txBox="1"/>
          <p:nvPr>
            <p:ph idx="1" type="body"/>
          </p:nvPr>
        </p:nvSpPr>
        <p:spPr>
          <a:xfrm>
            <a:off x="609600" y="1295400"/>
            <a:ext cx="8126413" cy="1243013"/>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a:t>Hai chức năng chính của router</a:t>
            </a:r>
            <a:r>
              <a:rPr lang="en-US" sz="1600"/>
              <a:t> </a:t>
            </a:r>
            <a:endParaRPr/>
          </a:p>
          <a:p>
            <a:pPr indent="-273050" lvl="0" marL="273050" rtl="0" algn="l">
              <a:spcBef>
                <a:spcPts val="600"/>
              </a:spcBef>
              <a:spcAft>
                <a:spcPts val="0"/>
              </a:spcAft>
              <a:buSzPts val="1400"/>
              <a:buChar char="🞆"/>
            </a:pPr>
            <a:r>
              <a:rPr lang="en-US" sz="2000"/>
              <a:t>Vận hành các giao thức/thuật toán chọn đường (RIP, OSPF, BGP)</a:t>
            </a:r>
            <a:endParaRPr/>
          </a:p>
          <a:p>
            <a:pPr indent="-273050" lvl="0" marL="273050" rtl="0" algn="l">
              <a:spcBef>
                <a:spcPts val="600"/>
              </a:spcBef>
              <a:spcAft>
                <a:spcPts val="0"/>
              </a:spcAft>
              <a:buSzPts val="1400"/>
              <a:buChar char="🞆"/>
            </a:pPr>
            <a:r>
              <a:rPr i="1" lang="en-US" sz="2000"/>
              <a:t>Chuyển tiếp </a:t>
            </a:r>
            <a:r>
              <a:rPr lang="en-US" sz="2000"/>
              <a:t>các datagram từ ngõ vào sang ngõ ra</a:t>
            </a:r>
            <a:endParaRPr/>
          </a:p>
        </p:txBody>
      </p:sp>
      <p:sp>
        <p:nvSpPr>
          <p:cNvPr id="1741" name="Google Shape;1741;p1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pic>
        <p:nvPicPr>
          <p:cNvPr descr="461 swtch components" id="1742" name="Google Shape;1742;p19"/>
          <p:cNvPicPr preferRelativeResize="0"/>
          <p:nvPr/>
        </p:nvPicPr>
        <p:blipFill rotWithShape="1">
          <a:blip r:embed="rId3">
            <a:alphaModFix/>
          </a:blip>
          <a:srcRect b="0" l="0" r="0" t="0"/>
          <a:stretch/>
        </p:blipFill>
        <p:spPr>
          <a:xfrm>
            <a:off x="1485900" y="2900363"/>
            <a:ext cx="6399213" cy="35258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type="title"/>
          </p:nvPr>
        </p:nvSpPr>
        <p:spPr>
          <a:xfrm>
            <a:off x="304800" y="0"/>
            <a:ext cx="83820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Tầng mạng</a:t>
            </a:r>
            <a:endParaRPr sz="3600"/>
          </a:p>
        </p:txBody>
      </p:sp>
      <p:sp>
        <p:nvSpPr>
          <p:cNvPr id="150" name="Google Shape;150;p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i="0" lang="en-US" sz="1400" u="none" cap="none" strike="noStrike">
                <a:solidFill>
                  <a:schemeClr val="dk1"/>
                </a:solidFill>
                <a:latin typeface="Arial"/>
                <a:ea typeface="Arial"/>
                <a:cs typeface="Arial"/>
                <a:sym typeface="Arial"/>
              </a:rPr>
              <a:t>1-</a:t>
            </a:r>
            <a:fld id="{00000000-1234-1234-1234-123412341234}" type="slidenum">
              <a:rPr b="1" i="0" lang="en-US" sz="1400" u="none" cap="none" strike="noStrike">
                <a:solidFill>
                  <a:schemeClr val="dk1"/>
                </a:solidFill>
                <a:latin typeface="Arial"/>
                <a:ea typeface="Arial"/>
                <a:cs typeface="Arial"/>
                <a:sym typeface="Arial"/>
              </a:rPr>
              <a:t>‹#›</a:t>
            </a:fld>
            <a:endParaRPr b="1" i="0" sz="1400" u="none" cap="none" strike="noStrike">
              <a:solidFill>
                <a:schemeClr val="dk1"/>
              </a:solidFill>
              <a:latin typeface="Arial"/>
              <a:ea typeface="Arial"/>
              <a:cs typeface="Arial"/>
              <a:sym typeface="Arial"/>
            </a:endParaRPr>
          </a:p>
        </p:txBody>
      </p:sp>
      <p:sp>
        <p:nvSpPr>
          <p:cNvPr id="151" name="Google Shape;151;p2"/>
          <p:cNvSpPr txBox="1"/>
          <p:nvPr>
            <p:ph idx="1" type="body"/>
          </p:nvPr>
        </p:nvSpPr>
        <p:spPr>
          <a:xfrm>
            <a:off x="166688" y="1954213"/>
            <a:ext cx="4086225" cy="43005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400"/>
              <a:buChar char="🞆"/>
            </a:pPr>
            <a:r>
              <a:rPr lang="en-US" sz="2000"/>
              <a:t>Chuyển segment từ host gửi tới host nhận</a:t>
            </a:r>
            <a:endParaRPr/>
          </a:p>
          <a:p>
            <a:pPr indent="-273050" lvl="0" marL="273050" rtl="0" algn="l">
              <a:spcBef>
                <a:spcPts val="600"/>
              </a:spcBef>
              <a:spcAft>
                <a:spcPts val="0"/>
              </a:spcAft>
              <a:buSzPts val="1400"/>
              <a:buChar char="🞆"/>
            </a:pPr>
            <a:r>
              <a:rPr lang="en-US" sz="2000"/>
              <a:t>Bên gửi đóng gói segment thành các datagram</a:t>
            </a:r>
            <a:endParaRPr/>
          </a:p>
          <a:p>
            <a:pPr indent="-273050" lvl="0" marL="273050" rtl="0" algn="l">
              <a:spcBef>
                <a:spcPts val="600"/>
              </a:spcBef>
              <a:spcAft>
                <a:spcPts val="0"/>
              </a:spcAft>
              <a:buSzPts val="1400"/>
              <a:buChar char="🞆"/>
            </a:pPr>
            <a:r>
              <a:rPr lang="en-US" sz="2000"/>
              <a:t>Bên nhận chuyển các segment tới tầng giao vận</a:t>
            </a:r>
            <a:endParaRPr/>
          </a:p>
          <a:p>
            <a:pPr indent="-273050" lvl="0" marL="273050" rtl="0" algn="l">
              <a:spcBef>
                <a:spcPts val="600"/>
              </a:spcBef>
              <a:spcAft>
                <a:spcPts val="0"/>
              </a:spcAft>
              <a:buSzPts val="1400"/>
              <a:buChar char="🞆"/>
            </a:pPr>
            <a:r>
              <a:rPr lang="en-US" sz="2000"/>
              <a:t>Các giao thức tầng mạng có trong mọi host, router</a:t>
            </a:r>
            <a:endParaRPr/>
          </a:p>
          <a:p>
            <a:pPr indent="-273050" lvl="0" marL="273050" rtl="0" algn="l">
              <a:spcBef>
                <a:spcPts val="600"/>
              </a:spcBef>
              <a:spcAft>
                <a:spcPts val="0"/>
              </a:spcAft>
              <a:buSzPts val="1400"/>
              <a:buChar char="🞆"/>
            </a:pPr>
            <a:r>
              <a:rPr lang="en-US" sz="2000"/>
              <a:t>Router kiểm tra trường header trong mọi IP datagram chuyển qua nó</a:t>
            </a:r>
            <a:endParaRPr/>
          </a:p>
        </p:txBody>
      </p:sp>
      <p:grpSp>
        <p:nvGrpSpPr>
          <p:cNvPr id="152" name="Google Shape;152;p2"/>
          <p:cNvGrpSpPr/>
          <p:nvPr/>
        </p:nvGrpSpPr>
        <p:grpSpPr>
          <a:xfrm>
            <a:off x="3889375" y="1538288"/>
            <a:ext cx="4727575" cy="4283075"/>
            <a:chOff x="4692650" y="1538288"/>
            <a:chExt cx="3924300" cy="4008437"/>
          </a:xfrm>
        </p:grpSpPr>
        <p:sp>
          <p:nvSpPr>
            <p:cNvPr id="153" name="Google Shape;153;p2"/>
            <p:cNvSpPr/>
            <p:nvPr/>
          </p:nvSpPr>
          <p:spPr>
            <a:xfrm>
              <a:off x="6788150" y="2019300"/>
              <a:ext cx="1798638" cy="1674813"/>
            </a:xfrm>
            <a:custGeom>
              <a:rect b="b" l="l" r="r" t="t"/>
              <a:pathLst>
                <a:path extrusionOk="0" h="1255" w="1292">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4" name="Google Shape;154;p2"/>
            <p:cNvSpPr/>
            <p:nvPr/>
          </p:nvSpPr>
          <p:spPr>
            <a:xfrm>
              <a:off x="4908550" y="1876425"/>
              <a:ext cx="1866900" cy="1589088"/>
            </a:xfrm>
            <a:custGeom>
              <a:rect b="b" l="l" r="r" t="t"/>
              <a:pathLst>
                <a:path extrusionOk="0" h="1191" w="1340">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5" name="Google Shape;155;p2"/>
            <p:cNvSpPr/>
            <p:nvPr/>
          </p:nvSpPr>
          <p:spPr>
            <a:xfrm>
              <a:off x="5276850" y="3327400"/>
              <a:ext cx="2974975" cy="2219325"/>
            </a:xfrm>
            <a:custGeom>
              <a:rect b="b" l="l" r="r" t="t"/>
              <a:pathLst>
                <a:path extrusionOk="0" h="1662" w="2135">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56" name="Google Shape;156;p2"/>
            <p:cNvGrpSpPr/>
            <p:nvPr/>
          </p:nvGrpSpPr>
          <p:grpSpPr>
            <a:xfrm>
              <a:off x="5026025" y="2011363"/>
              <a:ext cx="733425" cy="319087"/>
              <a:chOff x="3552" y="246"/>
              <a:chExt cx="527" cy="248"/>
            </a:xfrm>
          </p:grpSpPr>
          <p:graphicFrame>
            <p:nvGraphicFramePr>
              <p:cNvPr id="157" name="Google Shape;157;p2"/>
              <p:cNvGraphicFramePr/>
              <p:nvPr/>
            </p:nvGraphicFramePr>
            <p:xfrm>
              <a:off x="3552" y="246"/>
              <a:ext cx="299" cy="248"/>
            </p:xfrm>
            <a:graphic>
              <a:graphicData uri="http://schemas.openxmlformats.org/presentationml/2006/ole">
                <mc:AlternateContent>
                  <mc:Choice Requires="v">
                    <p:oleObj r:id="rId4" imgH="248" imgW="299" progId="MS_ClipArt_Gallery.2" spid="_x0000_s1">
                      <p:embed/>
                    </p:oleObj>
                  </mc:Choice>
                  <mc:Fallback>
                    <p:oleObj r:id="rId5" imgH="248" imgW="299" progId="MS_ClipArt_Gallery.2">
                      <p:embed/>
                      <p:pic>
                        <p:nvPicPr>
                          <p:cNvPr id="157" name="Google Shape;157;p2"/>
                          <p:cNvPicPr preferRelativeResize="0"/>
                          <p:nvPr/>
                        </p:nvPicPr>
                        <p:blipFill rotWithShape="1">
                          <a:blip r:embed="rId6">
                            <a:alphaModFix/>
                          </a:blip>
                          <a:srcRect b="0" l="0" r="0" t="0"/>
                          <a:stretch/>
                        </p:blipFill>
                        <p:spPr>
                          <a:xfrm>
                            <a:off x="3552" y="246"/>
                            <a:ext cx="299" cy="248"/>
                          </a:xfrm>
                          <a:prstGeom prst="rect">
                            <a:avLst/>
                          </a:prstGeom>
                          <a:noFill/>
                          <a:ln>
                            <a:noFill/>
                          </a:ln>
                        </p:spPr>
                      </p:pic>
                    </p:oleObj>
                  </mc:Fallback>
                </mc:AlternateContent>
              </a:graphicData>
            </a:graphic>
          </p:graphicFrame>
          <p:graphicFrame>
            <p:nvGraphicFramePr>
              <p:cNvPr id="158" name="Google Shape;158;p2"/>
              <p:cNvGraphicFramePr/>
              <p:nvPr/>
            </p:nvGraphicFramePr>
            <p:xfrm>
              <a:off x="3878" y="338"/>
              <a:ext cx="201" cy="144"/>
            </p:xfrm>
            <a:graphic>
              <a:graphicData uri="http://schemas.openxmlformats.org/presentationml/2006/ole">
                <mc:AlternateContent>
                  <mc:Choice Requires="v">
                    <p:oleObj r:id="rId7" imgH="144" imgW="201" progId="MS_ClipArt_Gallery.2" spid="_x0000_s2">
                      <p:embed/>
                    </p:oleObj>
                  </mc:Choice>
                  <mc:Fallback>
                    <p:oleObj r:id="rId8" imgH="144" imgW="201" progId="MS_ClipArt_Gallery.2">
                      <p:embed/>
                      <p:pic>
                        <p:nvPicPr>
                          <p:cNvPr id="158" name="Google Shape;158;p2"/>
                          <p:cNvPicPr preferRelativeResize="0"/>
                          <p:nvPr/>
                        </p:nvPicPr>
                        <p:blipFill rotWithShape="1">
                          <a:blip r:embed="rId9">
                            <a:alphaModFix/>
                          </a:blip>
                          <a:srcRect b="0" l="0" r="0" t="0"/>
                          <a:stretch/>
                        </p:blipFill>
                        <p:spPr>
                          <a:xfrm>
                            <a:off x="3878" y="338"/>
                            <a:ext cx="201" cy="144"/>
                          </a:xfrm>
                          <a:prstGeom prst="rect">
                            <a:avLst/>
                          </a:prstGeom>
                          <a:noFill/>
                          <a:ln>
                            <a:noFill/>
                          </a:ln>
                        </p:spPr>
                      </p:pic>
                    </p:oleObj>
                  </mc:Fallback>
                </mc:AlternateContent>
              </a:graphicData>
            </a:graphic>
          </p:graphicFrame>
          <p:cxnSp>
            <p:nvCxnSpPr>
              <p:cNvPr id="159" name="Google Shape;159;p2"/>
              <p:cNvCxnSpPr/>
              <p:nvPr/>
            </p:nvCxnSpPr>
            <p:spPr>
              <a:xfrm flipH="1" rot="10800000">
                <a:off x="3844" y="434"/>
                <a:ext cx="82" cy="2"/>
              </a:xfrm>
              <a:prstGeom prst="straightConnector1">
                <a:avLst/>
              </a:prstGeom>
              <a:noFill/>
              <a:ln cap="flat" cmpd="sng" w="19050">
                <a:solidFill>
                  <a:schemeClr val="dk1"/>
                </a:solidFill>
                <a:prstDash val="solid"/>
                <a:round/>
                <a:headEnd len="med" w="med" type="none"/>
                <a:tailEnd len="med" w="med" type="none"/>
              </a:ln>
            </p:spPr>
          </p:cxnSp>
        </p:grpSp>
        <p:grpSp>
          <p:nvGrpSpPr>
            <p:cNvPr id="160" name="Google Shape;160;p2"/>
            <p:cNvGrpSpPr/>
            <p:nvPr/>
          </p:nvGrpSpPr>
          <p:grpSpPr>
            <a:xfrm>
              <a:off x="5026025" y="2606675"/>
              <a:ext cx="733425" cy="319088"/>
              <a:chOff x="3552" y="246"/>
              <a:chExt cx="527" cy="248"/>
            </a:xfrm>
          </p:grpSpPr>
          <p:graphicFrame>
            <p:nvGraphicFramePr>
              <p:cNvPr id="161" name="Google Shape;161;p2"/>
              <p:cNvGraphicFramePr/>
              <p:nvPr/>
            </p:nvGraphicFramePr>
            <p:xfrm>
              <a:off x="3552" y="246"/>
              <a:ext cx="299" cy="248"/>
            </p:xfrm>
            <a:graphic>
              <a:graphicData uri="http://schemas.openxmlformats.org/presentationml/2006/ole">
                <mc:AlternateContent>
                  <mc:Choice Requires="v">
                    <p:oleObj r:id="rId10" imgH="248" imgW="299" progId="MS_ClipArt_Gallery.2" spid="_x0000_s3">
                      <p:embed/>
                    </p:oleObj>
                  </mc:Choice>
                  <mc:Fallback>
                    <p:oleObj r:id="rId11" imgH="248" imgW="299" progId="MS_ClipArt_Gallery.2">
                      <p:embed/>
                      <p:pic>
                        <p:nvPicPr>
                          <p:cNvPr id="161" name="Google Shape;161;p2"/>
                          <p:cNvPicPr preferRelativeResize="0"/>
                          <p:nvPr/>
                        </p:nvPicPr>
                        <p:blipFill rotWithShape="1">
                          <a:blip r:embed="rId6">
                            <a:alphaModFix/>
                          </a:blip>
                          <a:srcRect b="0" l="0" r="0" t="0"/>
                          <a:stretch/>
                        </p:blipFill>
                        <p:spPr>
                          <a:xfrm>
                            <a:off x="3552" y="246"/>
                            <a:ext cx="299" cy="248"/>
                          </a:xfrm>
                          <a:prstGeom prst="rect">
                            <a:avLst/>
                          </a:prstGeom>
                          <a:noFill/>
                          <a:ln>
                            <a:noFill/>
                          </a:ln>
                        </p:spPr>
                      </p:pic>
                    </p:oleObj>
                  </mc:Fallback>
                </mc:AlternateContent>
              </a:graphicData>
            </a:graphic>
          </p:graphicFrame>
          <p:graphicFrame>
            <p:nvGraphicFramePr>
              <p:cNvPr id="162" name="Google Shape;162;p2"/>
              <p:cNvGraphicFramePr/>
              <p:nvPr/>
            </p:nvGraphicFramePr>
            <p:xfrm>
              <a:off x="3878" y="338"/>
              <a:ext cx="201" cy="144"/>
            </p:xfrm>
            <a:graphic>
              <a:graphicData uri="http://schemas.openxmlformats.org/presentationml/2006/ole">
                <mc:AlternateContent>
                  <mc:Choice Requires="v">
                    <p:oleObj r:id="rId12" imgH="144" imgW="201" progId="MS_ClipArt_Gallery.2" spid="_x0000_s4">
                      <p:embed/>
                    </p:oleObj>
                  </mc:Choice>
                  <mc:Fallback>
                    <p:oleObj r:id="rId13" imgH="144" imgW="201" progId="MS_ClipArt_Gallery.2">
                      <p:embed/>
                      <p:pic>
                        <p:nvPicPr>
                          <p:cNvPr id="162" name="Google Shape;162;p2"/>
                          <p:cNvPicPr preferRelativeResize="0"/>
                          <p:nvPr/>
                        </p:nvPicPr>
                        <p:blipFill rotWithShape="1">
                          <a:blip r:embed="rId9">
                            <a:alphaModFix/>
                          </a:blip>
                          <a:srcRect b="0" l="0" r="0" t="0"/>
                          <a:stretch/>
                        </p:blipFill>
                        <p:spPr>
                          <a:xfrm>
                            <a:off x="3878" y="338"/>
                            <a:ext cx="201" cy="144"/>
                          </a:xfrm>
                          <a:prstGeom prst="rect">
                            <a:avLst/>
                          </a:prstGeom>
                          <a:noFill/>
                          <a:ln>
                            <a:noFill/>
                          </a:ln>
                        </p:spPr>
                      </p:pic>
                    </p:oleObj>
                  </mc:Fallback>
                </mc:AlternateContent>
              </a:graphicData>
            </a:graphic>
          </p:graphicFrame>
          <p:cxnSp>
            <p:nvCxnSpPr>
              <p:cNvPr id="163" name="Google Shape;163;p2"/>
              <p:cNvCxnSpPr/>
              <p:nvPr/>
            </p:nvCxnSpPr>
            <p:spPr>
              <a:xfrm flipH="1" rot="10800000">
                <a:off x="3844" y="434"/>
                <a:ext cx="82" cy="2"/>
              </a:xfrm>
              <a:prstGeom prst="straightConnector1">
                <a:avLst/>
              </a:prstGeom>
              <a:noFill/>
              <a:ln cap="flat" cmpd="sng" w="19050">
                <a:solidFill>
                  <a:schemeClr val="dk1"/>
                </a:solidFill>
                <a:prstDash val="solid"/>
                <a:round/>
                <a:headEnd len="med" w="med" type="none"/>
                <a:tailEnd len="med" w="med" type="none"/>
              </a:ln>
            </p:spPr>
          </p:cxnSp>
        </p:grpSp>
        <p:grpSp>
          <p:nvGrpSpPr>
            <p:cNvPr id="164" name="Google Shape;164;p2"/>
            <p:cNvGrpSpPr/>
            <p:nvPr/>
          </p:nvGrpSpPr>
          <p:grpSpPr>
            <a:xfrm>
              <a:off x="5402263" y="2393950"/>
              <a:ext cx="69850" cy="214313"/>
              <a:chOff x="3842" y="406"/>
              <a:chExt cx="51" cy="167"/>
            </a:xfrm>
          </p:grpSpPr>
          <p:sp>
            <p:nvSpPr>
              <p:cNvPr id="165" name="Google Shape;165;p2"/>
              <p:cNvSpPr/>
              <p:nvPr/>
            </p:nvSpPr>
            <p:spPr>
              <a:xfrm>
                <a:off x="3842" y="40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66" name="Google Shape;166;p2"/>
              <p:cNvSpPr/>
              <p:nvPr/>
            </p:nvSpPr>
            <p:spPr>
              <a:xfrm>
                <a:off x="3844" y="46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67" name="Google Shape;167;p2"/>
              <p:cNvSpPr/>
              <p:nvPr/>
            </p:nvSpPr>
            <p:spPr>
              <a:xfrm>
                <a:off x="3846" y="52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grpSp>
          <p:nvGrpSpPr>
            <p:cNvPr id="168" name="Google Shape;168;p2"/>
            <p:cNvGrpSpPr/>
            <p:nvPr/>
          </p:nvGrpSpPr>
          <p:grpSpPr>
            <a:xfrm>
              <a:off x="5872163" y="2897188"/>
              <a:ext cx="209550" cy="395287"/>
              <a:chOff x="4180" y="783"/>
              <a:chExt cx="150" cy="307"/>
            </a:xfrm>
          </p:grpSpPr>
          <p:sp>
            <p:nvSpPr>
              <p:cNvPr id="169" name="Google Shape;169;p2"/>
              <p:cNvSpPr/>
              <p:nvPr/>
            </p:nvSpPr>
            <p:spPr>
              <a:xfrm>
                <a:off x="4180" y="1019"/>
                <a:ext cx="150" cy="71"/>
              </a:xfrm>
              <a:prstGeom prst="parallelogram">
                <a:avLst>
                  <a:gd fmla="val 81387" name="adj"/>
                </a:avLst>
              </a:prstGeom>
              <a:solidFill>
                <a:srgbClr val="33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70" name="Google Shape;170;p2"/>
              <p:cNvSpPr/>
              <p:nvPr/>
            </p:nvSpPr>
            <p:spPr>
              <a:xfrm>
                <a:off x="4256" y="785"/>
                <a:ext cx="69" cy="236"/>
              </a:xfrm>
              <a:prstGeom prst="rect">
                <a:avLst/>
              </a:prstGeom>
              <a:solidFill>
                <a:srgbClr val="33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71" name="Google Shape;171;p2"/>
              <p:cNvSpPr/>
              <p:nvPr/>
            </p:nvSpPr>
            <p:spPr>
              <a:xfrm>
                <a:off x="4181" y="852"/>
                <a:ext cx="95" cy="236"/>
              </a:xfrm>
              <a:prstGeom prst="rect">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72" name="Google Shape;172;p2"/>
              <p:cNvSpPr/>
              <p:nvPr/>
            </p:nvSpPr>
            <p:spPr>
              <a:xfrm>
                <a:off x="4180" y="783"/>
                <a:ext cx="150" cy="71"/>
              </a:xfrm>
              <a:prstGeom prst="parallelogram">
                <a:avLst>
                  <a:gd fmla="val 81387" name="adj"/>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173" name="Google Shape;173;p2"/>
              <p:cNvCxnSpPr/>
              <p:nvPr/>
            </p:nvCxnSpPr>
            <p:spPr>
              <a:xfrm>
                <a:off x="4330" y="788"/>
                <a:ext cx="0" cy="231"/>
              </a:xfrm>
              <a:prstGeom prst="straightConnector1">
                <a:avLst/>
              </a:prstGeom>
              <a:noFill/>
              <a:ln cap="flat" cmpd="sng" w="9525">
                <a:solidFill>
                  <a:schemeClr val="dk1"/>
                </a:solidFill>
                <a:prstDash val="solid"/>
                <a:round/>
                <a:headEnd len="med" w="med" type="none"/>
                <a:tailEnd len="med" w="med" type="none"/>
              </a:ln>
            </p:spPr>
          </p:cxnSp>
          <p:cxnSp>
            <p:nvCxnSpPr>
              <p:cNvPr id="174" name="Google Shape;174;p2"/>
              <p:cNvCxnSpPr/>
              <p:nvPr/>
            </p:nvCxnSpPr>
            <p:spPr>
              <a:xfrm flipH="1">
                <a:off x="4276" y="1019"/>
                <a:ext cx="54" cy="69"/>
              </a:xfrm>
              <a:prstGeom prst="straightConnector1">
                <a:avLst/>
              </a:prstGeom>
              <a:noFill/>
              <a:ln cap="flat" cmpd="sng" w="9525">
                <a:solidFill>
                  <a:schemeClr val="dk1"/>
                </a:solidFill>
                <a:prstDash val="solid"/>
                <a:round/>
                <a:headEnd len="med" w="med" type="none"/>
                <a:tailEnd len="med" w="med" type="none"/>
              </a:ln>
            </p:spPr>
          </p:cxnSp>
          <p:sp>
            <p:nvSpPr>
              <p:cNvPr id="175" name="Google Shape;175;p2"/>
              <p:cNvSpPr/>
              <p:nvPr/>
            </p:nvSpPr>
            <p:spPr>
              <a:xfrm>
                <a:off x="4193" y="883"/>
                <a:ext cx="63" cy="136"/>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76" name="Google Shape;176;p2"/>
              <p:cNvSpPr/>
              <p:nvPr/>
            </p:nvSpPr>
            <p:spPr>
              <a:xfrm>
                <a:off x="4202" y="924"/>
                <a:ext cx="48" cy="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grpSp>
          <p:nvGrpSpPr>
            <p:cNvPr id="177" name="Google Shape;177;p2"/>
            <p:cNvGrpSpPr/>
            <p:nvPr/>
          </p:nvGrpSpPr>
          <p:grpSpPr>
            <a:xfrm rot="-5400000">
              <a:off x="6184900" y="2974975"/>
              <a:ext cx="80963" cy="233363"/>
              <a:chOff x="3842" y="406"/>
              <a:chExt cx="51" cy="167"/>
            </a:xfrm>
          </p:grpSpPr>
          <p:sp>
            <p:nvSpPr>
              <p:cNvPr id="178" name="Google Shape;178;p2"/>
              <p:cNvSpPr/>
              <p:nvPr/>
            </p:nvSpPr>
            <p:spPr>
              <a:xfrm>
                <a:off x="3842" y="40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79" name="Google Shape;179;p2"/>
              <p:cNvSpPr/>
              <p:nvPr/>
            </p:nvSpPr>
            <p:spPr>
              <a:xfrm>
                <a:off x="3844" y="46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80" name="Google Shape;180;p2"/>
              <p:cNvSpPr/>
              <p:nvPr/>
            </p:nvSpPr>
            <p:spPr>
              <a:xfrm>
                <a:off x="3846" y="52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cxnSp>
          <p:nvCxnSpPr>
            <p:cNvPr id="181" name="Google Shape;181;p2"/>
            <p:cNvCxnSpPr/>
            <p:nvPr/>
          </p:nvCxnSpPr>
          <p:spPr>
            <a:xfrm>
              <a:off x="6008688" y="2805113"/>
              <a:ext cx="495300" cy="1587"/>
            </a:xfrm>
            <a:prstGeom prst="straightConnector1">
              <a:avLst/>
            </a:prstGeom>
            <a:noFill/>
            <a:ln cap="flat" cmpd="sng" w="12700">
              <a:solidFill>
                <a:schemeClr val="dk1"/>
              </a:solidFill>
              <a:prstDash val="solid"/>
              <a:round/>
              <a:headEnd len="med" w="med" type="none"/>
              <a:tailEnd len="med" w="med" type="none"/>
            </a:ln>
          </p:spPr>
        </p:cxnSp>
        <p:cxnSp>
          <p:nvCxnSpPr>
            <p:cNvPr id="182" name="Google Shape;182;p2"/>
            <p:cNvCxnSpPr/>
            <p:nvPr/>
          </p:nvCxnSpPr>
          <p:spPr>
            <a:xfrm>
              <a:off x="6011863" y="2801938"/>
              <a:ext cx="1587" cy="95250"/>
            </a:xfrm>
            <a:prstGeom prst="straightConnector1">
              <a:avLst/>
            </a:prstGeom>
            <a:noFill/>
            <a:ln cap="flat" cmpd="sng" w="12700">
              <a:solidFill>
                <a:schemeClr val="dk1"/>
              </a:solidFill>
              <a:prstDash val="solid"/>
              <a:round/>
              <a:headEnd len="med" w="med" type="none"/>
              <a:tailEnd len="med" w="med" type="none"/>
            </a:ln>
          </p:spPr>
        </p:cxnSp>
        <p:cxnSp>
          <p:nvCxnSpPr>
            <p:cNvPr id="183" name="Google Shape;183;p2"/>
            <p:cNvCxnSpPr/>
            <p:nvPr/>
          </p:nvCxnSpPr>
          <p:spPr>
            <a:xfrm>
              <a:off x="6507163" y="2800350"/>
              <a:ext cx="1587" cy="82550"/>
            </a:xfrm>
            <a:prstGeom prst="straightConnector1">
              <a:avLst/>
            </a:prstGeom>
            <a:noFill/>
            <a:ln cap="flat" cmpd="sng" w="12700">
              <a:solidFill>
                <a:schemeClr val="dk1"/>
              </a:solidFill>
              <a:prstDash val="solid"/>
              <a:round/>
              <a:headEnd len="med" w="med" type="none"/>
              <a:tailEnd len="med" w="med" type="none"/>
            </a:ln>
          </p:spPr>
        </p:cxnSp>
        <p:cxnSp>
          <p:nvCxnSpPr>
            <p:cNvPr id="184" name="Google Shape;184;p2"/>
            <p:cNvCxnSpPr/>
            <p:nvPr/>
          </p:nvCxnSpPr>
          <p:spPr>
            <a:xfrm>
              <a:off x="5708650" y="2265363"/>
              <a:ext cx="288925" cy="265112"/>
            </a:xfrm>
            <a:prstGeom prst="straightConnector1">
              <a:avLst/>
            </a:prstGeom>
            <a:noFill/>
            <a:ln cap="flat" cmpd="sng" w="12700">
              <a:solidFill>
                <a:schemeClr val="dk1"/>
              </a:solidFill>
              <a:prstDash val="solid"/>
              <a:round/>
              <a:headEnd len="med" w="med" type="none"/>
              <a:tailEnd len="med" w="med" type="none"/>
            </a:ln>
          </p:spPr>
        </p:cxnSp>
        <p:cxnSp>
          <p:nvCxnSpPr>
            <p:cNvPr id="185" name="Google Shape;185;p2"/>
            <p:cNvCxnSpPr/>
            <p:nvPr/>
          </p:nvCxnSpPr>
          <p:spPr>
            <a:xfrm flipH="1" rot="10800000">
              <a:off x="5721350" y="2551113"/>
              <a:ext cx="276225" cy="330200"/>
            </a:xfrm>
            <a:prstGeom prst="straightConnector1">
              <a:avLst/>
            </a:prstGeom>
            <a:noFill/>
            <a:ln cap="flat" cmpd="sng" w="12700">
              <a:solidFill>
                <a:schemeClr val="dk1"/>
              </a:solidFill>
              <a:prstDash val="solid"/>
              <a:round/>
              <a:headEnd len="med" w="med" type="none"/>
              <a:tailEnd len="med" w="med" type="none"/>
            </a:ln>
          </p:spPr>
        </p:cxnSp>
        <p:cxnSp>
          <p:nvCxnSpPr>
            <p:cNvPr id="186" name="Google Shape;186;p2"/>
            <p:cNvCxnSpPr/>
            <p:nvPr/>
          </p:nvCxnSpPr>
          <p:spPr>
            <a:xfrm flipH="1" rot="10800000">
              <a:off x="6248400" y="2636838"/>
              <a:ext cx="1588" cy="163512"/>
            </a:xfrm>
            <a:prstGeom prst="straightConnector1">
              <a:avLst/>
            </a:prstGeom>
            <a:noFill/>
            <a:ln cap="flat" cmpd="sng" w="12700">
              <a:solidFill>
                <a:schemeClr val="dk1"/>
              </a:solidFill>
              <a:prstDash val="solid"/>
              <a:round/>
              <a:headEnd len="med" w="med" type="none"/>
              <a:tailEnd len="med" w="med" type="none"/>
            </a:ln>
          </p:spPr>
        </p:cxnSp>
        <p:grpSp>
          <p:nvGrpSpPr>
            <p:cNvPr id="187" name="Google Shape;187;p2"/>
            <p:cNvGrpSpPr/>
            <p:nvPr/>
          </p:nvGrpSpPr>
          <p:grpSpPr>
            <a:xfrm>
              <a:off x="6367463" y="2874963"/>
              <a:ext cx="209550" cy="395287"/>
              <a:chOff x="4180" y="783"/>
              <a:chExt cx="150" cy="307"/>
            </a:xfrm>
          </p:grpSpPr>
          <p:sp>
            <p:nvSpPr>
              <p:cNvPr id="188" name="Google Shape;188;p2"/>
              <p:cNvSpPr/>
              <p:nvPr/>
            </p:nvSpPr>
            <p:spPr>
              <a:xfrm>
                <a:off x="4180" y="1019"/>
                <a:ext cx="150" cy="71"/>
              </a:xfrm>
              <a:prstGeom prst="parallelogram">
                <a:avLst>
                  <a:gd fmla="val 81387" name="adj"/>
                </a:avLst>
              </a:prstGeom>
              <a:solidFill>
                <a:srgbClr val="33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89" name="Google Shape;189;p2"/>
              <p:cNvSpPr/>
              <p:nvPr/>
            </p:nvSpPr>
            <p:spPr>
              <a:xfrm>
                <a:off x="4256" y="785"/>
                <a:ext cx="69" cy="236"/>
              </a:xfrm>
              <a:prstGeom prst="rect">
                <a:avLst/>
              </a:prstGeom>
              <a:solidFill>
                <a:srgbClr val="33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90" name="Google Shape;190;p2"/>
              <p:cNvSpPr/>
              <p:nvPr/>
            </p:nvSpPr>
            <p:spPr>
              <a:xfrm>
                <a:off x="4181" y="852"/>
                <a:ext cx="95" cy="236"/>
              </a:xfrm>
              <a:prstGeom prst="rect">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91" name="Google Shape;191;p2"/>
              <p:cNvSpPr/>
              <p:nvPr/>
            </p:nvSpPr>
            <p:spPr>
              <a:xfrm>
                <a:off x="4180" y="783"/>
                <a:ext cx="150" cy="71"/>
              </a:xfrm>
              <a:prstGeom prst="parallelogram">
                <a:avLst>
                  <a:gd fmla="val 81387" name="adj"/>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192" name="Google Shape;192;p2"/>
              <p:cNvCxnSpPr/>
              <p:nvPr/>
            </p:nvCxnSpPr>
            <p:spPr>
              <a:xfrm>
                <a:off x="4330" y="788"/>
                <a:ext cx="0" cy="231"/>
              </a:xfrm>
              <a:prstGeom prst="straightConnector1">
                <a:avLst/>
              </a:prstGeom>
              <a:noFill/>
              <a:ln cap="flat" cmpd="sng" w="9525">
                <a:solidFill>
                  <a:schemeClr val="dk1"/>
                </a:solidFill>
                <a:prstDash val="solid"/>
                <a:round/>
                <a:headEnd len="med" w="med" type="none"/>
                <a:tailEnd len="med" w="med" type="none"/>
              </a:ln>
            </p:spPr>
          </p:cxnSp>
          <p:cxnSp>
            <p:nvCxnSpPr>
              <p:cNvPr id="193" name="Google Shape;193;p2"/>
              <p:cNvCxnSpPr/>
              <p:nvPr/>
            </p:nvCxnSpPr>
            <p:spPr>
              <a:xfrm flipH="1">
                <a:off x="4276" y="1019"/>
                <a:ext cx="54" cy="69"/>
              </a:xfrm>
              <a:prstGeom prst="straightConnector1">
                <a:avLst/>
              </a:prstGeom>
              <a:noFill/>
              <a:ln cap="flat" cmpd="sng" w="9525">
                <a:solidFill>
                  <a:schemeClr val="dk1"/>
                </a:solidFill>
                <a:prstDash val="solid"/>
                <a:round/>
                <a:headEnd len="med" w="med" type="none"/>
                <a:tailEnd len="med" w="med" type="none"/>
              </a:ln>
            </p:spPr>
          </p:cxnSp>
          <p:sp>
            <p:nvSpPr>
              <p:cNvPr id="194" name="Google Shape;194;p2"/>
              <p:cNvSpPr/>
              <p:nvPr/>
            </p:nvSpPr>
            <p:spPr>
              <a:xfrm>
                <a:off x="4193" y="883"/>
                <a:ext cx="63" cy="136"/>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195" name="Google Shape;195;p2"/>
              <p:cNvSpPr/>
              <p:nvPr/>
            </p:nvSpPr>
            <p:spPr>
              <a:xfrm>
                <a:off x="4202" y="924"/>
                <a:ext cx="48" cy="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grpSp>
          <p:nvGrpSpPr>
            <p:cNvPr id="196" name="Google Shape;196;p2"/>
            <p:cNvGrpSpPr/>
            <p:nvPr/>
          </p:nvGrpSpPr>
          <p:grpSpPr>
            <a:xfrm>
              <a:off x="5410200" y="3494088"/>
              <a:ext cx="479425" cy="925512"/>
              <a:chOff x="3314" y="1248"/>
              <a:chExt cx="344" cy="694"/>
            </a:xfrm>
          </p:grpSpPr>
          <p:graphicFrame>
            <p:nvGraphicFramePr>
              <p:cNvPr id="197" name="Google Shape;197;p2"/>
              <p:cNvGraphicFramePr/>
              <p:nvPr/>
            </p:nvGraphicFramePr>
            <p:xfrm>
              <a:off x="3314" y="1248"/>
              <a:ext cx="299" cy="248"/>
            </p:xfrm>
            <a:graphic>
              <a:graphicData uri="http://schemas.openxmlformats.org/presentationml/2006/ole">
                <mc:AlternateContent>
                  <mc:Choice Requires="v">
                    <p:oleObj r:id="rId14" imgH="248" imgW="299" progId="MS_ClipArt_Gallery.2" spid="_x0000_s5">
                      <p:embed/>
                    </p:oleObj>
                  </mc:Choice>
                  <mc:Fallback>
                    <p:oleObj r:id="rId15" imgH="248" imgW="299" progId="MS_ClipArt_Gallery.2">
                      <p:embed/>
                      <p:pic>
                        <p:nvPicPr>
                          <p:cNvPr id="197" name="Google Shape;197;p2"/>
                          <p:cNvPicPr preferRelativeResize="0"/>
                          <p:nvPr/>
                        </p:nvPicPr>
                        <p:blipFill rotWithShape="1">
                          <a:blip r:embed="rId6">
                            <a:alphaModFix/>
                          </a:blip>
                          <a:srcRect b="0" l="0" r="0" t="0"/>
                          <a:stretch/>
                        </p:blipFill>
                        <p:spPr>
                          <a:xfrm>
                            <a:off x="3314" y="1248"/>
                            <a:ext cx="299" cy="248"/>
                          </a:xfrm>
                          <a:prstGeom prst="rect">
                            <a:avLst/>
                          </a:prstGeom>
                          <a:noFill/>
                          <a:ln>
                            <a:noFill/>
                          </a:ln>
                        </p:spPr>
                      </p:pic>
                    </p:oleObj>
                  </mc:Fallback>
                </mc:AlternateContent>
              </a:graphicData>
            </a:graphic>
          </p:graphicFrame>
          <p:cxnSp>
            <p:nvCxnSpPr>
              <p:cNvPr id="198" name="Google Shape;198;p2"/>
              <p:cNvCxnSpPr/>
              <p:nvPr/>
            </p:nvCxnSpPr>
            <p:spPr>
              <a:xfrm flipH="1" rot="10800000">
                <a:off x="3606" y="1433"/>
                <a:ext cx="52" cy="5"/>
              </a:xfrm>
              <a:prstGeom prst="straightConnector1">
                <a:avLst/>
              </a:prstGeom>
              <a:noFill/>
              <a:ln cap="flat" cmpd="sng" w="19050">
                <a:solidFill>
                  <a:schemeClr val="dk1"/>
                </a:solidFill>
                <a:prstDash val="solid"/>
                <a:round/>
                <a:headEnd len="med" w="med" type="none"/>
                <a:tailEnd len="med" w="med" type="none"/>
              </a:ln>
            </p:spPr>
          </p:cxnSp>
          <p:graphicFrame>
            <p:nvGraphicFramePr>
              <p:cNvPr id="199" name="Google Shape;199;p2"/>
              <p:cNvGraphicFramePr/>
              <p:nvPr/>
            </p:nvGraphicFramePr>
            <p:xfrm>
              <a:off x="3314" y="1694"/>
              <a:ext cx="299" cy="248"/>
            </p:xfrm>
            <a:graphic>
              <a:graphicData uri="http://schemas.openxmlformats.org/presentationml/2006/ole">
                <mc:AlternateContent>
                  <mc:Choice Requires="v">
                    <p:oleObj r:id="rId16" imgH="248" imgW="299" progId="MS_ClipArt_Gallery.2" spid="_x0000_s6">
                      <p:embed/>
                    </p:oleObj>
                  </mc:Choice>
                  <mc:Fallback>
                    <p:oleObj r:id="rId17" imgH="248" imgW="299" progId="MS_ClipArt_Gallery.2">
                      <p:embed/>
                      <p:pic>
                        <p:nvPicPr>
                          <p:cNvPr id="199" name="Google Shape;199;p2"/>
                          <p:cNvPicPr preferRelativeResize="0"/>
                          <p:nvPr/>
                        </p:nvPicPr>
                        <p:blipFill rotWithShape="1">
                          <a:blip r:embed="rId6">
                            <a:alphaModFix/>
                          </a:blip>
                          <a:srcRect b="0" l="0" r="0" t="0"/>
                          <a:stretch/>
                        </p:blipFill>
                        <p:spPr>
                          <a:xfrm>
                            <a:off x="3314" y="1694"/>
                            <a:ext cx="299" cy="248"/>
                          </a:xfrm>
                          <a:prstGeom prst="rect">
                            <a:avLst/>
                          </a:prstGeom>
                          <a:noFill/>
                          <a:ln>
                            <a:noFill/>
                          </a:ln>
                        </p:spPr>
                      </p:pic>
                    </p:oleObj>
                  </mc:Fallback>
                </mc:AlternateContent>
              </a:graphicData>
            </a:graphic>
          </p:graphicFrame>
          <p:cxnSp>
            <p:nvCxnSpPr>
              <p:cNvPr id="200" name="Google Shape;200;p2"/>
              <p:cNvCxnSpPr/>
              <p:nvPr/>
            </p:nvCxnSpPr>
            <p:spPr>
              <a:xfrm flipH="1" rot="10800000">
                <a:off x="3606" y="1882"/>
                <a:ext cx="52" cy="2"/>
              </a:xfrm>
              <a:prstGeom prst="straightConnector1">
                <a:avLst/>
              </a:prstGeom>
              <a:noFill/>
              <a:ln cap="flat" cmpd="sng" w="19050">
                <a:solidFill>
                  <a:schemeClr val="dk1"/>
                </a:solidFill>
                <a:prstDash val="solid"/>
                <a:round/>
                <a:headEnd len="med" w="med" type="none"/>
                <a:tailEnd len="med" w="med" type="none"/>
              </a:ln>
            </p:spPr>
          </p:cxnSp>
          <p:grpSp>
            <p:nvGrpSpPr>
              <p:cNvPr id="201" name="Google Shape;201;p2"/>
              <p:cNvGrpSpPr/>
              <p:nvPr/>
            </p:nvGrpSpPr>
            <p:grpSpPr>
              <a:xfrm>
                <a:off x="3404" y="1504"/>
                <a:ext cx="51" cy="167"/>
                <a:chOff x="3842" y="406"/>
                <a:chExt cx="51" cy="167"/>
              </a:xfrm>
            </p:grpSpPr>
            <p:sp>
              <p:nvSpPr>
                <p:cNvPr id="202" name="Google Shape;202;p2"/>
                <p:cNvSpPr/>
                <p:nvPr/>
              </p:nvSpPr>
              <p:spPr>
                <a:xfrm>
                  <a:off x="3842" y="40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03" name="Google Shape;203;p2"/>
                <p:cNvSpPr/>
                <p:nvPr/>
              </p:nvSpPr>
              <p:spPr>
                <a:xfrm>
                  <a:off x="3844" y="46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04" name="Google Shape;204;p2"/>
                <p:cNvSpPr/>
                <p:nvPr/>
              </p:nvSpPr>
              <p:spPr>
                <a:xfrm>
                  <a:off x="3846" y="52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cxnSp>
            <p:nvCxnSpPr>
              <p:cNvPr id="205" name="Google Shape;205;p2"/>
              <p:cNvCxnSpPr/>
              <p:nvPr/>
            </p:nvCxnSpPr>
            <p:spPr>
              <a:xfrm>
                <a:off x="3654" y="1431"/>
                <a:ext cx="0" cy="450"/>
              </a:xfrm>
              <a:prstGeom prst="straightConnector1">
                <a:avLst/>
              </a:prstGeom>
              <a:noFill/>
              <a:ln cap="flat" cmpd="sng" w="12700">
                <a:solidFill>
                  <a:schemeClr val="dk1"/>
                </a:solidFill>
                <a:prstDash val="solid"/>
                <a:round/>
                <a:headEnd len="med" w="med" type="none"/>
                <a:tailEnd len="med" w="med" type="none"/>
              </a:ln>
            </p:spPr>
          </p:cxnSp>
        </p:grpSp>
        <p:graphicFrame>
          <p:nvGraphicFramePr>
            <p:cNvPr id="206" name="Google Shape;206;p2"/>
            <p:cNvGraphicFramePr/>
            <p:nvPr/>
          </p:nvGraphicFramePr>
          <p:xfrm>
            <a:off x="6278563" y="4503738"/>
            <a:ext cx="417512" cy="331787"/>
          </p:xfrm>
          <a:graphic>
            <a:graphicData uri="http://schemas.openxmlformats.org/presentationml/2006/ole">
              <mc:AlternateContent>
                <mc:Choice Requires="v">
                  <p:oleObj r:id="rId18" imgH="331787" imgW="417512" progId="MS_ClipArt_Gallery.2" spid="_x0000_s7">
                    <p:embed/>
                  </p:oleObj>
                </mc:Choice>
                <mc:Fallback>
                  <p:oleObj r:id="rId19" imgH="331787" imgW="417512" progId="MS_ClipArt_Gallery.2">
                    <p:embed/>
                    <p:pic>
                      <p:nvPicPr>
                        <p:cNvPr id="206" name="Google Shape;206;p2"/>
                        <p:cNvPicPr preferRelativeResize="0"/>
                        <p:nvPr/>
                      </p:nvPicPr>
                      <p:blipFill rotWithShape="1">
                        <a:blip r:embed="rId20">
                          <a:alphaModFix/>
                        </a:blip>
                        <a:srcRect b="0" l="0" r="0" t="0"/>
                        <a:stretch/>
                      </p:blipFill>
                      <p:spPr>
                        <a:xfrm>
                          <a:off x="6278563" y="4503738"/>
                          <a:ext cx="417512" cy="331787"/>
                        </a:xfrm>
                        <a:prstGeom prst="rect">
                          <a:avLst/>
                        </a:prstGeom>
                        <a:noFill/>
                        <a:ln>
                          <a:noFill/>
                        </a:ln>
                      </p:spPr>
                    </p:pic>
                  </p:oleObj>
                </mc:Fallback>
              </mc:AlternateContent>
            </a:graphicData>
          </a:graphic>
        </p:graphicFrame>
        <p:graphicFrame>
          <p:nvGraphicFramePr>
            <p:cNvPr id="207" name="Google Shape;207;p2"/>
            <p:cNvGraphicFramePr/>
            <p:nvPr/>
          </p:nvGraphicFramePr>
          <p:xfrm>
            <a:off x="5664200" y="4492625"/>
            <a:ext cx="415925" cy="330200"/>
          </p:xfrm>
          <a:graphic>
            <a:graphicData uri="http://schemas.openxmlformats.org/presentationml/2006/ole">
              <mc:AlternateContent>
                <mc:Choice Requires="v">
                  <p:oleObj r:id="rId21" imgH="330200" imgW="415925" progId="MS_ClipArt_Gallery.2" spid="_x0000_s8">
                    <p:embed/>
                  </p:oleObj>
                </mc:Choice>
                <mc:Fallback>
                  <p:oleObj r:id="rId22" imgH="330200" imgW="415925" progId="MS_ClipArt_Gallery.2">
                    <p:embed/>
                    <p:pic>
                      <p:nvPicPr>
                        <p:cNvPr id="207" name="Google Shape;207;p2"/>
                        <p:cNvPicPr preferRelativeResize="0"/>
                        <p:nvPr/>
                      </p:nvPicPr>
                      <p:blipFill rotWithShape="1">
                        <a:blip r:embed="rId23">
                          <a:alphaModFix/>
                        </a:blip>
                        <a:srcRect b="0" l="0" r="0" t="0"/>
                        <a:stretch/>
                      </p:blipFill>
                      <p:spPr>
                        <a:xfrm>
                          <a:off x="5664200" y="4492625"/>
                          <a:ext cx="415925" cy="330200"/>
                        </a:xfrm>
                        <a:prstGeom prst="rect">
                          <a:avLst/>
                        </a:prstGeom>
                        <a:noFill/>
                        <a:ln>
                          <a:noFill/>
                        </a:ln>
                      </p:spPr>
                    </p:pic>
                  </p:oleObj>
                </mc:Fallback>
              </mc:AlternateContent>
            </a:graphicData>
          </a:graphic>
        </p:graphicFrame>
        <p:sp>
          <p:nvSpPr>
            <p:cNvPr id="208" name="Google Shape;208;p2"/>
            <p:cNvSpPr/>
            <p:nvPr/>
          </p:nvSpPr>
          <p:spPr>
            <a:xfrm rot="-5400000">
              <a:off x="6080919" y="4596606"/>
              <a:ext cx="63500" cy="6508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09" name="Google Shape;209;p2"/>
            <p:cNvSpPr/>
            <p:nvPr/>
          </p:nvSpPr>
          <p:spPr>
            <a:xfrm rot="-5400000">
              <a:off x="6165851" y="4594225"/>
              <a:ext cx="63500" cy="6667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10" name="Google Shape;210;p2"/>
            <p:cNvSpPr/>
            <p:nvPr/>
          </p:nvSpPr>
          <p:spPr>
            <a:xfrm rot="-5400000">
              <a:off x="6243637" y="4598988"/>
              <a:ext cx="61913" cy="6508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211" name="Google Shape;211;p2"/>
            <p:cNvCxnSpPr/>
            <p:nvPr/>
          </p:nvCxnSpPr>
          <p:spPr>
            <a:xfrm rot="-5400000">
              <a:off x="6503194" y="4479132"/>
              <a:ext cx="60325" cy="1587"/>
            </a:xfrm>
            <a:prstGeom prst="straightConnector1">
              <a:avLst/>
            </a:prstGeom>
            <a:noFill/>
            <a:ln cap="flat" cmpd="sng" w="19050">
              <a:solidFill>
                <a:schemeClr val="dk1"/>
              </a:solidFill>
              <a:prstDash val="solid"/>
              <a:round/>
              <a:headEnd len="med" w="med" type="none"/>
              <a:tailEnd len="med" w="med" type="none"/>
            </a:ln>
          </p:spPr>
        </p:cxnSp>
        <p:cxnSp>
          <p:nvCxnSpPr>
            <p:cNvPr id="212" name="Google Shape;212;p2"/>
            <p:cNvCxnSpPr/>
            <p:nvPr/>
          </p:nvCxnSpPr>
          <p:spPr>
            <a:xfrm rot="-5400000">
              <a:off x="5876925" y="4470400"/>
              <a:ext cx="63500" cy="0"/>
            </a:xfrm>
            <a:prstGeom prst="straightConnector1">
              <a:avLst/>
            </a:prstGeom>
            <a:noFill/>
            <a:ln cap="flat" cmpd="sng" w="19050">
              <a:solidFill>
                <a:schemeClr val="dk1"/>
              </a:solidFill>
              <a:prstDash val="solid"/>
              <a:round/>
              <a:headEnd len="med" w="med" type="none"/>
              <a:tailEnd len="med" w="med" type="none"/>
            </a:ln>
          </p:spPr>
        </p:cxnSp>
        <p:cxnSp>
          <p:nvCxnSpPr>
            <p:cNvPr id="213" name="Google Shape;213;p2"/>
            <p:cNvCxnSpPr/>
            <p:nvPr/>
          </p:nvCxnSpPr>
          <p:spPr>
            <a:xfrm>
              <a:off x="6223794" y="4131469"/>
              <a:ext cx="0" cy="627062"/>
            </a:xfrm>
            <a:prstGeom prst="straightConnector1">
              <a:avLst/>
            </a:prstGeom>
            <a:noFill/>
            <a:ln cap="flat" cmpd="sng" w="12700">
              <a:solidFill>
                <a:schemeClr val="dk1"/>
              </a:solidFill>
              <a:prstDash val="solid"/>
              <a:round/>
              <a:headEnd len="med" w="med" type="none"/>
              <a:tailEnd len="med" w="med" type="none"/>
            </a:ln>
          </p:spPr>
        </p:cxnSp>
        <p:cxnSp>
          <p:nvCxnSpPr>
            <p:cNvPr id="214" name="Google Shape;214;p2"/>
            <p:cNvCxnSpPr/>
            <p:nvPr/>
          </p:nvCxnSpPr>
          <p:spPr>
            <a:xfrm flipH="1" rot="10800000">
              <a:off x="5889625" y="4070350"/>
              <a:ext cx="93663" cy="3175"/>
            </a:xfrm>
            <a:prstGeom prst="straightConnector1">
              <a:avLst/>
            </a:prstGeom>
            <a:noFill/>
            <a:ln cap="flat" cmpd="sng" w="12700">
              <a:solidFill>
                <a:schemeClr val="dk1"/>
              </a:solidFill>
              <a:prstDash val="solid"/>
              <a:round/>
              <a:headEnd len="med" w="med" type="none"/>
              <a:tailEnd len="med" w="med" type="none"/>
            </a:ln>
          </p:spPr>
        </p:cxnSp>
        <p:cxnSp>
          <p:nvCxnSpPr>
            <p:cNvPr id="215" name="Google Shape;215;p2"/>
            <p:cNvCxnSpPr/>
            <p:nvPr/>
          </p:nvCxnSpPr>
          <p:spPr>
            <a:xfrm>
              <a:off x="6491288" y="4116388"/>
              <a:ext cx="303212" cy="385762"/>
            </a:xfrm>
            <a:prstGeom prst="straightConnector1">
              <a:avLst/>
            </a:prstGeom>
            <a:noFill/>
            <a:ln cap="flat" cmpd="sng" w="12700">
              <a:solidFill>
                <a:schemeClr val="dk1"/>
              </a:solidFill>
              <a:prstDash val="solid"/>
              <a:round/>
              <a:headEnd len="med" w="med" type="none"/>
              <a:tailEnd len="med" w="med" type="none"/>
            </a:ln>
          </p:spPr>
        </p:cxnSp>
        <p:cxnSp>
          <p:nvCxnSpPr>
            <p:cNvPr id="216" name="Google Shape;216;p2"/>
            <p:cNvCxnSpPr/>
            <p:nvPr/>
          </p:nvCxnSpPr>
          <p:spPr>
            <a:xfrm flipH="1">
              <a:off x="7286625" y="4113213"/>
              <a:ext cx="279400" cy="392112"/>
            </a:xfrm>
            <a:prstGeom prst="straightConnector1">
              <a:avLst/>
            </a:prstGeom>
            <a:noFill/>
            <a:ln cap="flat" cmpd="sng" w="12700">
              <a:solidFill>
                <a:schemeClr val="dk1"/>
              </a:solidFill>
              <a:prstDash val="solid"/>
              <a:round/>
              <a:headEnd len="med" w="med" type="none"/>
              <a:tailEnd len="med" w="med" type="none"/>
            </a:ln>
          </p:spPr>
        </p:cxnSp>
        <p:graphicFrame>
          <p:nvGraphicFramePr>
            <p:cNvPr id="217" name="Google Shape;217;p2"/>
            <p:cNvGraphicFramePr/>
            <p:nvPr/>
          </p:nvGraphicFramePr>
          <p:xfrm>
            <a:off x="7464425" y="3665538"/>
            <a:ext cx="203200" cy="241300"/>
          </p:xfrm>
          <a:graphic>
            <a:graphicData uri="http://schemas.openxmlformats.org/presentationml/2006/ole">
              <mc:AlternateContent>
                <mc:Choice Requires="v">
                  <p:oleObj r:id="rId24" imgH="241300" imgW="203200" progId="MS_ClipArt_Gallery.2" spid="_x0000_s9">
                    <p:embed/>
                  </p:oleObj>
                </mc:Choice>
                <mc:Fallback>
                  <p:oleObj r:id="rId25" imgH="241300" imgW="203200" progId="MS_ClipArt_Gallery.2">
                    <p:embed/>
                    <p:pic>
                      <p:nvPicPr>
                        <p:cNvPr id="217" name="Google Shape;217;p2"/>
                        <p:cNvPicPr preferRelativeResize="0"/>
                        <p:nvPr/>
                      </p:nvPicPr>
                      <p:blipFill rotWithShape="1">
                        <a:blip r:embed="rId26">
                          <a:alphaModFix/>
                        </a:blip>
                        <a:srcRect b="0" l="0" r="0" t="0"/>
                        <a:stretch/>
                      </p:blipFill>
                      <p:spPr>
                        <a:xfrm>
                          <a:off x="7464425" y="3665538"/>
                          <a:ext cx="203200" cy="241300"/>
                        </a:xfrm>
                        <a:prstGeom prst="rect">
                          <a:avLst/>
                        </a:prstGeom>
                        <a:noFill/>
                        <a:ln>
                          <a:noFill/>
                        </a:ln>
                      </p:spPr>
                    </p:pic>
                  </p:oleObj>
                </mc:Fallback>
              </mc:AlternateContent>
            </a:graphicData>
          </a:graphic>
        </p:graphicFrame>
        <p:graphicFrame>
          <p:nvGraphicFramePr>
            <p:cNvPr id="218" name="Google Shape;218;p2"/>
            <p:cNvGraphicFramePr/>
            <p:nvPr/>
          </p:nvGraphicFramePr>
          <p:xfrm>
            <a:off x="6127750" y="3746500"/>
            <a:ext cx="203200" cy="239713"/>
          </p:xfrm>
          <a:graphic>
            <a:graphicData uri="http://schemas.openxmlformats.org/presentationml/2006/ole">
              <mc:AlternateContent>
                <mc:Choice Requires="v">
                  <p:oleObj r:id="rId27" imgH="239713" imgW="203200" progId="MS_ClipArt_Gallery.2" spid="_x0000_s10">
                    <p:embed/>
                  </p:oleObj>
                </mc:Choice>
                <mc:Fallback>
                  <p:oleObj r:id="rId28" imgH="239713" imgW="203200" progId="MS_ClipArt_Gallery.2">
                    <p:embed/>
                    <p:pic>
                      <p:nvPicPr>
                        <p:cNvPr id="218" name="Google Shape;218;p2"/>
                        <p:cNvPicPr preferRelativeResize="0"/>
                        <p:nvPr/>
                      </p:nvPicPr>
                      <p:blipFill rotWithShape="1">
                        <a:blip r:embed="rId29">
                          <a:alphaModFix/>
                        </a:blip>
                        <a:srcRect b="0" l="0" r="0" t="0"/>
                        <a:stretch/>
                      </p:blipFill>
                      <p:spPr>
                        <a:xfrm>
                          <a:off x="6127750" y="3746500"/>
                          <a:ext cx="203200" cy="239713"/>
                        </a:xfrm>
                        <a:prstGeom prst="rect">
                          <a:avLst/>
                        </a:prstGeom>
                        <a:noFill/>
                        <a:ln>
                          <a:noFill/>
                        </a:ln>
                      </p:spPr>
                    </p:pic>
                  </p:oleObj>
                </mc:Fallback>
              </mc:AlternateContent>
            </a:graphicData>
          </a:graphic>
        </p:graphicFrame>
        <p:grpSp>
          <p:nvGrpSpPr>
            <p:cNvPr id="219" name="Google Shape;219;p2"/>
            <p:cNvGrpSpPr/>
            <p:nvPr/>
          </p:nvGrpSpPr>
          <p:grpSpPr>
            <a:xfrm>
              <a:off x="6475413" y="4943475"/>
              <a:ext cx="406400" cy="427038"/>
              <a:chOff x="2870" y="1518"/>
              <a:chExt cx="292" cy="320"/>
            </a:xfrm>
          </p:grpSpPr>
          <p:graphicFrame>
            <p:nvGraphicFramePr>
              <p:cNvPr id="220" name="Google Shape;220;p2"/>
              <p:cNvGraphicFramePr/>
              <p:nvPr/>
            </p:nvGraphicFramePr>
            <p:xfrm>
              <a:off x="2870" y="1518"/>
              <a:ext cx="272" cy="282"/>
            </p:xfrm>
            <a:graphic>
              <a:graphicData uri="http://schemas.openxmlformats.org/presentationml/2006/ole">
                <mc:AlternateContent>
                  <mc:Choice Requires="v">
                    <p:oleObj r:id="rId30" imgH="282" imgW="272" progId="MS_ClipArt_Gallery.2" spid="_x0000_s11">
                      <p:embed/>
                    </p:oleObj>
                  </mc:Choice>
                  <mc:Fallback>
                    <p:oleObj r:id="rId31" imgH="282" imgW="272" progId="MS_ClipArt_Gallery.2">
                      <p:embed/>
                      <p:pic>
                        <p:nvPicPr>
                          <p:cNvPr id="220" name="Google Shape;220;p2"/>
                          <p:cNvPicPr preferRelativeResize="0"/>
                          <p:nvPr/>
                        </p:nvPicPr>
                        <p:blipFill rotWithShape="1">
                          <a:blip r:embed="rId32">
                            <a:alphaModFix/>
                          </a:blip>
                          <a:srcRect b="0" l="0" r="0" t="0"/>
                          <a:stretch/>
                        </p:blipFill>
                        <p:spPr>
                          <a:xfrm>
                            <a:off x="2870" y="1518"/>
                            <a:ext cx="272" cy="282"/>
                          </a:xfrm>
                          <a:prstGeom prst="rect">
                            <a:avLst/>
                          </a:prstGeom>
                          <a:noFill/>
                          <a:ln>
                            <a:noFill/>
                          </a:ln>
                        </p:spPr>
                      </p:pic>
                    </p:oleObj>
                  </mc:Fallback>
                </mc:AlternateContent>
              </a:graphicData>
            </a:graphic>
          </p:graphicFrame>
          <p:graphicFrame>
            <p:nvGraphicFramePr>
              <p:cNvPr id="221" name="Google Shape;221;p2"/>
              <p:cNvGraphicFramePr/>
              <p:nvPr/>
            </p:nvGraphicFramePr>
            <p:xfrm>
              <a:off x="2913" y="1602"/>
              <a:ext cx="249" cy="236"/>
            </p:xfrm>
            <a:graphic>
              <a:graphicData uri="http://schemas.openxmlformats.org/presentationml/2006/ole">
                <mc:AlternateContent>
                  <mc:Choice Requires="v">
                    <p:oleObj r:id="rId33" imgH="236" imgW="249" progId="MS_ClipArt_Gallery.2" spid="_x0000_s12">
                      <p:embed/>
                    </p:oleObj>
                  </mc:Choice>
                  <mc:Fallback>
                    <p:oleObj r:id="rId34" imgH="236" imgW="249" progId="MS_ClipArt_Gallery.2">
                      <p:embed/>
                      <p:pic>
                        <p:nvPicPr>
                          <p:cNvPr id="221" name="Google Shape;221;p2"/>
                          <p:cNvPicPr preferRelativeResize="0"/>
                          <p:nvPr/>
                        </p:nvPicPr>
                        <p:blipFill rotWithShape="1">
                          <a:blip r:embed="rId35">
                            <a:alphaModFix/>
                          </a:blip>
                          <a:srcRect b="0" l="0" r="0" t="0"/>
                          <a:stretch/>
                        </p:blipFill>
                        <p:spPr>
                          <a:xfrm>
                            <a:off x="2913" y="1602"/>
                            <a:ext cx="249" cy="236"/>
                          </a:xfrm>
                          <a:prstGeom prst="rect">
                            <a:avLst/>
                          </a:prstGeom>
                          <a:noFill/>
                          <a:ln>
                            <a:noFill/>
                          </a:ln>
                        </p:spPr>
                      </p:pic>
                    </p:oleObj>
                  </mc:Fallback>
                </mc:AlternateContent>
              </a:graphicData>
            </a:graphic>
          </p:graphicFrame>
        </p:grpSp>
        <p:grpSp>
          <p:nvGrpSpPr>
            <p:cNvPr id="222" name="Google Shape;222;p2"/>
            <p:cNvGrpSpPr/>
            <p:nvPr/>
          </p:nvGrpSpPr>
          <p:grpSpPr>
            <a:xfrm>
              <a:off x="7253288" y="4975225"/>
              <a:ext cx="406400" cy="427038"/>
              <a:chOff x="2870" y="1518"/>
              <a:chExt cx="292" cy="320"/>
            </a:xfrm>
          </p:grpSpPr>
          <p:graphicFrame>
            <p:nvGraphicFramePr>
              <p:cNvPr id="223" name="Google Shape;223;p2"/>
              <p:cNvGraphicFramePr/>
              <p:nvPr/>
            </p:nvGraphicFramePr>
            <p:xfrm>
              <a:off x="2870" y="1518"/>
              <a:ext cx="272" cy="282"/>
            </p:xfrm>
            <a:graphic>
              <a:graphicData uri="http://schemas.openxmlformats.org/presentationml/2006/ole">
                <mc:AlternateContent>
                  <mc:Choice Requires="v">
                    <p:oleObj r:id="rId36" imgH="282" imgW="272" progId="MS_ClipArt_Gallery.2" spid="_x0000_s13">
                      <p:embed/>
                    </p:oleObj>
                  </mc:Choice>
                  <mc:Fallback>
                    <p:oleObj r:id="rId37" imgH="282" imgW="272" progId="MS_ClipArt_Gallery.2">
                      <p:embed/>
                      <p:pic>
                        <p:nvPicPr>
                          <p:cNvPr id="223" name="Google Shape;223;p2"/>
                          <p:cNvPicPr preferRelativeResize="0"/>
                          <p:nvPr/>
                        </p:nvPicPr>
                        <p:blipFill rotWithShape="1">
                          <a:blip r:embed="rId32">
                            <a:alphaModFix/>
                          </a:blip>
                          <a:srcRect b="0" l="0" r="0" t="0"/>
                          <a:stretch/>
                        </p:blipFill>
                        <p:spPr>
                          <a:xfrm>
                            <a:off x="2870" y="1518"/>
                            <a:ext cx="272" cy="282"/>
                          </a:xfrm>
                          <a:prstGeom prst="rect">
                            <a:avLst/>
                          </a:prstGeom>
                          <a:noFill/>
                          <a:ln>
                            <a:noFill/>
                          </a:ln>
                        </p:spPr>
                      </p:pic>
                    </p:oleObj>
                  </mc:Fallback>
                </mc:AlternateContent>
              </a:graphicData>
            </a:graphic>
          </p:graphicFrame>
          <p:graphicFrame>
            <p:nvGraphicFramePr>
              <p:cNvPr id="224" name="Google Shape;224;p2"/>
              <p:cNvGraphicFramePr/>
              <p:nvPr/>
            </p:nvGraphicFramePr>
            <p:xfrm>
              <a:off x="2913" y="1602"/>
              <a:ext cx="249" cy="236"/>
            </p:xfrm>
            <a:graphic>
              <a:graphicData uri="http://schemas.openxmlformats.org/presentationml/2006/ole">
                <mc:AlternateContent>
                  <mc:Choice Requires="v">
                    <p:oleObj r:id="rId38" imgH="236" imgW="249" progId="MS_ClipArt_Gallery.2" spid="_x0000_s14">
                      <p:embed/>
                    </p:oleObj>
                  </mc:Choice>
                  <mc:Fallback>
                    <p:oleObj r:id="rId39" imgH="236" imgW="249" progId="MS_ClipArt_Gallery.2">
                      <p:embed/>
                      <p:pic>
                        <p:nvPicPr>
                          <p:cNvPr id="224" name="Google Shape;224;p2"/>
                          <p:cNvPicPr preferRelativeResize="0"/>
                          <p:nvPr/>
                        </p:nvPicPr>
                        <p:blipFill rotWithShape="1">
                          <a:blip r:embed="rId35">
                            <a:alphaModFix/>
                          </a:blip>
                          <a:srcRect b="0" l="0" r="0" t="0"/>
                          <a:stretch/>
                        </p:blipFill>
                        <p:spPr>
                          <a:xfrm>
                            <a:off x="2913" y="1602"/>
                            <a:ext cx="249" cy="236"/>
                          </a:xfrm>
                          <a:prstGeom prst="rect">
                            <a:avLst/>
                          </a:prstGeom>
                          <a:noFill/>
                          <a:ln>
                            <a:noFill/>
                          </a:ln>
                        </p:spPr>
                      </p:pic>
                    </p:oleObj>
                  </mc:Fallback>
                </mc:AlternateContent>
              </a:graphicData>
            </a:graphic>
          </p:graphicFrame>
        </p:grpSp>
        <p:grpSp>
          <p:nvGrpSpPr>
            <p:cNvPr id="225" name="Google Shape;225;p2"/>
            <p:cNvGrpSpPr/>
            <p:nvPr/>
          </p:nvGrpSpPr>
          <p:grpSpPr>
            <a:xfrm>
              <a:off x="6838950" y="4691063"/>
              <a:ext cx="379413" cy="376237"/>
              <a:chOff x="4733" y="2082"/>
              <a:chExt cx="272" cy="282"/>
            </a:xfrm>
          </p:grpSpPr>
          <p:graphicFrame>
            <p:nvGraphicFramePr>
              <p:cNvPr id="226" name="Google Shape;226;p2"/>
              <p:cNvGraphicFramePr/>
              <p:nvPr/>
            </p:nvGraphicFramePr>
            <p:xfrm>
              <a:off x="4733" y="2082"/>
              <a:ext cx="272" cy="282"/>
            </p:xfrm>
            <a:graphic>
              <a:graphicData uri="http://schemas.openxmlformats.org/presentationml/2006/ole">
                <mc:AlternateContent>
                  <mc:Choice Requires="v">
                    <p:oleObj r:id="rId40" imgH="282" imgW="272" progId="MS_ClipArt_Gallery.2" spid="_x0000_s15">
                      <p:embed/>
                    </p:oleObj>
                  </mc:Choice>
                  <mc:Fallback>
                    <p:oleObj r:id="rId41" imgH="282" imgW="272" progId="MS_ClipArt_Gallery.2">
                      <p:embed/>
                      <p:pic>
                        <p:nvPicPr>
                          <p:cNvPr id="226" name="Google Shape;226;p2"/>
                          <p:cNvPicPr preferRelativeResize="0"/>
                          <p:nvPr/>
                        </p:nvPicPr>
                        <p:blipFill rotWithShape="1">
                          <a:blip r:embed="rId32">
                            <a:alphaModFix/>
                          </a:blip>
                          <a:srcRect b="0" l="0" r="0" t="0"/>
                          <a:stretch/>
                        </p:blipFill>
                        <p:spPr>
                          <a:xfrm>
                            <a:off x="4733" y="2082"/>
                            <a:ext cx="272" cy="282"/>
                          </a:xfrm>
                          <a:prstGeom prst="rect">
                            <a:avLst/>
                          </a:prstGeom>
                          <a:noFill/>
                          <a:ln>
                            <a:noFill/>
                          </a:ln>
                        </p:spPr>
                      </p:pic>
                    </p:oleObj>
                  </mc:Fallback>
                </mc:AlternateContent>
              </a:graphicData>
            </a:graphic>
          </p:graphicFrame>
          <p:sp>
            <p:nvSpPr>
              <p:cNvPr id="227" name="Google Shape;227;p2"/>
              <p:cNvSpPr/>
              <p:nvPr/>
            </p:nvSpPr>
            <p:spPr>
              <a:xfrm>
                <a:off x="4812" y="2181"/>
                <a:ext cx="192" cy="183"/>
              </a:xfrm>
              <a:prstGeom prst="rect">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cxnSp>
          <p:nvCxnSpPr>
            <p:cNvPr id="228" name="Google Shape;228;p2"/>
            <p:cNvCxnSpPr/>
            <p:nvPr/>
          </p:nvCxnSpPr>
          <p:spPr>
            <a:xfrm>
              <a:off x="7145338" y="4594225"/>
              <a:ext cx="0" cy="228600"/>
            </a:xfrm>
            <a:prstGeom prst="straightConnector1">
              <a:avLst/>
            </a:prstGeom>
            <a:noFill/>
            <a:ln cap="flat" cmpd="sng" w="12700">
              <a:solidFill>
                <a:schemeClr val="dk1"/>
              </a:solidFill>
              <a:prstDash val="solid"/>
              <a:round/>
              <a:headEnd len="med" w="med" type="none"/>
              <a:tailEnd len="med" w="med" type="none"/>
            </a:ln>
          </p:spPr>
        </p:cxnSp>
        <p:grpSp>
          <p:nvGrpSpPr>
            <p:cNvPr id="229" name="Google Shape;229;p2"/>
            <p:cNvGrpSpPr/>
            <p:nvPr/>
          </p:nvGrpSpPr>
          <p:grpSpPr>
            <a:xfrm>
              <a:off x="7866063" y="4017963"/>
              <a:ext cx="207962" cy="409575"/>
              <a:chOff x="4180" y="783"/>
              <a:chExt cx="150" cy="307"/>
            </a:xfrm>
          </p:grpSpPr>
          <p:sp>
            <p:nvSpPr>
              <p:cNvPr id="230" name="Google Shape;230;p2"/>
              <p:cNvSpPr/>
              <p:nvPr/>
            </p:nvSpPr>
            <p:spPr>
              <a:xfrm>
                <a:off x="4180" y="1019"/>
                <a:ext cx="150" cy="71"/>
              </a:xfrm>
              <a:prstGeom prst="parallelogram">
                <a:avLst>
                  <a:gd fmla="val 81387" name="adj"/>
                </a:avLst>
              </a:prstGeom>
              <a:solidFill>
                <a:srgbClr val="33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31" name="Google Shape;231;p2"/>
              <p:cNvSpPr/>
              <p:nvPr/>
            </p:nvSpPr>
            <p:spPr>
              <a:xfrm>
                <a:off x="4256" y="785"/>
                <a:ext cx="69" cy="236"/>
              </a:xfrm>
              <a:prstGeom prst="rect">
                <a:avLst/>
              </a:prstGeom>
              <a:solidFill>
                <a:srgbClr val="33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32" name="Google Shape;232;p2"/>
              <p:cNvSpPr/>
              <p:nvPr/>
            </p:nvSpPr>
            <p:spPr>
              <a:xfrm>
                <a:off x="4181" y="852"/>
                <a:ext cx="95" cy="236"/>
              </a:xfrm>
              <a:prstGeom prst="rect">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33" name="Google Shape;233;p2"/>
              <p:cNvSpPr/>
              <p:nvPr/>
            </p:nvSpPr>
            <p:spPr>
              <a:xfrm>
                <a:off x="4180" y="783"/>
                <a:ext cx="150" cy="71"/>
              </a:xfrm>
              <a:prstGeom prst="parallelogram">
                <a:avLst>
                  <a:gd fmla="val 81387" name="adj"/>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234" name="Google Shape;234;p2"/>
              <p:cNvCxnSpPr/>
              <p:nvPr/>
            </p:nvCxnSpPr>
            <p:spPr>
              <a:xfrm>
                <a:off x="4330" y="788"/>
                <a:ext cx="0" cy="231"/>
              </a:xfrm>
              <a:prstGeom prst="straightConnector1">
                <a:avLst/>
              </a:prstGeom>
              <a:noFill/>
              <a:ln cap="flat" cmpd="sng" w="9525">
                <a:solidFill>
                  <a:schemeClr val="dk1"/>
                </a:solidFill>
                <a:prstDash val="solid"/>
                <a:round/>
                <a:headEnd len="med" w="med" type="none"/>
                <a:tailEnd len="med" w="med" type="none"/>
              </a:ln>
            </p:spPr>
          </p:cxnSp>
          <p:cxnSp>
            <p:nvCxnSpPr>
              <p:cNvPr id="235" name="Google Shape;235;p2"/>
              <p:cNvCxnSpPr/>
              <p:nvPr/>
            </p:nvCxnSpPr>
            <p:spPr>
              <a:xfrm flipH="1">
                <a:off x="4276" y="1019"/>
                <a:ext cx="54" cy="69"/>
              </a:xfrm>
              <a:prstGeom prst="straightConnector1">
                <a:avLst/>
              </a:prstGeom>
              <a:noFill/>
              <a:ln cap="flat" cmpd="sng" w="9525">
                <a:solidFill>
                  <a:schemeClr val="dk1"/>
                </a:solidFill>
                <a:prstDash val="solid"/>
                <a:round/>
                <a:headEnd len="med" w="med" type="none"/>
                <a:tailEnd len="med" w="med" type="none"/>
              </a:ln>
            </p:spPr>
          </p:cxnSp>
          <p:sp>
            <p:nvSpPr>
              <p:cNvPr id="236" name="Google Shape;236;p2"/>
              <p:cNvSpPr/>
              <p:nvPr/>
            </p:nvSpPr>
            <p:spPr>
              <a:xfrm>
                <a:off x="4193" y="883"/>
                <a:ext cx="63" cy="136"/>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37" name="Google Shape;237;p2"/>
              <p:cNvSpPr/>
              <p:nvPr/>
            </p:nvSpPr>
            <p:spPr>
              <a:xfrm>
                <a:off x="4202" y="924"/>
                <a:ext cx="48" cy="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grpSp>
          <p:nvGrpSpPr>
            <p:cNvPr id="238" name="Google Shape;238;p2"/>
            <p:cNvGrpSpPr/>
            <p:nvPr/>
          </p:nvGrpSpPr>
          <p:grpSpPr>
            <a:xfrm>
              <a:off x="7853363" y="4462463"/>
              <a:ext cx="207962" cy="409575"/>
              <a:chOff x="4180" y="783"/>
              <a:chExt cx="150" cy="307"/>
            </a:xfrm>
          </p:grpSpPr>
          <p:sp>
            <p:nvSpPr>
              <p:cNvPr id="239" name="Google Shape;239;p2"/>
              <p:cNvSpPr/>
              <p:nvPr/>
            </p:nvSpPr>
            <p:spPr>
              <a:xfrm>
                <a:off x="4180" y="1019"/>
                <a:ext cx="150" cy="71"/>
              </a:xfrm>
              <a:prstGeom prst="parallelogram">
                <a:avLst>
                  <a:gd fmla="val 81387" name="adj"/>
                </a:avLst>
              </a:prstGeom>
              <a:solidFill>
                <a:srgbClr val="33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40" name="Google Shape;240;p2"/>
              <p:cNvSpPr/>
              <p:nvPr/>
            </p:nvSpPr>
            <p:spPr>
              <a:xfrm>
                <a:off x="4256" y="785"/>
                <a:ext cx="69" cy="236"/>
              </a:xfrm>
              <a:prstGeom prst="rect">
                <a:avLst/>
              </a:prstGeom>
              <a:solidFill>
                <a:srgbClr val="33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41" name="Google Shape;241;p2"/>
              <p:cNvSpPr/>
              <p:nvPr/>
            </p:nvSpPr>
            <p:spPr>
              <a:xfrm>
                <a:off x="4181" y="852"/>
                <a:ext cx="95" cy="236"/>
              </a:xfrm>
              <a:prstGeom prst="rect">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42" name="Google Shape;242;p2"/>
              <p:cNvSpPr/>
              <p:nvPr/>
            </p:nvSpPr>
            <p:spPr>
              <a:xfrm>
                <a:off x="4180" y="783"/>
                <a:ext cx="150" cy="71"/>
              </a:xfrm>
              <a:prstGeom prst="parallelogram">
                <a:avLst>
                  <a:gd fmla="val 81387" name="adj"/>
                </a:avLst>
              </a:prstGeom>
              <a:solidFill>
                <a:srgbClr val="33CC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243" name="Google Shape;243;p2"/>
              <p:cNvCxnSpPr/>
              <p:nvPr/>
            </p:nvCxnSpPr>
            <p:spPr>
              <a:xfrm>
                <a:off x="4330" y="788"/>
                <a:ext cx="0" cy="231"/>
              </a:xfrm>
              <a:prstGeom prst="straightConnector1">
                <a:avLst/>
              </a:prstGeom>
              <a:noFill/>
              <a:ln cap="flat" cmpd="sng" w="9525">
                <a:solidFill>
                  <a:schemeClr val="dk1"/>
                </a:solidFill>
                <a:prstDash val="solid"/>
                <a:round/>
                <a:headEnd len="med" w="med" type="none"/>
                <a:tailEnd len="med" w="med" type="none"/>
              </a:ln>
            </p:spPr>
          </p:cxnSp>
          <p:cxnSp>
            <p:nvCxnSpPr>
              <p:cNvPr id="244" name="Google Shape;244;p2"/>
              <p:cNvCxnSpPr/>
              <p:nvPr/>
            </p:nvCxnSpPr>
            <p:spPr>
              <a:xfrm flipH="1">
                <a:off x="4276" y="1019"/>
                <a:ext cx="54" cy="69"/>
              </a:xfrm>
              <a:prstGeom prst="straightConnector1">
                <a:avLst/>
              </a:prstGeom>
              <a:noFill/>
              <a:ln cap="flat" cmpd="sng" w="9525">
                <a:solidFill>
                  <a:schemeClr val="dk1"/>
                </a:solidFill>
                <a:prstDash val="solid"/>
                <a:round/>
                <a:headEnd len="med" w="med" type="none"/>
                <a:tailEnd len="med" w="med" type="none"/>
              </a:ln>
            </p:spPr>
          </p:cxnSp>
          <p:sp>
            <p:nvSpPr>
              <p:cNvPr id="245" name="Google Shape;245;p2"/>
              <p:cNvSpPr/>
              <p:nvPr/>
            </p:nvSpPr>
            <p:spPr>
              <a:xfrm>
                <a:off x="4193" y="883"/>
                <a:ext cx="63" cy="136"/>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246" name="Google Shape;246;p2"/>
              <p:cNvSpPr/>
              <p:nvPr/>
            </p:nvSpPr>
            <p:spPr>
              <a:xfrm>
                <a:off x="4202" y="924"/>
                <a:ext cx="48" cy="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cxnSp>
          <p:nvCxnSpPr>
            <p:cNvPr id="247" name="Google Shape;247;p2"/>
            <p:cNvCxnSpPr/>
            <p:nvPr/>
          </p:nvCxnSpPr>
          <p:spPr>
            <a:xfrm rot="-5400000">
              <a:off x="7479506" y="4391819"/>
              <a:ext cx="611188" cy="0"/>
            </a:xfrm>
            <a:prstGeom prst="straightConnector1">
              <a:avLst/>
            </a:prstGeom>
            <a:noFill/>
            <a:ln cap="flat" cmpd="sng" w="12700">
              <a:solidFill>
                <a:schemeClr val="dk1"/>
              </a:solidFill>
              <a:prstDash val="solid"/>
              <a:round/>
              <a:headEnd len="med" w="med" type="none"/>
              <a:tailEnd len="med" w="med" type="none"/>
            </a:ln>
          </p:spPr>
        </p:cxnSp>
        <p:cxnSp>
          <p:nvCxnSpPr>
            <p:cNvPr id="248" name="Google Shape;248;p2"/>
            <p:cNvCxnSpPr/>
            <p:nvPr/>
          </p:nvCxnSpPr>
          <p:spPr>
            <a:xfrm rot="10800000">
              <a:off x="7833519" y="4644231"/>
              <a:ext cx="0" cy="103188"/>
            </a:xfrm>
            <a:prstGeom prst="straightConnector1">
              <a:avLst/>
            </a:prstGeom>
            <a:noFill/>
            <a:ln cap="flat" cmpd="sng" w="12700">
              <a:solidFill>
                <a:schemeClr val="dk1"/>
              </a:solidFill>
              <a:prstDash val="solid"/>
              <a:round/>
              <a:headEnd len="med" w="med" type="none"/>
              <a:tailEnd len="med" w="med" type="none"/>
            </a:ln>
          </p:spPr>
        </p:cxnSp>
        <p:cxnSp>
          <p:nvCxnSpPr>
            <p:cNvPr id="249" name="Google Shape;249;p2"/>
            <p:cNvCxnSpPr/>
            <p:nvPr/>
          </p:nvCxnSpPr>
          <p:spPr>
            <a:xfrm rot="10800000">
              <a:off x="7823200" y="4175125"/>
              <a:ext cx="0" cy="88900"/>
            </a:xfrm>
            <a:prstGeom prst="straightConnector1">
              <a:avLst/>
            </a:prstGeom>
            <a:noFill/>
            <a:ln cap="flat" cmpd="sng" w="12700">
              <a:solidFill>
                <a:schemeClr val="dk1"/>
              </a:solidFill>
              <a:prstDash val="solid"/>
              <a:round/>
              <a:headEnd len="med" w="med" type="none"/>
              <a:tailEnd len="med" w="med" type="none"/>
            </a:ln>
          </p:spPr>
        </p:cxnSp>
        <p:cxnSp>
          <p:nvCxnSpPr>
            <p:cNvPr id="250" name="Google Shape;250;p2"/>
            <p:cNvCxnSpPr/>
            <p:nvPr/>
          </p:nvCxnSpPr>
          <p:spPr>
            <a:xfrm flipH="1" rot="10800000">
              <a:off x="6502400" y="2316163"/>
              <a:ext cx="458788" cy="207962"/>
            </a:xfrm>
            <a:prstGeom prst="straightConnector1">
              <a:avLst/>
            </a:prstGeom>
            <a:noFill/>
            <a:ln cap="flat" cmpd="sng" w="12700">
              <a:solidFill>
                <a:schemeClr val="dk1"/>
              </a:solidFill>
              <a:prstDash val="solid"/>
              <a:round/>
              <a:headEnd len="med" w="med" type="none"/>
              <a:tailEnd len="med" w="med" type="none"/>
            </a:ln>
          </p:spPr>
        </p:cxnSp>
        <p:cxnSp>
          <p:nvCxnSpPr>
            <p:cNvPr id="251" name="Google Shape;251;p2"/>
            <p:cNvCxnSpPr/>
            <p:nvPr/>
          </p:nvCxnSpPr>
          <p:spPr>
            <a:xfrm>
              <a:off x="7437438" y="2300288"/>
              <a:ext cx="485775" cy="207962"/>
            </a:xfrm>
            <a:prstGeom prst="straightConnector1">
              <a:avLst/>
            </a:prstGeom>
            <a:noFill/>
            <a:ln cap="flat" cmpd="sng" w="12700">
              <a:solidFill>
                <a:schemeClr val="dk1"/>
              </a:solidFill>
              <a:prstDash val="solid"/>
              <a:round/>
              <a:headEnd len="med" w="med" type="none"/>
              <a:tailEnd len="med" w="med" type="none"/>
            </a:ln>
          </p:spPr>
        </p:cxnSp>
        <p:cxnSp>
          <p:nvCxnSpPr>
            <p:cNvPr id="252" name="Google Shape;252;p2"/>
            <p:cNvCxnSpPr/>
            <p:nvPr/>
          </p:nvCxnSpPr>
          <p:spPr>
            <a:xfrm flipH="1">
              <a:off x="7956550" y="2636838"/>
              <a:ext cx="241300" cy="681037"/>
            </a:xfrm>
            <a:prstGeom prst="straightConnector1">
              <a:avLst/>
            </a:prstGeom>
            <a:noFill/>
            <a:ln cap="flat" cmpd="sng" w="12700">
              <a:solidFill>
                <a:schemeClr val="dk1"/>
              </a:solidFill>
              <a:prstDash val="solid"/>
              <a:round/>
              <a:headEnd len="med" w="med" type="none"/>
              <a:tailEnd len="med" w="med" type="none"/>
            </a:ln>
          </p:spPr>
        </p:cxnSp>
        <p:cxnSp>
          <p:nvCxnSpPr>
            <p:cNvPr id="253" name="Google Shape;253;p2"/>
            <p:cNvCxnSpPr/>
            <p:nvPr/>
          </p:nvCxnSpPr>
          <p:spPr>
            <a:xfrm>
              <a:off x="7186613" y="2413000"/>
              <a:ext cx="0" cy="431800"/>
            </a:xfrm>
            <a:prstGeom prst="straightConnector1">
              <a:avLst/>
            </a:prstGeom>
            <a:noFill/>
            <a:ln cap="flat" cmpd="sng" w="12700">
              <a:solidFill>
                <a:schemeClr val="dk1"/>
              </a:solidFill>
              <a:prstDash val="solid"/>
              <a:round/>
              <a:headEnd len="med" w="med" type="none"/>
              <a:tailEnd len="med" w="med" type="none"/>
            </a:ln>
          </p:spPr>
        </p:cxnSp>
        <p:cxnSp>
          <p:nvCxnSpPr>
            <p:cNvPr id="254" name="Google Shape;254;p2"/>
            <p:cNvCxnSpPr/>
            <p:nvPr/>
          </p:nvCxnSpPr>
          <p:spPr>
            <a:xfrm>
              <a:off x="7212013" y="3060700"/>
              <a:ext cx="534987" cy="368300"/>
            </a:xfrm>
            <a:prstGeom prst="straightConnector1">
              <a:avLst/>
            </a:prstGeom>
            <a:noFill/>
            <a:ln cap="flat" cmpd="sng" w="12700">
              <a:solidFill>
                <a:schemeClr val="dk1"/>
              </a:solidFill>
              <a:prstDash val="solid"/>
              <a:round/>
              <a:headEnd len="med" w="med" type="none"/>
              <a:tailEnd len="med" w="med" type="none"/>
            </a:ln>
          </p:spPr>
        </p:cxnSp>
        <p:cxnSp>
          <p:nvCxnSpPr>
            <p:cNvPr id="255" name="Google Shape;255;p2"/>
            <p:cNvCxnSpPr/>
            <p:nvPr/>
          </p:nvCxnSpPr>
          <p:spPr>
            <a:xfrm flipH="1">
              <a:off x="7672388" y="3525838"/>
              <a:ext cx="266700" cy="360362"/>
            </a:xfrm>
            <a:prstGeom prst="straightConnector1">
              <a:avLst/>
            </a:prstGeom>
            <a:noFill/>
            <a:ln cap="flat" cmpd="sng" w="12700">
              <a:solidFill>
                <a:schemeClr val="dk1"/>
              </a:solidFill>
              <a:prstDash val="solid"/>
              <a:round/>
              <a:headEnd len="med" w="med" type="none"/>
              <a:tailEnd len="med" w="med" type="none"/>
            </a:ln>
          </p:spPr>
        </p:cxnSp>
        <p:cxnSp>
          <p:nvCxnSpPr>
            <p:cNvPr id="256" name="Google Shape;256;p2"/>
            <p:cNvCxnSpPr/>
            <p:nvPr/>
          </p:nvCxnSpPr>
          <p:spPr>
            <a:xfrm flipH="1">
              <a:off x="7445375" y="2605088"/>
              <a:ext cx="560388" cy="384175"/>
            </a:xfrm>
            <a:prstGeom prst="straightConnector1">
              <a:avLst/>
            </a:prstGeom>
            <a:noFill/>
            <a:ln cap="flat" cmpd="sng" w="12700">
              <a:solidFill>
                <a:schemeClr val="dk1"/>
              </a:solidFill>
              <a:prstDash val="solid"/>
              <a:round/>
              <a:headEnd len="med" w="med" type="none"/>
              <a:tailEnd len="med" w="med" type="none"/>
            </a:ln>
          </p:spPr>
        </p:cxnSp>
        <p:cxnSp>
          <p:nvCxnSpPr>
            <p:cNvPr id="257" name="Google Shape;257;p2"/>
            <p:cNvCxnSpPr/>
            <p:nvPr/>
          </p:nvCxnSpPr>
          <p:spPr>
            <a:xfrm flipH="1">
              <a:off x="7454900" y="2044700"/>
              <a:ext cx="350838" cy="255588"/>
            </a:xfrm>
            <a:prstGeom prst="straightConnector1">
              <a:avLst/>
            </a:prstGeom>
            <a:noFill/>
            <a:ln cap="flat" cmpd="sng" w="12700">
              <a:solidFill>
                <a:schemeClr val="dk1"/>
              </a:solidFill>
              <a:prstDash val="solid"/>
              <a:round/>
              <a:headEnd len="med" w="med" type="none"/>
              <a:tailEnd len="med" w="med" type="none"/>
            </a:ln>
          </p:spPr>
        </p:cxnSp>
        <p:cxnSp>
          <p:nvCxnSpPr>
            <p:cNvPr id="258" name="Google Shape;258;p2"/>
            <p:cNvCxnSpPr/>
            <p:nvPr/>
          </p:nvCxnSpPr>
          <p:spPr>
            <a:xfrm flipH="1">
              <a:off x="8172450" y="2220913"/>
              <a:ext cx="201613" cy="176212"/>
            </a:xfrm>
            <a:prstGeom prst="straightConnector1">
              <a:avLst/>
            </a:prstGeom>
            <a:noFill/>
            <a:ln cap="flat" cmpd="sng" w="12700">
              <a:solidFill>
                <a:schemeClr val="dk1"/>
              </a:solidFill>
              <a:prstDash val="solid"/>
              <a:round/>
              <a:headEnd len="med" w="med" type="none"/>
              <a:tailEnd len="med" w="med" type="none"/>
            </a:ln>
          </p:spPr>
        </p:cxnSp>
        <p:grpSp>
          <p:nvGrpSpPr>
            <p:cNvPr id="259" name="Google Shape;259;p2"/>
            <p:cNvGrpSpPr/>
            <p:nvPr/>
          </p:nvGrpSpPr>
          <p:grpSpPr>
            <a:xfrm>
              <a:off x="5983288" y="2413000"/>
              <a:ext cx="501650" cy="233363"/>
              <a:chOff x="3600" y="219"/>
              <a:chExt cx="360" cy="175"/>
            </a:xfrm>
          </p:grpSpPr>
          <p:sp>
            <p:nvSpPr>
              <p:cNvPr id="260" name="Google Shape;260;p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261" name="Google Shape;261;p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62" name="Google Shape;262;p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63" name="Google Shape;263;p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264" name="Google Shape;264;p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265" name="Google Shape;265;p2"/>
              <p:cNvGrpSpPr/>
              <p:nvPr/>
            </p:nvGrpSpPr>
            <p:grpSpPr>
              <a:xfrm>
                <a:off x="3686" y="244"/>
                <a:ext cx="177" cy="66"/>
                <a:chOff x="2848" y="848"/>
                <a:chExt cx="140" cy="98"/>
              </a:xfrm>
            </p:grpSpPr>
            <p:cxnSp>
              <p:nvCxnSpPr>
                <p:cNvPr id="266" name="Google Shape;266;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67" name="Google Shape;267;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68" name="Google Shape;268;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69" name="Google Shape;269;p2"/>
              <p:cNvGrpSpPr/>
              <p:nvPr/>
            </p:nvGrpSpPr>
            <p:grpSpPr>
              <a:xfrm flipH="1" rot="10800000">
                <a:off x="3686" y="243"/>
                <a:ext cx="177" cy="66"/>
                <a:chOff x="2848" y="848"/>
                <a:chExt cx="140" cy="98"/>
              </a:xfrm>
            </p:grpSpPr>
            <p:cxnSp>
              <p:nvCxnSpPr>
                <p:cNvPr id="270" name="Google Shape;270;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71" name="Google Shape;271;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72" name="Google Shape;272;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273" name="Google Shape;273;p2"/>
            <p:cNvGrpSpPr/>
            <p:nvPr/>
          </p:nvGrpSpPr>
          <p:grpSpPr>
            <a:xfrm>
              <a:off x="6935788" y="2184400"/>
              <a:ext cx="501650" cy="233363"/>
              <a:chOff x="3600" y="219"/>
              <a:chExt cx="360" cy="175"/>
            </a:xfrm>
          </p:grpSpPr>
          <p:sp>
            <p:nvSpPr>
              <p:cNvPr id="274" name="Google Shape;274;p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275" name="Google Shape;275;p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76" name="Google Shape;276;p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77" name="Google Shape;277;p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278" name="Google Shape;278;p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279" name="Google Shape;279;p2"/>
              <p:cNvGrpSpPr/>
              <p:nvPr/>
            </p:nvGrpSpPr>
            <p:grpSpPr>
              <a:xfrm>
                <a:off x="3686" y="244"/>
                <a:ext cx="177" cy="66"/>
                <a:chOff x="2848" y="848"/>
                <a:chExt cx="140" cy="98"/>
              </a:xfrm>
            </p:grpSpPr>
            <p:cxnSp>
              <p:nvCxnSpPr>
                <p:cNvPr id="280" name="Google Shape;280;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81" name="Google Shape;281;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82" name="Google Shape;282;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83" name="Google Shape;283;p2"/>
              <p:cNvGrpSpPr/>
              <p:nvPr/>
            </p:nvGrpSpPr>
            <p:grpSpPr>
              <a:xfrm flipH="1" rot="10800000">
                <a:off x="3686" y="243"/>
                <a:ext cx="177" cy="66"/>
                <a:chOff x="2848" y="848"/>
                <a:chExt cx="140" cy="98"/>
              </a:xfrm>
            </p:grpSpPr>
            <p:cxnSp>
              <p:nvCxnSpPr>
                <p:cNvPr id="284" name="Google Shape;284;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85" name="Google Shape;285;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86" name="Google Shape;286;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287" name="Google Shape;287;p2"/>
            <p:cNvGrpSpPr/>
            <p:nvPr/>
          </p:nvGrpSpPr>
          <p:grpSpPr>
            <a:xfrm>
              <a:off x="6953250" y="2841625"/>
              <a:ext cx="501650" cy="233363"/>
              <a:chOff x="3600" y="219"/>
              <a:chExt cx="360" cy="175"/>
            </a:xfrm>
          </p:grpSpPr>
          <p:sp>
            <p:nvSpPr>
              <p:cNvPr id="288" name="Google Shape;288;p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289" name="Google Shape;289;p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90" name="Google Shape;290;p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91" name="Google Shape;291;p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292" name="Google Shape;292;p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293" name="Google Shape;293;p2"/>
              <p:cNvGrpSpPr/>
              <p:nvPr/>
            </p:nvGrpSpPr>
            <p:grpSpPr>
              <a:xfrm>
                <a:off x="3686" y="244"/>
                <a:ext cx="177" cy="66"/>
                <a:chOff x="2848" y="848"/>
                <a:chExt cx="140" cy="98"/>
              </a:xfrm>
            </p:grpSpPr>
            <p:cxnSp>
              <p:nvCxnSpPr>
                <p:cNvPr id="294" name="Google Shape;294;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95" name="Google Shape;295;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96" name="Google Shape;296;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97" name="Google Shape;297;p2"/>
              <p:cNvGrpSpPr/>
              <p:nvPr/>
            </p:nvGrpSpPr>
            <p:grpSpPr>
              <a:xfrm flipH="1" rot="10800000">
                <a:off x="3686" y="243"/>
                <a:ext cx="177" cy="66"/>
                <a:chOff x="2848" y="848"/>
                <a:chExt cx="140" cy="98"/>
              </a:xfrm>
            </p:grpSpPr>
            <p:cxnSp>
              <p:nvCxnSpPr>
                <p:cNvPr id="298" name="Google Shape;298;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99" name="Google Shape;299;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00" name="Google Shape;300;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301" name="Google Shape;301;p2"/>
            <p:cNvGrpSpPr/>
            <p:nvPr/>
          </p:nvGrpSpPr>
          <p:grpSpPr>
            <a:xfrm>
              <a:off x="7923213" y="2392363"/>
              <a:ext cx="500062" cy="233362"/>
              <a:chOff x="3600" y="219"/>
              <a:chExt cx="360" cy="175"/>
            </a:xfrm>
          </p:grpSpPr>
          <p:sp>
            <p:nvSpPr>
              <p:cNvPr id="302" name="Google Shape;302;p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303" name="Google Shape;303;p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304" name="Google Shape;304;p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305" name="Google Shape;305;p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306" name="Google Shape;306;p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307" name="Google Shape;307;p2"/>
              <p:cNvGrpSpPr/>
              <p:nvPr/>
            </p:nvGrpSpPr>
            <p:grpSpPr>
              <a:xfrm>
                <a:off x="3686" y="244"/>
                <a:ext cx="177" cy="66"/>
                <a:chOff x="2848" y="848"/>
                <a:chExt cx="140" cy="98"/>
              </a:xfrm>
            </p:grpSpPr>
            <p:cxnSp>
              <p:nvCxnSpPr>
                <p:cNvPr id="308" name="Google Shape;308;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09" name="Google Shape;309;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10" name="Google Shape;310;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11" name="Google Shape;311;p2"/>
              <p:cNvGrpSpPr/>
              <p:nvPr/>
            </p:nvGrpSpPr>
            <p:grpSpPr>
              <a:xfrm flipH="1" rot="10800000">
                <a:off x="3686" y="243"/>
                <a:ext cx="177" cy="66"/>
                <a:chOff x="2848" y="848"/>
                <a:chExt cx="140" cy="98"/>
              </a:xfrm>
            </p:grpSpPr>
            <p:cxnSp>
              <p:nvCxnSpPr>
                <p:cNvPr id="312" name="Google Shape;312;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13" name="Google Shape;313;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14" name="Google Shape;314;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315" name="Google Shape;315;p2"/>
            <p:cNvGrpSpPr/>
            <p:nvPr/>
          </p:nvGrpSpPr>
          <p:grpSpPr>
            <a:xfrm>
              <a:off x="7729538" y="3289300"/>
              <a:ext cx="501650" cy="233363"/>
              <a:chOff x="3600" y="219"/>
              <a:chExt cx="360" cy="175"/>
            </a:xfrm>
          </p:grpSpPr>
          <p:sp>
            <p:nvSpPr>
              <p:cNvPr id="316" name="Google Shape;316;p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317" name="Google Shape;317;p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318" name="Google Shape;318;p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319" name="Google Shape;319;p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320" name="Google Shape;320;p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321" name="Google Shape;321;p2"/>
              <p:cNvGrpSpPr/>
              <p:nvPr/>
            </p:nvGrpSpPr>
            <p:grpSpPr>
              <a:xfrm>
                <a:off x="3686" y="244"/>
                <a:ext cx="177" cy="66"/>
                <a:chOff x="2848" y="848"/>
                <a:chExt cx="140" cy="98"/>
              </a:xfrm>
            </p:grpSpPr>
            <p:cxnSp>
              <p:nvCxnSpPr>
                <p:cNvPr id="322" name="Google Shape;322;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23" name="Google Shape;323;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24" name="Google Shape;324;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25" name="Google Shape;325;p2"/>
              <p:cNvGrpSpPr/>
              <p:nvPr/>
            </p:nvGrpSpPr>
            <p:grpSpPr>
              <a:xfrm flipH="1" rot="10800000">
                <a:off x="3686" y="243"/>
                <a:ext cx="177" cy="66"/>
                <a:chOff x="2848" y="848"/>
                <a:chExt cx="140" cy="98"/>
              </a:xfrm>
            </p:grpSpPr>
            <p:cxnSp>
              <p:nvCxnSpPr>
                <p:cNvPr id="326" name="Google Shape;326;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27" name="Google Shape;327;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28" name="Google Shape;328;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329" name="Google Shape;329;p2"/>
            <p:cNvGrpSpPr/>
            <p:nvPr/>
          </p:nvGrpSpPr>
          <p:grpSpPr>
            <a:xfrm>
              <a:off x="7396163" y="3873500"/>
              <a:ext cx="501650" cy="234950"/>
              <a:chOff x="3600" y="219"/>
              <a:chExt cx="360" cy="175"/>
            </a:xfrm>
          </p:grpSpPr>
          <p:sp>
            <p:nvSpPr>
              <p:cNvPr id="330" name="Google Shape;330;p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331" name="Google Shape;331;p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332" name="Google Shape;332;p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333" name="Google Shape;333;p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334" name="Google Shape;334;p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335" name="Google Shape;335;p2"/>
              <p:cNvGrpSpPr/>
              <p:nvPr/>
            </p:nvGrpSpPr>
            <p:grpSpPr>
              <a:xfrm>
                <a:off x="3686" y="244"/>
                <a:ext cx="177" cy="66"/>
                <a:chOff x="2848" y="848"/>
                <a:chExt cx="140" cy="98"/>
              </a:xfrm>
            </p:grpSpPr>
            <p:cxnSp>
              <p:nvCxnSpPr>
                <p:cNvPr id="336" name="Google Shape;336;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37" name="Google Shape;337;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38" name="Google Shape;338;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39" name="Google Shape;339;p2"/>
              <p:cNvGrpSpPr/>
              <p:nvPr/>
            </p:nvGrpSpPr>
            <p:grpSpPr>
              <a:xfrm flipH="1" rot="10800000">
                <a:off x="3686" y="243"/>
                <a:ext cx="177" cy="66"/>
                <a:chOff x="2848" y="848"/>
                <a:chExt cx="140" cy="98"/>
              </a:xfrm>
            </p:grpSpPr>
            <p:cxnSp>
              <p:nvCxnSpPr>
                <p:cNvPr id="340" name="Google Shape;340;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1" name="Google Shape;341;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2" name="Google Shape;342;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343" name="Google Shape;343;p2"/>
            <p:cNvGrpSpPr/>
            <p:nvPr/>
          </p:nvGrpSpPr>
          <p:grpSpPr>
            <a:xfrm>
              <a:off x="6786563" y="4362450"/>
              <a:ext cx="500062" cy="233363"/>
              <a:chOff x="3600" y="219"/>
              <a:chExt cx="360" cy="175"/>
            </a:xfrm>
          </p:grpSpPr>
          <p:sp>
            <p:nvSpPr>
              <p:cNvPr id="344" name="Google Shape;344;p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345" name="Google Shape;345;p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346" name="Google Shape;346;p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347" name="Google Shape;347;p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348" name="Google Shape;348;p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349" name="Google Shape;349;p2"/>
              <p:cNvGrpSpPr/>
              <p:nvPr/>
            </p:nvGrpSpPr>
            <p:grpSpPr>
              <a:xfrm>
                <a:off x="3686" y="244"/>
                <a:ext cx="177" cy="66"/>
                <a:chOff x="2848" y="848"/>
                <a:chExt cx="140" cy="98"/>
              </a:xfrm>
            </p:grpSpPr>
            <p:cxnSp>
              <p:nvCxnSpPr>
                <p:cNvPr id="350" name="Google Shape;350;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1" name="Google Shape;351;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2" name="Google Shape;352;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53" name="Google Shape;353;p2"/>
              <p:cNvGrpSpPr/>
              <p:nvPr/>
            </p:nvGrpSpPr>
            <p:grpSpPr>
              <a:xfrm flipH="1" rot="10800000">
                <a:off x="3686" y="243"/>
                <a:ext cx="177" cy="66"/>
                <a:chOff x="2848" y="848"/>
                <a:chExt cx="140" cy="98"/>
              </a:xfrm>
            </p:grpSpPr>
            <p:cxnSp>
              <p:nvCxnSpPr>
                <p:cNvPr id="354" name="Google Shape;354;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5" name="Google Shape;355;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6" name="Google Shape;356;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357" name="Google Shape;357;p2"/>
            <p:cNvGrpSpPr/>
            <p:nvPr/>
          </p:nvGrpSpPr>
          <p:grpSpPr>
            <a:xfrm>
              <a:off x="5983288" y="3986213"/>
              <a:ext cx="501650" cy="233362"/>
              <a:chOff x="3600" y="219"/>
              <a:chExt cx="360" cy="175"/>
            </a:xfrm>
          </p:grpSpPr>
          <p:sp>
            <p:nvSpPr>
              <p:cNvPr id="358" name="Google Shape;358;p2"/>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359" name="Google Shape;359;p2"/>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360" name="Google Shape;360;p2"/>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361" name="Google Shape;361;p2"/>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362" name="Google Shape;362;p2"/>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363" name="Google Shape;363;p2"/>
              <p:cNvGrpSpPr/>
              <p:nvPr/>
            </p:nvGrpSpPr>
            <p:grpSpPr>
              <a:xfrm>
                <a:off x="3686" y="244"/>
                <a:ext cx="177" cy="66"/>
                <a:chOff x="2848" y="848"/>
                <a:chExt cx="140" cy="98"/>
              </a:xfrm>
            </p:grpSpPr>
            <p:cxnSp>
              <p:nvCxnSpPr>
                <p:cNvPr id="364" name="Google Shape;364;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65" name="Google Shape;365;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66" name="Google Shape;366;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67" name="Google Shape;367;p2"/>
              <p:cNvGrpSpPr/>
              <p:nvPr/>
            </p:nvGrpSpPr>
            <p:grpSpPr>
              <a:xfrm flipH="1" rot="10800000">
                <a:off x="3686" y="243"/>
                <a:ext cx="177" cy="66"/>
                <a:chOff x="2848" y="848"/>
                <a:chExt cx="140" cy="98"/>
              </a:xfrm>
            </p:grpSpPr>
            <p:cxnSp>
              <p:nvCxnSpPr>
                <p:cNvPr id="368" name="Google Shape;368;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69" name="Google Shape;369;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70" name="Google Shape;370;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371" name="Google Shape;371;p2"/>
            <p:cNvCxnSpPr/>
            <p:nvPr/>
          </p:nvCxnSpPr>
          <p:spPr>
            <a:xfrm flipH="1" rot="10800000">
              <a:off x="6238875" y="4198938"/>
              <a:ext cx="1588" cy="249237"/>
            </a:xfrm>
            <a:prstGeom prst="straightConnector1">
              <a:avLst/>
            </a:prstGeom>
            <a:noFill/>
            <a:ln cap="flat" cmpd="sng" w="12700">
              <a:solidFill>
                <a:schemeClr val="dk1"/>
              </a:solidFill>
              <a:prstDash val="solid"/>
              <a:round/>
              <a:headEnd len="med" w="med" type="none"/>
              <a:tailEnd len="med" w="med" type="none"/>
            </a:ln>
          </p:spPr>
        </p:cxnSp>
        <p:grpSp>
          <p:nvGrpSpPr>
            <p:cNvPr id="372" name="Google Shape;372;p2"/>
            <p:cNvGrpSpPr/>
            <p:nvPr/>
          </p:nvGrpSpPr>
          <p:grpSpPr>
            <a:xfrm>
              <a:off x="5807075" y="1909763"/>
              <a:ext cx="2809875" cy="2973387"/>
              <a:chOff x="3658" y="1203"/>
              <a:chExt cx="1770" cy="1873"/>
            </a:xfrm>
          </p:grpSpPr>
          <p:grpSp>
            <p:nvGrpSpPr>
              <p:cNvPr id="373" name="Google Shape;373;p2"/>
              <p:cNvGrpSpPr/>
              <p:nvPr/>
            </p:nvGrpSpPr>
            <p:grpSpPr>
              <a:xfrm>
                <a:off x="3712" y="2313"/>
                <a:ext cx="513" cy="442"/>
                <a:chOff x="3937" y="633"/>
                <a:chExt cx="513" cy="442"/>
              </a:xfrm>
            </p:grpSpPr>
            <p:cxnSp>
              <p:nvCxnSpPr>
                <p:cNvPr id="374" name="Google Shape;374;p2"/>
                <p:cNvCxnSpPr/>
                <p:nvPr/>
              </p:nvCxnSpPr>
              <p:spPr>
                <a:xfrm>
                  <a:off x="4061" y="1035"/>
                  <a:ext cx="312" cy="1"/>
                </a:xfrm>
                <a:prstGeom prst="straightConnector1">
                  <a:avLst/>
                </a:prstGeom>
                <a:noFill/>
                <a:ln cap="flat" cmpd="sng" w="12700">
                  <a:solidFill>
                    <a:schemeClr val="dk1"/>
                  </a:solidFill>
                  <a:prstDash val="solid"/>
                  <a:round/>
                  <a:headEnd len="med" w="med" type="none"/>
                  <a:tailEnd len="med" w="med" type="none"/>
                </a:ln>
              </p:spPr>
            </p:cxnSp>
            <p:cxnSp>
              <p:nvCxnSpPr>
                <p:cNvPr id="375" name="Google Shape;375;p2"/>
                <p:cNvCxnSpPr/>
                <p:nvPr/>
              </p:nvCxnSpPr>
              <p:spPr>
                <a:xfrm flipH="1" rot="10800000">
                  <a:off x="4212" y="929"/>
                  <a:ext cx="1" cy="103"/>
                </a:xfrm>
                <a:prstGeom prst="straightConnector1">
                  <a:avLst/>
                </a:prstGeom>
                <a:noFill/>
                <a:ln cap="flat" cmpd="sng" w="12700">
                  <a:solidFill>
                    <a:schemeClr val="dk1"/>
                  </a:solidFill>
                  <a:prstDash val="solid"/>
                  <a:round/>
                  <a:headEnd len="med" w="med" type="none"/>
                  <a:tailEnd len="med" w="med" type="none"/>
                </a:ln>
              </p:spPr>
            </p:cxnSp>
            <p:sp>
              <p:nvSpPr>
                <p:cNvPr id="376" name="Google Shape;376;p2"/>
                <p:cNvSpPr/>
                <p:nvPr/>
              </p:nvSpPr>
              <p:spPr>
                <a:xfrm>
                  <a:off x="4048" y="8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377" name="Google Shape;377;p2"/>
                <p:cNvCxnSpPr/>
                <p:nvPr/>
              </p:nvCxnSpPr>
              <p:spPr>
                <a:xfrm>
                  <a:off x="4048" y="847"/>
                  <a:ext cx="0" cy="50"/>
                </a:xfrm>
                <a:prstGeom prst="straightConnector1">
                  <a:avLst/>
                </a:prstGeom>
                <a:noFill/>
                <a:ln cap="flat" cmpd="sng" w="12700">
                  <a:solidFill>
                    <a:schemeClr val="dk1"/>
                  </a:solidFill>
                  <a:prstDash val="solid"/>
                  <a:round/>
                  <a:headEnd len="med" w="med" type="none"/>
                  <a:tailEnd len="med" w="med" type="none"/>
                </a:ln>
              </p:spPr>
            </p:cxnSp>
            <p:cxnSp>
              <p:nvCxnSpPr>
                <p:cNvPr id="378" name="Google Shape;378;p2"/>
                <p:cNvCxnSpPr/>
                <p:nvPr/>
              </p:nvCxnSpPr>
              <p:spPr>
                <a:xfrm>
                  <a:off x="4361" y="847"/>
                  <a:ext cx="0" cy="50"/>
                </a:xfrm>
                <a:prstGeom prst="straightConnector1">
                  <a:avLst/>
                </a:prstGeom>
                <a:noFill/>
                <a:ln cap="flat" cmpd="sng" w="12700">
                  <a:solidFill>
                    <a:schemeClr val="dk1"/>
                  </a:solidFill>
                  <a:prstDash val="solid"/>
                  <a:round/>
                  <a:headEnd len="med" w="med" type="none"/>
                  <a:tailEnd len="med" w="med" type="none"/>
                </a:ln>
              </p:spPr>
            </p:cxnSp>
            <p:sp>
              <p:nvSpPr>
                <p:cNvPr id="379" name="Google Shape;379;p2"/>
                <p:cNvSpPr/>
                <p:nvPr/>
              </p:nvSpPr>
              <p:spPr>
                <a:xfrm>
                  <a:off x="4048" y="8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380" name="Google Shape;380;p2"/>
                <p:cNvSpPr/>
                <p:nvPr/>
              </p:nvSpPr>
              <p:spPr>
                <a:xfrm>
                  <a:off x="4045" y="7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381" name="Google Shape;381;p2"/>
                <p:cNvGrpSpPr/>
                <p:nvPr/>
              </p:nvGrpSpPr>
              <p:grpSpPr>
                <a:xfrm>
                  <a:off x="4120" y="809"/>
                  <a:ext cx="156" cy="55"/>
                  <a:chOff x="2848" y="848"/>
                  <a:chExt cx="140" cy="98"/>
                </a:xfrm>
              </p:grpSpPr>
              <p:cxnSp>
                <p:nvCxnSpPr>
                  <p:cNvPr id="382" name="Google Shape;382;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83" name="Google Shape;383;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84" name="Google Shape;384;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85" name="Google Shape;385;p2"/>
                <p:cNvGrpSpPr/>
                <p:nvPr/>
              </p:nvGrpSpPr>
              <p:grpSpPr>
                <a:xfrm flipH="1" rot="10800000">
                  <a:off x="4120" y="808"/>
                  <a:ext cx="156" cy="56"/>
                  <a:chOff x="2848" y="848"/>
                  <a:chExt cx="140" cy="98"/>
                </a:xfrm>
              </p:grpSpPr>
              <p:cxnSp>
                <p:nvCxnSpPr>
                  <p:cNvPr id="386" name="Google Shape;386;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87" name="Google Shape;387;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88" name="Google Shape;388;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sp>
              <p:nvSpPr>
                <p:cNvPr id="389" name="Google Shape;389;p2"/>
                <p:cNvSpPr/>
                <p:nvPr/>
              </p:nvSpPr>
              <p:spPr>
                <a:xfrm>
                  <a:off x="3996" y="732"/>
                  <a:ext cx="426" cy="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390" name="Google Shape;390;p2"/>
                <p:cNvSpPr/>
                <p:nvPr/>
              </p:nvSpPr>
              <p:spPr>
                <a:xfrm>
                  <a:off x="3969" y="753"/>
                  <a:ext cx="435" cy="3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391" name="Google Shape;391;p2"/>
                <p:cNvCxnSpPr/>
                <p:nvPr/>
              </p:nvCxnSpPr>
              <p:spPr>
                <a:xfrm>
                  <a:off x="3966" y="945"/>
                  <a:ext cx="435" cy="3"/>
                </a:xfrm>
                <a:prstGeom prst="straightConnector1">
                  <a:avLst/>
                </a:prstGeom>
                <a:noFill/>
                <a:ln cap="flat" cmpd="sng" w="12700">
                  <a:solidFill>
                    <a:schemeClr val="dk1"/>
                  </a:solidFill>
                  <a:prstDash val="solid"/>
                  <a:round/>
                  <a:headEnd len="med" w="med" type="none"/>
                  <a:tailEnd len="med" w="med" type="none"/>
                </a:ln>
              </p:spPr>
            </p:cxnSp>
            <p:cxnSp>
              <p:nvCxnSpPr>
                <p:cNvPr id="392" name="Google Shape;392;p2"/>
                <p:cNvCxnSpPr/>
                <p:nvPr/>
              </p:nvCxnSpPr>
              <p:spPr>
                <a:xfrm>
                  <a:off x="3972" y="849"/>
                  <a:ext cx="435" cy="3"/>
                </a:xfrm>
                <a:prstGeom prst="straightConnector1">
                  <a:avLst/>
                </a:prstGeom>
                <a:noFill/>
                <a:ln cap="flat" cmpd="sng" w="12700">
                  <a:solidFill>
                    <a:schemeClr val="dk1"/>
                  </a:solidFill>
                  <a:prstDash val="solid"/>
                  <a:round/>
                  <a:headEnd len="med" w="med" type="none"/>
                  <a:tailEnd len="med" w="med" type="none"/>
                </a:ln>
              </p:spPr>
            </p:cxnSp>
            <p:sp>
              <p:nvSpPr>
                <p:cNvPr id="393" name="Google Shape;393;p2"/>
                <p:cNvSpPr/>
                <p:nvPr/>
              </p:nvSpPr>
              <p:spPr>
                <a:xfrm>
                  <a:off x="3966" y="756"/>
                  <a:ext cx="435" cy="93"/>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394" name="Google Shape;394;p2"/>
                <p:cNvSpPr txBox="1"/>
                <p:nvPr/>
              </p:nvSpPr>
              <p:spPr>
                <a:xfrm>
                  <a:off x="3937" y="633"/>
                  <a:ext cx="513"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grpSp>
          <p:grpSp>
            <p:nvGrpSpPr>
              <p:cNvPr id="395" name="Google Shape;395;p2"/>
              <p:cNvGrpSpPr/>
              <p:nvPr/>
            </p:nvGrpSpPr>
            <p:grpSpPr>
              <a:xfrm>
                <a:off x="4261" y="1671"/>
                <a:ext cx="513" cy="442"/>
                <a:chOff x="3937" y="633"/>
                <a:chExt cx="513" cy="442"/>
              </a:xfrm>
            </p:grpSpPr>
            <p:cxnSp>
              <p:nvCxnSpPr>
                <p:cNvPr id="396" name="Google Shape;396;p2"/>
                <p:cNvCxnSpPr/>
                <p:nvPr/>
              </p:nvCxnSpPr>
              <p:spPr>
                <a:xfrm>
                  <a:off x="4061" y="1035"/>
                  <a:ext cx="312" cy="1"/>
                </a:xfrm>
                <a:prstGeom prst="straightConnector1">
                  <a:avLst/>
                </a:prstGeom>
                <a:noFill/>
                <a:ln cap="flat" cmpd="sng" w="12700">
                  <a:solidFill>
                    <a:schemeClr val="dk1"/>
                  </a:solidFill>
                  <a:prstDash val="solid"/>
                  <a:round/>
                  <a:headEnd len="med" w="med" type="none"/>
                  <a:tailEnd len="med" w="med" type="none"/>
                </a:ln>
              </p:spPr>
            </p:cxnSp>
            <p:cxnSp>
              <p:nvCxnSpPr>
                <p:cNvPr id="397" name="Google Shape;397;p2"/>
                <p:cNvCxnSpPr/>
                <p:nvPr/>
              </p:nvCxnSpPr>
              <p:spPr>
                <a:xfrm flipH="1" rot="10800000">
                  <a:off x="4212" y="929"/>
                  <a:ext cx="1" cy="103"/>
                </a:xfrm>
                <a:prstGeom prst="straightConnector1">
                  <a:avLst/>
                </a:prstGeom>
                <a:noFill/>
                <a:ln cap="flat" cmpd="sng" w="12700">
                  <a:solidFill>
                    <a:schemeClr val="dk1"/>
                  </a:solidFill>
                  <a:prstDash val="solid"/>
                  <a:round/>
                  <a:headEnd len="med" w="med" type="none"/>
                  <a:tailEnd len="med" w="med" type="none"/>
                </a:ln>
              </p:spPr>
            </p:cxnSp>
            <p:sp>
              <p:nvSpPr>
                <p:cNvPr id="398" name="Google Shape;398;p2"/>
                <p:cNvSpPr/>
                <p:nvPr/>
              </p:nvSpPr>
              <p:spPr>
                <a:xfrm>
                  <a:off x="4048" y="8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399" name="Google Shape;399;p2"/>
                <p:cNvCxnSpPr/>
                <p:nvPr/>
              </p:nvCxnSpPr>
              <p:spPr>
                <a:xfrm>
                  <a:off x="4048" y="847"/>
                  <a:ext cx="0" cy="50"/>
                </a:xfrm>
                <a:prstGeom prst="straightConnector1">
                  <a:avLst/>
                </a:prstGeom>
                <a:noFill/>
                <a:ln cap="flat" cmpd="sng" w="12700">
                  <a:solidFill>
                    <a:schemeClr val="dk1"/>
                  </a:solidFill>
                  <a:prstDash val="solid"/>
                  <a:round/>
                  <a:headEnd len="med" w="med" type="none"/>
                  <a:tailEnd len="med" w="med" type="none"/>
                </a:ln>
              </p:spPr>
            </p:cxnSp>
            <p:cxnSp>
              <p:nvCxnSpPr>
                <p:cNvPr id="400" name="Google Shape;400;p2"/>
                <p:cNvCxnSpPr/>
                <p:nvPr/>
              </p:nvCxnSpPr>
              <p:spPr>
                <a:xfrm>
                  <a:off x="4361" y="847"/>
                  <a:ext cx="0" cy="50"/>
                </a:xfrm>
                <a:prstGeom prst="straightConnector1">
                  <a:avLst/>
                </a:prstGeom>
                <a:noFill/>
                <a:ln cap="flat" cmpd="sng" w="12700">
                  <a:solidFill>
                    <a:schemeClr val="dk1"/>
                  </a:solidFill>
                  <a:prstDash val="solid"/>
                  <a:round/>
                  <a:headEnd len="med" w="med" type="none"/>
                  <a:tailEnd len="med" w="med" type="none"/>
                </a:ln>
              </p:spPr>
            </p:cxnSp>
            <p:sp>
              <p:nvSpPr>
                <p:cNvPr id="401" name="Google Shape;401;p2"/>
                <p:cNvSpPr/>
                <p:nvPr/>
              </p:nvSpPr>
              <p:spPr>
                <a:xfrm>
                  <a:off x="4048" y="8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402" name="Google Shape;402;p2"/>
                <p:cNvSpPr/>
                <p:nvPr/>
              </p:nvSpPr>
              <p:spPr>
                <a:xfrm>
                  <a:off x="4045" y="7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403" name="Google Shape;403;p2"/>
                <p:cNvGrpSpPr/>
                <p:nvPr/>
              </p:nvGrpSpPr>
              <p:grpSpPr>
                <a:xfrm>
                  <a:off x="4120" y="809"/>
                  <a:ext cx="156" cy="55"/>
                  <a:chOff x="2848" y="848"/>
                  <a:chExt cx="140" cy="98"/>
                </a:xfrm>
              </p:grpSpPr>
              <p:cxnSp>
                <p:nvCxnSpPr>
                  <p:cNvPr id="404" name="Google Shape;404;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05" name="Google Shape;405;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06" name="Google Shape;406;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407" name="Google Shape;407;p2"/>
                <p:cNvGrpSpPr/>
                <p:nvPr/>
              </p:nvGrpSpPr>
              <p:grpSpPr>
                <a:xfrm flipH="1" rot="10800000">
                  <a:off x="4120" y="808"/>
                  <a:ext cx="156" cy="56"/>
                  <a:chOff x="2848" y="848"/>
                  <a:chExt cx="140" cy="98"/>
                </a:xfrm>
              </p:grpSpPr>
              <p:cxnSp>
                <p:nvCxnSpPr>
                  <p:cNvPr id="408" name="Google Shape;408;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09" name="Google Shape;409;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10" name="Google Shape;410;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sp>
              <p:nvSpPr>
                <p:cNvPr id="411" name="Google Shape;411;p2"/>
                <p:cNvSpPr/>
                <p:nvPr/>
              </p:nvSpPr>
              <p:spPr>
                <a:xfrm>
                  <a:off x="3996" y="732"/>
                  <a:ext cx="426" cy="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412" name="Google Shape;412;p2"/>
                <p:cNvSpPr/>
                <p:nvPr/>
              </p:nvSpPr>
              <p:spPr>
                <a:xfrm>
                  <a:off x="3969" y="753"/>
                  <a:ext cx="435" cy="3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413" name="Google Shape;413;p2"/>
                <p:cNvCxnSpPr/>
                <p:nvPr/>
              </p:nvCxnSpPr>
              <p:spPr>
                <a:xfrm>
                  <a:off x="3966" y="945"/>
                  <a:ext cx="435" cy="3"/>
                </a:xfrm>
                <a:prstGeom prst="straightConnector1">
                  <a:avLst/>
                </a:prstGeom>
                <a:noFill/>
                <a:ln cap="flat" cmpd="sng" w="12700">
                  <a:solidFill>
                    <a:schemeClr val="dk1"/>
                  </a:solidFill>
                  <a:prstDash val="solid"/>
                  <a:round/>
                  <a:headEnd len="med" w="med" type="none"/>
                  <a:tailEnd len="med" w="med" type="none"/>
                </a:ln>
              </p:spPr>
            </p:cxnSp>
            <p:cxnSp>
              <p:nvCxnSpPr>
                <p:cNvPr id="414" name="Google Shape;414;p2"/>
                <p:cNvCxnSpPr/>
                <p:nvPr/>
              </p:nvCxnSpPr>
              <p:spPr>
                <a:xfrm>
                  <a:off x="3972" y="849"/>
                  <a:ext cx="435" cy="3"/>
                </a:xfrm>
                <a:prstGeom prst="straightConnector1">
                  <a:avLst/>
                </a:prstGeom>
                <a:noFill/>
                <a:ln cap="flat" cmpd="sng" w="12700">
                  <a:solidFill>
                    <a:schemeClr val="dk1"/>
                  </a:solidFill>
                  <a:prstDash val="solid"/>
                  <a:round/>
                  <a:headEnd len="med" w="med" type="none"/>
                  <a:tailEnd len="med" w="med" type="none"/>
                </a:ln>
              </p:spPr>
            </p:cxnSp>
            <p:sp>
              <p:nvSpPr>
                <p:cNvPr id="415" name="Google Shape;415;p2"/>
                <p:cNvSpPr/>
                <p:nvPr/>
              </p:nvSpPr>
              <p:spPr>
                <a:xfrm>
                  <a:off x="3966" y="756"/>
                  <a:ext cx="435" cy="93"/>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416" name="Google Shape;416;p2"/>
                <p:cNvSpPr txBox="1"/>
                <p:nvPr/>
              </p:nvSpPr>
              <p:spPr>
                <a:xfrm>
                  <a:off x="3937" y="633"/>
                  <a:ext cx="513"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grpSp>
          <p:grpSp>
            <p:nvGrpSpPr>
              <p:cNvPr id="417" name="Google Shape;417;p2"/>
              <p:cNvGrpSpPr/>
              <p:nvPr/>
            </p:nvGrpSpPr>
            <p:grpSpPr>
              <a:xfrm>
                <a:off x="4270" y="1203"/>
                <a:ext cx="513" cy="442"/>
                <a:chOff x="3937" y="633"/>
                <a:chExt cx="513" cy="442"/>
              </a:xfrm>
            </p:grpSpPr>
            <p:cxnSp>
              <p:nvCxnSpPr>
                <p:cNvPr id="418" name="Google Shape;418;p2"/>
                <p:cNvCxnSpPr/>
                <p:nvPr/>
              </p:nvCxnSpPr>
              <p:spPr>
                <a:xfrm>
                  <a:off x="4061" y="1035"/>
                  <a:ext cx="312" cy="1"/>
                </a:xfrm>
                <a:prstGeom prst="straightConnector1">
                  <a:avLst/>
                </a:prstGeom>
                <a:noFill/>
                <a:ln cap="flat" cmpd="sng" w="12700">
                  <a:solidFill>
                    <a:schemeClr val="dk1"/>
                  </a:solidFill>
                  <a:prstDash val="solid"/>
                  <a:round/>
                  <a:headEnd len="med" w="med" type="none"/>
                  <a:tailEnd len="med" w="med" type="none"/>
                </a:ln>
              </p:spPr>
            </p:cxnSp>
            <p:cxnSp>
              <p:nvCxnSpPr>
                <p:cNvPr id="419" name="Google Shape;419;p2"/>
                <p:cNvCxnSpPr/>
                <p:nvPr/>
              </p:nvCxnSpPr>
              <p:spPr>
                <a:xfrm flipH="1" rot="10800000">
                  <a:off x="4212" y="929"/>
                  <a:ext cx="1" cy="103"/>
                </a:xfrm>
                <a:prstGeom prst="straightConnector1">
                  <a:avLst/>
                </a:prstGeom>
                <a:noFill/>
                <a:ln cap="flat" cmpd="sng" w="12700">
                  <a:solidFill>
                    <a:schemeClr val="dk1"/>
                  </a:solidFill>
                  <a:prstDash val="solid"/>
                  <a:round/>
                  <a:headEnd len="med" w="med" type="none"/>
                  <a:tailEnd len="med" w="med" type="none"/>
                </a:ln>
              </p:spPr>
            </p:cxnSp>
            <p:sp>
              <p:nvSpPr>
                <p:cNvPr id="420" name="Google Shape;420;p2"/>
                <p:cNvSpPr/>
                <p:nvPr/>
              </p:nvSpPr>
              <p:spPr>
                <a:xfrm>
                  <a:off x="4048" y="8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421" name="Google Shape;421;p2"/>
                <p:cNvCxnSpPr/>
                <p:nvPr/>
              </p:nvCxnSpPr>
              <p:spPr>
                <a:xfrm>
                  <a:off x="4048" y="847"/>
                  <a:ext cx="0" cy="50"/>
                </a:xfrm>
                <a:prstGeom prst="straightConnector1">
                  <a:avLst/>
                </a:prstGeom>
                <a:noFill/>
                <a:ln cap="flat" cmpd="sng" w="12700">
                  <a:solidFill>
                    <a:schemeClr val="dk1"/>
                  </a:solidFill>
                  <a:prstDash val="solid"/>
                  <a:round/>
                  <a:headEnd len="med" w="med" type="none"/>
                  <a:tailEnd len="med" w="med" type="none"/>
                </a:ln>
              </p:spPr>
            </p:cxnSp>
            <p:cxnSp>
              <p:nvCxnSpPr>
                <p:cNvPr id="422" name="Google Shape;422;p2"/>
                <p:cNvCxnSpPr/>
                <p:nvPr/>
              </p:nvCxnSpPr>
              <p:spPr>
                <a:xfrm>
                  <a:off x="4361" y="847"/>
                  <a:ext cx="0" cy="50"/>
                </a:xfrm>
                <a:prstGeom prst="straightConnector1">
                  <a:avLst/>
                </a:prstGeom>
                <a:noFill/>
                <a:ln cap="flat" cmpd="sng" w="12700">
                  <a:solidFill>
                    <a:schemeClr val="dk1"/>
                  </a:solidFill>
                  <a:prstDash val="solid"/>
                  <a:round/>
                  <a:headEnd len="med" w="med" type="none"/>
                  <a:tailEnd len="med" w="med" type="none"/>
                </a:ln>
              </p:spPr>
            </p:cxnSp>
            <p:sp>
              <p:nvSpPr>
                <p:cNvPr id="423" name="Google Shape;423;p2"/>
                <p:cNvSpPr/>
                <p:nvPr/>
              </p:nvSpPr>
              <p:spPr>
                <a:xfrm>
                  <a:off x="4048" y="8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424" name="Google Shape;424;p2"/>
                <p:cNvSpPr/>
                <p:nvPr/>
              </p:nvSpPr>
              <p:spPr>
                <a:xfrm>
                  <a:off x="4045" y="7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425" name="Google Shape;425;p2"/>
                <p:cNvGrpSpPr/>
                <p:nvPr/>
              </p:nvGrpSpPr>
              <p:grpSpPr>
                <a:xfrm>
                  <a:off x="4120" y="809"/>
                  <a:ext cx="156" cy="55"/>
                  <a:chOff x="2848" y="848"/>
                  <a:chExt cx="140" cy="98"/>
                </a:xfrm>
              </p:grpSpPr>
              <p:cxnSp>
                <p:nvCxnSpPr>
                  <p:cNvPr id="426" name="Google Shape;426;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27" name="Google Shape;427;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28" name="Google Shape;428;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429" name="Google Shape;429;p2"/>
                <p:cNvGrpSpPr/>
                <p:nvPr/>
              </p:nvGrpSpPr>
              <p:grpSpPr>
                <a:xfrm flipH="1" rot="10800000">
                  <a:off x="4120" y="808"/>
                  <a:ext cx="156" cy="56"/>
                  <a:chOff x="2848" y="848"/>
                  <a:chExt cx="140" cy="98"/>
                </a:xfrm>
              </p:grpSpPr>
              <p:cxnSp>
                <p:nvCxnSpPr>
                  <p:cNvPr id="430" name="Google Shape;430;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31" name="Google Shape;431;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32" name="Google Shape;432;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sp>
              <p:nvSpPr>
                <p:cNvPr id="433" name="Google Shape;433;p2"/>
                <p:cNvSpPr/>
                <p:nvPr/>
              </p:nvSpPr>
              <p:spPr>
                <a:xfrm>
                  <a:off x="3996" y="732"/>
                  <a:ext cx="426" cy="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434" name="Google Shape;434;p2"/>
                <p:cNvSpPr/>
                <p:nvPr/>
              </p:nvSpPr>
              <p:spPr>
                <a:xfrm>
                  <a:off x="3969" y="753"/>
                  <a:ext cx="435" cy="3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435" name="Google Shape;435;p2"/>
                <p:cNvCxnSpPr/>
                <p:nvPr/>
              </p:nvCxnSpPr>
              <p:spPr>
                <a:xfrm>
                  <a:off x="3966" y="945"/>
                  <a:ext cx="435" cy="3"/>
                </a:xfrm>
                <a:prstGeom prst="straightConnector1">
                  <a:avLst/>
                </a:prstGeom>
                <a:noFill/>
                <a:ln cap="flat" cmpd="sng" w="12700">
                  <a:solidFill>
                    <a:schemeClr val="dk1"/>
                  </a:solidFill>
                  <a:prstDash val="solid"/>
                  <a:round/>
                  <a:headEnd len="med" w="med" type="none"/>
                  <a:tailEnd len="med" w="med" type="none"/>
                </a:ln>
              </p:spPr>
            </p:cxnSp>
            <p:cxnSp>
              <p:nvCxnSpPr>
                <p:cNvPr id="436" name="Google Shape;436;p2"/>
                <p:cNvCxnSpPr/>
                <p:nvPr/>
              </p:nvCxnSpPr>
              <p:spPr>
                <a:xfrm>
                  <a:off x="3972" y="849"/>
                  <a:ext cx="435" cy="3"/>
                </a:xfrm>
                <a:prstGeom prst="straightConnector1">
                  <a:avLst/>
                </a:prstGeom>
                <a:noFill/>
                <a:ln cap="flat" cmpd="sng" w="12700">
                  <a:solidFill>
                    <a:schemeClr val="dk1"/>
                  </a:solidFill>
                  <a:prstDash val="solid"/>
                  <a:round/>
                  <a:headEnd len="med" w="med" type="none"/>
                  <a:tailEnd len="med" w="med" type="none"/>
                </a:ln>
              </p:spPr>
            </p:cxnSp>
            <p:sp>
              <p:nvSpPr>
                <p:cNvPr id="437" name="Google Shape;437;p2"/>
                <p:cNvSpPr/>
                <p:nvPr/>
              </p:nvSpPr>
              <p:spPr>
                <a:xfrm>
                  <a:off x="3966" y="756"/>
                  <a:ext cx="435" cy="93"/>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438" name="Google Shape;438;p2"/>
                <p:cNvSpPr txBox="1"/>
                <p:nvPr/>
              </p:nvSpPr>
              <p:spPr>
                <a:xfrm>
                  <a:off x="3937" y="633"/>
                  <a:ext cx="513"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grpSp>
          <p:grpSp>
            <p:nvGrpSpPr>
              <p:cNvPr id="439" name="Google Shape;439;p2"/>
              <p:cNvGrpSpPr/>
              <p:nvPr/>
            </p:nvGrpSpPr>
            <p:grpSpPr>
              <a:xfrm>
                <a:off x="4477" y="2241"/>
                <a:ext cx="513" cy="442"/>
                <a:chOff x="3937" y="633"/>
                <a:chExt cx="513" cy="442"/>
              </a:xfrm>
            </p:grpSpPr>
            <p:cxnSp>
              <p:nvCxnSpPr>
                <p:cNvPr id="440" name="Google Shape;440;p2"/>
                <p:cNvCxnSpPr/>
                <p:nvPr/>
              </p:nvCxnSpPr>
              <p:spPr>
                <a:xfrm>
                  <a:off x="4061" y="1035"/>
                  <a:ext cx="312" cy="1"/>
                </a:xfrm>
                <a:prstGeom prst="straightConnector1">
                  <a:avLst/>
                </a:prstGeom>
                <a:noFill/>
                <a:ln cap="flat" cmpd="sng" w="12700">
                  <a:solidFill>
                    <a:schemeClr val="dk1"/>
                  </a:solidFill>
                  <a:prstDash val="solid"/>
                  <a:round/>
                  <a:headEnd len="med" w="med" type="none"/>
                  <a:tailEnd len="med" w="med" type="none"/>
                </a:ln>
              </p:spPr>
            </p:cxnSp>
            <p:cxnSp>
              <p:nvCxnSpPr>
                <p:cNvPr id="441" name="Google Shape;441;p2"/>
                <p:cNvCxnSpPr/>
                <p:nvPr/>
              </p:nvCxnSpPr>
              <p:spPr>
                <a:xfrm flipH="1" rot="10800000">
                  <a:off x="4212" y="929"/>
                  <a:ext cx="1" cy="103"/>
                </a:xfrm>
                <a:prstGeom prst="straightConnector1">
                  <a:avLst/>
                </a:prstGeom>
                <a:noFill/>
                <a:ln cap="flat" cmpd="sng" w="12700">
                  <a:solidFill>
                    <a:schemeClr val="dk1"/>
                  </a:solidFill>
                  <a:prstDash val="solid"/>
                  <a:round/>
                  <a:headEnd len="med" w="med" type="none"/>
                  <a:tailEnd len="med" w="med" type="none"/>
                </a:ln>
              </p:spPr>
            </p:cxnSp>
            <p:sp>
              <p:nvSpPr>
                <p:cNvPr id="442" name="Google Shape;442;p2"/>
                <p:cNvSpPr/>
                <p:nvPr/>
              </p:nvSpPr>
              <p:spPr>
                <a:xfrm>
                  <a:off x="4048" y="8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443" name="Google Shape;443;p2"/>
                <p:cNvCxnSpPr/>
                <p:nvPr/>
              </p:nvCxnSpPr>
              <p:spPr>
                <a:xfrm>
                  <a:off x="4048" y="847"/>
                  <a:ext cx="0" cy="50"/>
                </a:xfrm>
                <a:prstGeom prst="straightConnector1">
                  <a:avLst/>
                </a:prstGeom>
                <a:noFill/>
                <a:ln cap="flat" cmpd="sng" w="12700">
                  <a:solidFill>
                    <a:schemeClr val="dk1"/>
                  </a:solidFill>
                  <a:prstDash val="solid"/>
                  <a:round/>
                  <a:headEnd len="med" w="med" type="none"/>
                  <a:tailEnd len="med" w="med" type="none"/>
                </a:ln>
              </p:spPr>
            </p:cxnSp>
            <p:cxnSp>
              <p:nvCxnSpPr>
                <p:cNvPr id="444" name="Google Shape;444;p2"/>
                <p:cNvCxnSpPr/>
                <p:nvPr/>
              </p:nvCxnSpPr>
              <p:spPr>
                <a:xfrm>
                  <a:off x="4361" y="847"/>
                  <a:ext cx="0" cy="50"/>
                </a:xfrm>
                <a:prstGeom prst="straightConnector1">
                  <a:avLst/>
                </a:prstGeom>
                <a:noFill/>
                <a:ln cap="flat" cmpd="sng" w="12700">
                  <a:solidFill>
                    <a:schemeClr val="dk1"/>
                  </a:solidFill>
                  <a:prstDash val="solid"/>
                  <a:round/>
                  <a:headEnd len="med" w="med" type="none"/>
                  <a:tailEnd len="med" w="med" type="none"/>
                </a:ln>
              </p:spPr>
            </p:cxnSp>
            <p:sp>
              <p:nvSpPr>
                <p:cNvPr id="445" name="Google Shape;445;p2"/>
                <p:cNvSpPr/>
                <p:nvPr/>
              </p:nvSpPr>
              <p:spPr>
                <a:xfrm>
                  <a:off x="4048" y="8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446" name="Google Shape;446;p2"/>
                <p:cNvSpPr/>
                <p:nvPr/>
              </p:nvSpPr>
              <p:spPr>
                <a:xfrm>
                  <a:off x="4045" y="7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447" name="Google Shape;447;p2"/>
                <p:cNvGrpSpPr/>
                <p:nvPr/>
              </p:nvGrpSpPr>
              <p:grpSpPr>
                <a:xfrm>
                  <a:off x="4120" y="809"/>
                  <a:ext cx="156" cy="55"/>
                  <a:chOff x="2848" y="848"/>
                  <a:chExt cx="140" cy="98"/>
                </a:xfrm>
              </p:grpSpPr>
              <p:cxnSp>
                <p:nvCxnSpPr>
                  <p:cNvPr id="448" name="Google Shape;448;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49" name="Google Shape;449;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50" name="Google Shape;450;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451" name="Google Shape;451;p2"/>
                <p:cNvGrpSpPr/>
                <p:nvPr/>
              </p:nvGrpSpPr>
              <p:grpSpPr>
                <a:xfrm flipH="1" rot="10800000">
                  <a:off x="4120" y="808"/>
                  <a:ext cx="156" cy="56"/>
                  <a:chOff x="2848" y="848"/>
                  <a:chExt cx="140" cy="98"/>
                </a:xfrm>
              </p:grpSpPr>
              <p:cxnSp>
                <p:nvCxnSpPr>
                  <p:cNvPr id="452" name="Google Shape;452;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53" name="Google Shape;453;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54" name="Google Shape;454;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sp>
              <p:nvSpPr>
                <p:cNvPr id="455" name="Google Shape;455;p2"/>
                <p:cNvSpPr/>
                <p:nvPr/>
              </p:nvSpPr>
              <p:spPr>
                <a:xfrm>
                  <a:off x="3996" y="732"/>
                  <a:ext cx="426" cy="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456" name="Google Shape;456;p2"/>
                <p:cNvSpPr/>
                <p:nvPr/>
              </p:nvSpPr>
              <p:spPr>
                <a:xfrm>
                  <a:off x="3969" y="753"/>
                  <a:ext cx="435" cy="3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457" name="Google Shape;457;p2"/>
                <p:cNvCxnSpPr/>
                <p:nvPr/>
              </p:nvCxnSpPr>
              <p:spPr>
                <a:xfrm>
                  <a:off x="3966" y="945"/>
                  <a:ext cx="435" cy="3"/>
                </a:xfrm>
                <a:prstGeom prst="straightConnector1">
                  <a:avLst/>
                </a:prstGeom>
                <a:noFill/>
                <a:ln cap="flat" cmpd="sng" w="12700">
                  <a:solidFill>
                    <a:schemeClr val="dk1"/>
                  </a:solidFill>
                  <a:prstDash val="solid"/>
                  <a:round/>
                  <a:headEnd len="med" w="med" type="none"/>
                  <a:tailEnd len="med" w="med" type="none"/>
                </a:ln>
              </p:spPr>
            </p:cxnSp>
            <p:cxnSp>
              <p:nvCxnSpPr>
                <p:cNvPr id="458" name="Google Shape;458;p2"/>
                <p:cNvCxnSpPr/>
                <p:nvPr/>
              </p:nvCxnSpPr>
              <p:spPr>
                <a:xfrm>
                  <a:off x="3972" y="849"/>
                  <a:ext cx="435" cy="3"/>
                </a:xfrm>
                <a:prstGeom prst="straightConnector1">
                  <a:avLst/>
                </a:prstGeom>
                <a:noFill/>
                <a:ln cap="flat" cmpd="sng" w="12700">
                  <a:solidFill>
                    <a:schemeClr val="dk1"/>
                  </a:solidFill>
                  <a:prstDash val="solid"/>
                  <a:round/>
                  <a:headEnd len="med" w="med" type="none"/>
                  <a:tailEnd len="med" w="med" type="none"/>
                </a:ln>
              </p:spPr>
            </p:cxnSp>
            <p:sp>
              <p:nvSpPr>
                <p:cNvPr id="459" name="Google Shape;459;p2"/>
                <p:cNvSpPr/>
                <p:nvPr/>
              </p:nvSpPr>
              <p:spPr>
                <a:xfrm>
                  <a:off x="3966" y="756"/>
                  <a:ext cx="435" cy="93"/>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460" name="Google Shape;460;p2"/>
                <p:cNvSpPr txBox="1"/>
                <p:nvPr/>
              </p:nvSpPr>
              <p:spPr>
                <a:xfrm>
                  <a:off x="3937" y="633"/>
                  <a:ext cx="513"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grpSp>
          <p:grpSp>
            <p:nvGrpSpPr>
              <p:cNvPr id="461" name="Google Shape;461;p2"/>
              <p:cNvGrpSpPr/>
              <p:nvPr/>
            </p:nvGrpSpPr>
            <p:grpSpPr>
              <a:xfrm>
                <a:off x="4786" y="1860"/>
                <a:ext cx="513" cy="442"/>
                <a:chOff x="3937" y="633"/>
                <a:chExt cx="513" cy="442"/>
              </a:xfrm>
            </p:grpSpPr>
            <p:cxnSp>
              <p:nvCxnSpPr>
                <p:cNvPr id="462" name="Google Shape;462;p2"/>
                <p:cNvCxnSpPr/>
                <p:nvPr/>
              </p:nvCxnSpPr>
              <p:spPr>
                <a:xfrm>
                  <a:off x="4061" y="1035"/>
                  <a:ext cx="312" cy="1"/>
                </a:xfrm>
                <a:prstGeom prst="straightConnector1">
                  <a:avLst/>
                </a:prstGeom>
                <a:noFill/>
                <a:ln cap="flat" cmpd="sng" w="12700">
                  <a:solidFill>
                    <a:schemeClr val="dk1"/>
                  </a:solidFill>
                  <a:prstDash val="solid"/>
                  <a:round/>
                  <a:headEnd len="med" w="med" type="none"/>
                  <a:tailEnd len="med" w="med" type="none"/>
                </a:ln>
              </p:spPr>
            </p:cxnSp>
            <p:cxnSp>
              <p:nvCxnSpPr>
                <p:cNvPr id="463" name="Google Shape;463;p2"/>
                <p:cNvCxnSpPr/>
                <p:nvPr/>
              </p:nvCxnSpPr>
              <p:spPr>
                <a:xfrm flipH="1" rot="10800000">
                  <a:off x="4212" y="929"/>
                  <a:ext cx="1" cy="103"/>
                </a:xfrm>
                <a:prstGeom prst="straightConnector1">
                  <a:avLst/>
                </a:prstGeom>
                <a:noFill/>
                <a:ln cap="flat" cmpd="sng" w="12700">
                  <a:solidFill>
                    <a:schemeClr val="dk1"/>
                  </a:solidFill>
                  <a:prstDash val="solid"/>
                  <a:round/>
                  <a:headEnd len="med" w="med" type="none"/>
                  <a:tailEnd len="med" w="med" type="none"/>
                </a:ln>
              </p:spPr>
            </p:cxnSp>
            <p:sp>
              <p:nvSpPr>
                <p:cNvPr id="464" name="Google Shape;464;p2"/>
                <p:cNvSpPr/>
                <p:nvPr/>
              </p:nvSpPr>
              <p:spPr>
                <a:xfrm>
                  <a:off x="4048" y="8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465" name="Google Shape;465;p2"/>
                <p:cNvCxnSpPr/>
                <p:nvPr/>
              </p:nvCxnSpPr>
              <p:spPr>
                <a:xfrm>
                  <a:off x="4048" y="847"/>
                  <a:ext cx="0" cy="50"/>
                </a:xfrm>
                <a:prstGeom prst="straightConnector1">
                  <a:avLst/>
                </a:prstGeom>
                <a:noFill/>
                <a:ln cap="flat" cmpd="sng" w="12700">
                  <a:solidFill>
                    <a:schemeClr val="dk1"/>
                  </a:solidFill>
                  <a:prstDash val="solid"/>
                  <a:round/>
                  <a:headEnd len="med" w="med" type="none"/>
                  <a:tailEnd len="med" w="med" type="none"/>
                </a:ln>
              </p:spPr>
            </p:cxnSp>
            <p:cxnSp>
              <p:nvCxnSpPr>
                <p:cNvPr id="466" name="Google Shape;466;p2"/>
                <p:cNvCxnSpPr/>
                <p:nvPr/>
              </p:nvCxnSpPr>
              <p:spPr>
                <a:xfrm>
                  <a:off x="4361" y="847"/>
                  <a:ext cx="0" cy="50"/>
                </a:xfrm>
                <a:prstGeom prst="straightConnector1">
                  <a:avLst/>
                </a:prstGeom>
                <a:noFill/>
                <a:ln cap="flat" cmpd="sng" w="12700">
                  <a:solidFill>
                    <a:schemeClr val="dk1"/>
                  </a:solidFill>
                  <a:prstDash val="solid"/>
                  <a:round/>
                  <a:headEnd len="med" w="med" type="none"/>
                  <a:tailEnd len="med" w="med" type="none"/>
                </a:ln>
              </p:spPr>
            </p:cxnSp>
            <p:sp>
              <p:nvSpPr>
                <p:cNvPr id="467" name="Google Shape;467;p2"/>
                <p:cNvSpPr/>
                <p:nvPr/>
              </p:nvSpPr>
              <p:spPr>
                <a:xfrm>
                  <a:off x="4048" y="8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468" name="Google Shape;468;p2"/>
                <p:cNvSpPr/>
                <p:nvPr/>
              </p:nvSpPr>
              <p:spPr>
                <a:xfrm>
                  <a:off x="4045" y="7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469" name="Google Shape;469;p2"/>
                <p:cNvGrpSpPr/>
                <p:nvPr/>
              </p:nvGrpSpPr>
              <p:grpSpPr>
                <a:xfrm>
                  <a:off x="4120" y="809"/>
                  <a:ext cx="156" cy="55"/>
                  <a:chOff x="2848" y="848"/>
                  <a:chExt cx="140" cy="98"/>
                </a:xfrm>
              </p:grpSpPr>
              <p:cxnSp>
                <p:nvCxnSpPr>
                  <p:cNvPr id="470" name="Google Shape;470;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71" name="Google Shape;471;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72" name="Google Shape;472;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473" name="Google Shape;473;p2"/>
                <p:cNvGrpSpPr/>
                <p:nvPr/>
              </p:nvGrpSpPr>
              <p:grpSpPr>
                <a:xfrm flipH="1" rot="10800000">
                  <a:off x="4120" y="808"/>
                  <a:ext cx="156" cy="56"/>
                  <a:chOff x="2848" y="848"/>
                  <a:chExt cx="140" cy="98"/>
                </a:xfrm>
              </p:grpSpPr>
              <p:cxnSp>
                <p:nvCxnSpPr>
                  <p:cNvPr id="474" name="Google Shape;474;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75" name="Google Shape;475;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76" name="Google Shape;476;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sp>
              <p:nvSpPr>
                <p:cNvPr id="477" name="Google Shape;477;p2"/>
                <p:cNvSpPr/>
                <p:nvPr/>
              </p:nvSpPr>
              <p:spPr>
                <a:xfrm>
                  <a:off x="3996" y="732"/>
                  <a:ext cx="426" cy="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478" name="Google Shape;478;p2"/>
                <p:cNvSpPr/>
                <p:nvPr/>
              </p:nvSpPr>
              <p:spPr>
                <a:xfrm>
                  <a:off x="3969" y="753"/>
                  <a:ext cx="435" cy="3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479" name="Google Shape;479;p2"/>
                <p:cNvCxnSpPr/>
                <p:nvPr/>
              </p:nvCxnSpPr>
              <p:spPr>
                <a:xfrm>
                  <a:off x="3966" y="945"/>
                  <a:ext cx="435" cy="3"/>
                </a:xfrm>
                <a:prstGeom prst="straightConnector1">
                  <a:avLst/>
                </a:prstGeom>
                <a:noFill/>
                <a:ln cap="flat" cmpd="sng" w="12700">
                  <a:solidFill>
                    <a:schemeClr val="dk1"/>
                  </a:solidFill>
                  <a:prstDash val="solid"/>
                  <a:round/>
                  <a:headEnd len="med" w="med" type="none"/>
                  <a:tailEnd len="med" w="med" type="none"/>
                </a:ln>
              </p:spPr>
            </p:cxnSp>
            <p:cxnSp>
              <p:nvCxnSpPr>
                <p:cNvPr id="480" name="Google Shape;480;p2"/>
                <p:cNvCxnSpPr/>
                <p:nvPr/>
              </p:nvCxnSpPr>
              <p:spPr>
                <a:xfrm>
                  <a:off x="3972" y="849"/>
                  <a:ext cx="435" cy="3"/>
                </a:xfrm>
                <a:prstGeom prst="straightConnector1">
                  <a:avLst/>
                </a:prstGeom>
                <a:noFill/>
                <a:ln cap="flat" cmpd="sng" w="12700">
                  <a:solidFill>
                    <a:schemeClr val="dk1"/>
                  </a:solidFill>
                  <a:prstDash val="solid"/>
                  <a:round/>
                  <a:headEnd len="med" w="med" type="none"/>
                  <a:tailEnd len="med" w="med" type="none"/>
                </a:ln>
              </p:spPr>
            </p:cxnSp>
            <p:sp>
              <p:nvSpPr>
                <p:cNvPr id="481" name="Google Shape;481;p2"/>
                <p:cNvSpPr/>
                <p:nvPr/>
              </p:nvSpPr>
              <p:spPr>
                <a:xfrm>
                  <a:off x="3966" y="756"/>
                  <a:ext cx="435" cy="93"/>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482" name="Google Shape;482;p2"/>
                <p:cNvSpPr txBox="1"/>
                <p:nvPr/>
              </p:nvSpPr>
              <p:spPr>
                <a:xfrm>
                  <a:off x="3937" y="633"/>
                  <a:ext cx="513"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grpSp>
          <p:grpSp>
            <p:nvGrpSpPr>
              <p:cNvPr id="483" name="Google Shape;483;p2"/>
              <p:cNvGrpSpPr/>
              <p:nvPr/>
            </p:nvGrpSpPr>
            <p:grpSpPr>
              <a:xfrm>
                <a:off x="4915" y="1323"/>
                <a:ext cx="513" cy="442"/>
                <a:chOff x="3937" y="633"/>
                <a:chExt cx="513" cy="442"/>
              </a:xfrm>
            </p:grpSpPr>
            <p:cxnSp>
              <p:nvCxnSpPr>
                <p:cNvPr id="484" name="Google Shape;484;p2"/>
                <p:cNvCxnSpPr/>
                <p:nvPr/>
              </p:nvCxnSpPr>
              <p:spPr>
                <a:xfrm>
                  <a:off x="4061" y="1035"/>
                  <a:ext cx="312" cy="1"/>
                </a:xfrm>
                <a:prstGeom prst="straightConnector1">
                  <a:avLst/>
                </a:prstGeom>
                <a:noFill/>
                <a:ln cap="flat" cmpd="sng" w="12700">
                  <a:solidFill>
                    <a:schemeClr val="dk1"/>
                  </a:solidFill>
                  <a:prstDash val="solid"/>
                  <a:round/>
                  <a:headEnd len="med" w="med" type="none"/>
                  <a:tailEnd len="med" w="med" type="none"/>
                </a:ln>
              </p:spPr>
            </p:cxnSp>
            <p:cxnSp>
              <p:nvCxnSpPr>
                <p:cNvPr id="485" name="Google Shape;485;p2"/>
                <p:cNvCxnSpPr/>
                <p:nvPr/>
              </p:nvCxnSpPr>
              <p:spPr>
                <a:xfrm flipH="1" rot="10800000">
                  <a:off x="4212" y="929"/>
                  <a:ext cx="1" cy="103"/>
                </a:xfrm>
                <a:prstGeom prst="straightConnector1">
                  <a:avLst/>
                </a:prstGeom>
                <a:noFill/>
                <a:ln cap="flat" cmpd="sng" w="12700">
                  <a:solidFill>
                    <a:schemeClr val="dk1"/>
                  </a:solidFill>
                  <a:prstDash val="solid"/>
                  <a:round/>
                  <a:headEnd len="med" w="med" type="none"/>
                  <a:tailEnd len="med" w="med" type="none"/>
                </a:ln>
              </p:spPr>
            </p:cxnSp>
            <p:sp>
              <p:nvSpPr>
                <p:cNvPr id="486" name="Google Shape;486;p2"/>
                <p:cNvSpPr/>
                <p:nvPr/>
              </p:nvSpPr>
              <p:spPr>
                <a:xfrm>
                  <a:off x="4048" y="8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487" name="Google Shape;487;p2"/>
                <p:cNvCxnSpPr/>
                <p:nvPr/>
              </p:nvCxnSpPr>
              <p:spPr>
                <a:xfrm>
                  <a:off x="4048" y="847"/>
                  <a:ext cx="0" cy="50"/>
                </a:xfrm>
                <a:prstGeom prst="straightConnector1">
                  <a:avLst/>
                </a:prstGeom>
                <a:noFill/>
                <a:ln cap="flat" cmpd="sng" w="12700">
                  <a:solidFill>
                    <a:schemeClr val="dk1"/>
                  </a:solidFill>
                  <a:prstDash val="solid"/>
                  <a:round/>
                  <a:headEnd len="med" w="med" type="none"/>
                  <a:tailEnd len="med" w="med" type="none"/>
                </a:ln>
              </p:spPr>
            </p:cxnSp>
            <p:cxnSp>
              <p:nvCxnSpPr>
                <p:cNvPr id="488" name="Google Shape;488;p2"/>
                <p:cNvCxnSpPr/>
                <p:nvPr/>
              </p:nvCxnSpPr>
              <p:spPr>
                <a:xfrm>
                  <a:off x="4361" y="847"/>
                  <a:ext cx="0" cy="50"/>
                </a:xfrm>
                <a:prstGeom prst="straightConnector1">
                  <a:avLst/>
                </a:prstGeom>
                <a:noFill/>
                <a:ln cap="flat" cmpd="sng" w="12700">
                  <a:solidFill>
                    <a:schemeClr val="dk1"/>
                  </a:solidFill>
                  <a:prstDash val="solid"/>
                  <a:round/>
                  <a:headEnd len="med" w="med" type="none"/>
                  <a:tailEnd len="med" w="med" type="none"/>
                </a:ln>
              </p:spPr>
            </p:cxnSp>
            <p:sp>
              <p:nvSpPr>
                <p:cNvPr id="489" name="Google Shape;489;p2"/>
                <p:cNvSpPr/>
                <p:nvPr/>
              </p:nvSpPr>
              <p:spPr>
                <a:xfrm>
                  <a:off x="4048" y="8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490" name="Google Shape;490;p2"/>
                <p:cNvSpPr/>
                <p:nvPr/>
              </p:nvSpPr>
              <p:spPr>
                <a:xfrm>
                  <a:off x="4045" y="7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491" name="Google Shape;491;p2"/>
                <p:cNvGrpSpPr/>
                <p:nvPr/>
              </p:nvGrpSpPr>
              <p:grpSpPr>
                <a:xfrm>
                  <a:off x="4120" y="809"/>
                  <a:ext cx="156" cy="55"/>
                  <a:chOff x="2848" y="848"/>
                  <a:chExt cx="140" cy="98"/>
                </a:xfrm>
              </p:grpSpPr>
              <p:cxnSp>
                <p:nvCxnSpPr>
                  <p:cNvPr id="492" name="Google Shape;492;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93" name="Google Shape;493;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94" name="Google Shape;494;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495" name="Google Shape;495;p2"/>
                <p:cNvGrpSpPr/>
                <p:nvPr/>
              </p:nvGrpSpPr>
              <p:grpSpPr>
                <a:xfrm flipH="1" rot="10800000">
                  <a:off x="4120" y="808"/>
                  <a:ext cx="156" cy="56"/>
                  <a:chOff x="2848" y="848"/>
                  <a:chExt cx="140" cy="98"/>
                </a:xfrm>
              </p:grpSpPr>
              <p:cxnSp>
                <p:nvCxnSpPr>
                  <p:cNvPr id="496" name="Google Shape;496;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497" name="Google Shape;497;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498" name="Google Shape;498;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sp>
              <p:nvSpPr>
                <p:cNvPr id="499" name="Google Shape;499;p2"/>
                <p:cNvSpPr/>
                <p:nvPr/>
              </p:nvSpPr>
              <p:spPr>
                <a:xfrm>
                  <a:off x="3996" y="732"/>
                  <a:ext cx="426" cy="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00" name="Google Shape;500;p2"/>
                <p:cNvSpPr/>
                <p:nvPr/>
              </p:nvSpPr>
              <p:spPr>
                <a:xfrm>
                  <a:off x="3969" y="753"/>
                  <a:ext cx="435" cy="3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501" name="Google Shape;501;p2"/>
                <p:cNvCxnSpPr/>
                <p:nvPr/>
              </p:nvCxnSpPr>
              <p:spPr>
                <a:xfrm>
                  <a:off x="3966" y="945"/>
                  <a:ext cx="435" cy="3"/>
                </a:xfrm>
                <a:prstGeom prst="straightConnector1">
                  <a:avLst/>
                </a:prstGeom>
                <a:noFill/>
                <a:ln cap="flat" cmpd="sng" w="12700">
                  <a:solidFill>
                    <a:schemeClr val="dk1"/>
                  </a:solidFill>
                  <a:prstDash val="solid"/>
                  <a:round/>
                  <a:headEnd len="med" w="med" type="none"/>
                  <a:tailEnd len="med" w="med" type="none"/>
                </a:ln>
              </p:spPr>
            </p:cxnSp>
            <p:cxnSp>
              <p:nvCxnSpPr>
                <p:cNvPr id="502" name="Google Shape;502;p2"/>
                <p:cNvCxnSpPr/>
                <p:nvPr/>
              </p:nvCxnSpPr>
              <p:spPr>
                <a:xfrm>
                  <a:off x="3972" y="849"/>
                  <a:ext cx="435" cy="3"/>
                </a:xfrm>
                <a:prstGeom prst="straightConnector1">
                  <a:avLst/>
                </a:prstGeom>
                <a:noFill/>
                <a:ln cap="flat" cmpd="sng" w="12700">
                  <a:solidFill>
                    <a:schemeClr val="dk1"/>
                  </a:solidFill>
                  <a:prstDash val="solid"/>
                  <a:round/>
                  <a:headEnd len="med" w="med" type="none"/>
                  <a:tailEnd len="med" w="med" type="none"/>
                </a:ln>
              </p:spPr>
            </p:cxnSp>
            <p:sp>
              <p:nvSpPr>
                <p:cNvPr id="503" name="Google Shape;503;p2"/>
                <p:cNvSpPr/>
                <p:nvPr/>
              </p:nvSpPr>
              <p:spPr>
                <a:xfrm>
                  <a:off x="3966" y="756"/>
                  <a:ext cx="435" cy="93"/>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04" name="Google Shape;504;p2"/>
                <p:cNvSpPr txBox="1"/>
                <p:nvPr/>
              </p:nvSpPr>
              <p:spPr>
                <a:xfrm>
                  <a:off x="3937" y="633"/>
                  <a:ext cx="513"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grpSp>
          <p:grpSp>
            <p:nvGrpSpPr>
              <p:cNvPr id="505" name="Google Shape;505;p2"/>
              <p:cNvGrpSpPr/>
              <p:nvPr/>
            </p:nvGrpSpPr>
            <p:grpSpPr>
              <a:xfrm>
                <a:off x="4189" y="2634"/>
                <a:ext cx="513" cy="442"/>
                <a:chOff x="3937" y="633"/>
                <a:chExt cx="513" cy="442"/>
              </a:xfrm>
            </p:grpSpPr>
            <p:cxnSp>
              <p:nvCxnSpPr>
                <p:cNvPr id="506" name="Google Shape;506;p2"/>
                <p:cNvCxnSpPr/>
                <p:nvPr/>
              </p:nvCxnSpPr>
              <p:spPr>
                <a:xfrm>
                  <a:off x="4061" y="1035"/>
                  <a:ext cx="312" cy="1"/>
                </a:xfrm>
                <a:prstGeom prst="straightConnector1">
                  <a:avLst/>
                </a:prstGeom>
                <a:noFill/>
                <a:ln cap="flat" cmpd="sng" w="12700">
                  <a:solidFill>
                    <a:schemeClr val="dk1"/>
                  </a:solidFill>
                  <a:prstDash val="solid"/>
                  <a:round/>
                  <a:headEnd len="med" w="med" type="none"/>
                  <a:tailEnd len="med" w="med" type="none"/>
                </a:ln>
              </p:spPr>
            </p:cxnSp>
            <p:cxnSp>
              <p:nvCxnSpPr>
                <p:cNvPr id="507" name="Google Shape;507;p2"/>
                <p:cNvCxnSpPr/>
                <p:nvPr/>
              </p:nvCxnSpPr>
              <p:spPr>
                <a:xfrm flipH="1" rot="10800000">
                  <a:off x="4212" y="929"/>
                  <a:ext cx="1" cy="103"/>
                </a:xfrm>
                <a:prstGeom prst="straightConnector1">
                  <a:avLst/>
                </a:prstGeom>
                <a:noFill/>
                <a:ln cap="flat" cmpd="sng" w="12700">
                  <a:solidFill>
                    <a:schemeClr val="dk1"/>
                  </a:solidFill>
                  <a:prstDash val="solid"/>
                  <a:round/>
                  <a:headEnd len="med" w="med" type="none"/>
                  <a:tailEnd len="med" w="med" type="none"/>
                </a:ln>
              </p:spPr>
            </p:cxnSp>
            <p:sp>
              <p:nvSpPr>
                <p:cNvPr id="508" name="Google Shape;508;p2"/>
                <p:cNvSpPr/>
                <p:nvPr/>
              </p:nvSpPr>
              <p:spPr>
                <a:xfrm>
                  <a:off x="4048" y="8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509" name="Google Shape;509;p2"/>
                <p:cNvCxnSpPr/>
                <p:nvPr/>
              </p:nvCxnSpPr>
              <p:spPr>
                <a:xfrm>
                  <a:off x="4048" y="847"/>
                  <a:ext cx="0" cy="50"/>
                </a:xfrm>
                <a:prstGeom prst="straightConnector1">
                  <a:avLst/>
                </a:prstGeom>
                <a:noFill/>
                <a:ln cap="flat" cmpd="sng" w="12700">
                  <a:solidFill>
                    <a:schemeClr val="dk1"/>
                  </a:solidFill>
                  <a:prstDash val="solid"/>
                  <a:round/>
                  <a:headEnd len="med" w="med" type="none"/>
                  <a:tailEnd len="med" w="med" type="none"/>
                </a:ln>
              </p:spPr>
            </p:cxnSp>
            <p:cxnSp>
              <p:nvCxnSpPr>
                <p:cNvPr id="510" name="Google Shape;510;p2"/>
                <p:cNvCxnSpPr/>
                <p:nvPr/>
              </p:nvCxnSpPr>
              <p:spPr>
                <a:xfrm>
                  <a:off x="4361" y="847"/>
                  <a:ext cx="0" cy="50"/>
                </a:xfrm>
                <a:prstGeom prst="straightConnector1">
                  <a:avLst/>
                </a:prstGeom>
                <a:noFill/>
                <a:ln cap="flat" cmpd="sng" w="12700">
                  <a:solidFill>
                    <a:schemeClr val="dk1"/>
                  </a:solidFill>
                  <a:prstDash val="solid"/>
                  <a:round/>
                  <a:headEnd len="med" w="med" type="none"/>
                  <a:tailEnd len="med" w="med" type="none"/>
                </a:ln>
              </p:spPr>
            </p:cxnSp>
            <p:sp>
              <p:nvSpPr>
                <p:cNvPr id="511" name="Google Shape;511;p2"/>
                <p:cNvSpPr/>
                <p:nvPr/>
              </p:nvSpPr>
              <p:spPr>
                <a:xfrm>
                  <a:off x="4048" y="8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512" name="Google Shape;512;p2"/>
                <p:cNvSpPr/>
                <p:nvPr/>
              </p:nvSpPr>
              <p:spPr>
                <a:xfrm>
                  <a:off x="4045" y="7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513" name="Google Shape;513;p2"/>
                <p:cNvGrpSpPr/>
                <p:nvPr/>
              </p:nvGrpSpPr>
              <p:grpSpPr>
                <a:xfrm>
                  <a:off x="4120" y="809"/>
                  <a:ext cx="156" cy="55"/>
                  <a:chOff x="2848" y="848"/>
                  <a:chExt cx="140" cy="98"/>
                </a:xfrm>
              </p:grpSpPr>
              <p:cxnSp>
                <p:nvCxnSpPr>
                  <p:cNvPr id="514" name="Google Shape;514;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515" name="Google Shape;515;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516" name="Google Shape;516;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517" name="Google Shape;517;p2"/>
                <p:cNvGrpSpPr/>
                <p:nvPr/>
              </p:nvGrpSpPr>
              <p:grpSpPr>
                <a:xfrm flipH="1" rot="10800000">
                  <a:off x="4120" y="808"/>
                  <a:ext cx="156" cy="56"/>
                  <a:chOff x="2848" y="848"/>
                  <a:chExt cx="140" cy="98"/>
                </a:xfrm>
              </p:grpSpPr>
              <p:cxnSp>
                <p:nvCxnSpPr>
                  <p:cNvPr id="518" name="Google Shape;518;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519" name="Google Shape;519;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520" name="Google Shape;520;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sp>
              <p:nvSpPr>
                <p:cNvPr id="521" name="Google Shape;521;p2"/>
                <p:cNvSpPr/>
                <p:nvPr/>
              </p:nvSpPr>
              <p:spPr>
                <a:xfrm>
                  <a:off x="3996" y="732"/>
                  <a:ext cx="426" cy="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22" name="Google Shape;522;p2"/>
                <p:cNvSpPr/>
                <p:nvPr/>
              </p:nvSpPr>
              <p:spPr>
                <a:xfrm>
                  <a:off x="3969" y="753"/>
                  <a:ext cx="435" cy="3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523" name="Google Shape;523;p2"/>
                <p:cNvCxnSpPr/>
                <p:nvPr/>
              </p:nvCxnSpPr>
              <p:spPr>
                <a:xfrm>
                  <a:off x="3966" y="945"/>
                  <a:ext cx="435" cy="3"/>
                </a:xfrm>
                <a:prstGeom prst="straightConnector1">
                  <a:avLst/>
                </a:prstGeom>
                <a:noFill/>
                <a:ln cap="flat" cmpd="sng" w="12700">
                  <a:solidFill>
                    <a:schemeClr val="dk1"/>
                  </a:solidFill>
                  <a:prstDash val="solid"/>
                  <a:round/>
                  <a:headEnd len="med" w="med" type="none"/>
                  <a:tailEnd len="med" w="med" type="none"/>
                </a:ln>
              </p:spPr>
            </p:cxnSp>
            <p:cxnSp>
              <p:nvCxnSpPr>
                <p:cNvPr id="524" name="Google Shape;524;p2"/>
                <p:cNvCxnSpPr/>
                <p:nvPr/>
              </p:nvCxnSpPr>
              <p:spPr>
                <a:xfrm>
                  <a:off x="3972" y="849"/>
                  <a:ext cx="435" cy="3"/>
                </a:xfrm>
                <a:prstGeom prst="straightConnector1">
                  <a:avLst/>
                </a:prstGeom>
                <a:noFill/>
                <a:ln cap="flat" cmpd="sng" w="12700">
                  <a:solidFill>
                    <a:schemeClr val="dk1"/>
                  </a:solidFill>
                  <a:prstDash val="solid"/>
                  <a:round/>
                  <a:headEnd len="med" w="med" type="none"/>
                  <a:tailEnd len="med" w="med" type="none"/>
                </a:ln>
              </p:spPr>
            </p:cxnSp>
            <p:sp>
              <p:nvSpPr>
                <p:cNvPr id="525" name="Google Shape;525;p2"/>
                <p:cNvSpPr/>
                <p:nvPr/>
              </p:nvSpPr>
              <p:spPr>
                <a:xfrm>
                  <a:off x="3966" y="756"/>
                  <a:ext cx="435" cy="93"/>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26" name="Google Shape;526;p2"/>
                <p:cNvSpPr txBox="1"/>
                <p:nvPr/>
              </p:nvSpPr>
              <p:spPr>
                <a:xfrm>
                  <a:off x="3937" y="633"/>
                  <a:ext cx="513"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grpSp>
          <p:grpSp>
            <p:nvGrpSpPr>
              <p:cNvPr id="527" name="Google Shape;527;p2"/>
              <p:cNvGrpSpPr/>
              <p:nvPr/>
            </p:nvGrpSpPr>
            <p:grpSpPr>
              <a:xfrm>
                <a:off x="3658" y="1308"/>
                <a:ext cx="513" cy="442"/>
                <a:chOff x="3937" y="633"/>
                <a:chExt cx="513" cy="442"/>
              </a:xfrm>
            </p:grpSpPr>
            <p:cxnSp>
              <p:nvCxnSpPr>
                <p:cNvPr id="528" name="Google Shape;528;p2"/>
                <p:cNvCxnSpPr/>
                <p:nvPr/>
              </p:nvCxnSpPr>
              <p:spPr>
                <a:xfrm>
                  <a:off x="4061" y="1035"/>
                  <a:ext cx="312" cy="1"/>
                </a:xfrm>
                <a:prstGeom prst="straightConnector1">
                  <a:avLst/>
                </a:prstGeom>
                <a:noFill/>
                <a:ln cap="flat" cmpd="sng" w="12700">
                  <a:solidFill>
                    <a:schemeClr val="dk1"/>
                  </a:solidFill>
                  <a:prstDash val="solid"/>
                  <a:round/>
                  <a:headEnd len="med" w="med" type="none"/>
                  <a:tailEnd len="med" w="med" type="none"/>
                </a:ln>
              </p:spPr>
            </p:cxnSp>
            <p:cxnSp>
              <p:nvCxnSpPr>
                <p:cNvPr id="529" name="Google Shape;529;p2"/>
                <p:cNvCxnSpPr/>
                <p:nvPr/>
              </p:nvCxnSpPr>
              <p:spPr>
                <a:xfrm flipH="1" rot="10800000">
                  <a:off x="4212" y="929"/>
                  <a:ext cx="1" cy="103"/>
                </a:xfrm>
                <a:prstGeom prst="straightConnector1">
                  <a:avLst/>
                </a:prstGeom>
                <a:noFill/>
                <a:ln cap="flat" cmpd="sng" w="12700">
                  <a:solidFill>
                    <a:schemeClr val="dk1"/>
                  </a:solidFill>
                  <a:prstDash val="solid"/>
                  <a:round/>
                  <a:headEnd len="med" w="med" type="none"/>
                  <a:tailEnd len="med" w="med" type="none"/>
                </a:ln>
              </p:spPr>
            </p:cxnSp>
            <p:sp>
              <p:nvSpPr>
                <p:cNvPr id="530" name="Google Shape;530;p2"/>
                <p:cNvSpPr/>
                <p:nvPr/>
              </p:nvSpPr>
              <p:spPr>
                <a:xfrm>
                  <a:off x="4048" y="8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531" name="Google Shape;531;p2"/>
                <p:cNvCxnSpPr/>
                <p:nvPr/>
              </p:nvCxnSpPr>
              <p:spPr>
                <a:xfrm>
                  <a:off x="4048" y="847"/>
                  <a:ext cx="0" cy="50"/>
                </a:xfrm>
                <a:prstGeom prst="straightConnector1">
                  <a:avLst/>
                </a:prstGeom>
                <a:noFill/>
                <a:ln cap="flat" cmpd="sng" w="12700">
                  <a:solidFill>
                    <a:schemeClr val="dk1"/>
                  </a:solidFill>
                  <a:prstDash val="solid"/>
                  <a:round/>
                  <a:headEnd len="med" w="med" type="none"/>
                  <a:tailEnd len="med" w="med" type="none"/>
                </a:ln>
              </p:spPr>
            </p:cxnSp>
            <p:cxnSp>
              <p:nvCxnSpPr>
                <p:cNvPr id="532" name="Google Shape;532;p2"/>
                <p:cNvCxnSpPr/>
                <p:nvPr/>
              </p:nvCxnSpPr>
              <p:spPr>
                <a:xfrm>
                  <a:off x="4361" y="847"/>
                  <a:ext cx="0" cy="50"/>
                </a:xfrm>
                <a:prstGeom prst="straightConnector1">
                  <a:avLst/>
                </a:prstGeom>
                <a:noFill/>
                <a:ln cap="flat" cmpd="sng" w="12700">
                  <a:solidFill>
                    <a:schemeClr val="dk1"/>
                  </a:solidFill>
                  <a:prstDash val="solid"/>
                  <a:round/>
                  <a:headEnd len="med" w="med" type="none"/>
                  <a:tailEnd len="med" w="med" type="none"/>
                </a:ln>
              </p:spPr>
            </p:cxnSp>
            <p:sp>
              <p:nvSpPr>
                <p:cNvPr id="533" name="Google Shape;533;p2"/>
                <p:cNvSpPr/>
                <p:nvPr/>
              </p:nvSpPr>
              <p:spPr>
                <a:xfrm>
                  <a:off x="4048" y="8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u="none">
                    <a:solidFill>
                      <a:schemeClr val="dk1"/>
                    </a:solidFill>
                    <a:latin typeface="Arial"/>
                    <a:ea typeface="Arial"/>
                    <a:cs typeface="Arial"/>
                    <a:sym typeface="Arial"/>
                  </a:endParaRPr>
                </a:p>
              </p:txBody>
            </p:sp>
            <p:sp>
              <p:nvSpPr>
                <p:cNvPr id="534" name="Google Shape;534;p2"/>
                <p:cNvSpPr/>
                <p:nvPr/>
              </p:nvSpPr>
              <p:spPr>
                <a:xfrm>
                  <a:off x="4045" y="7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grpSp>
              <p:nvGrpSpPr>
                <p:cNvPr id="535" name="Google Shape;535;p2"/>
                <p:cNvGrpSpPr/>
                <p:nvPr/>
              </p:nvGrpSpPr>
              <p:grpSpPr>
                <a:xfrm>
                  <a:off x="4120" y="809"/>
                  <a:ext cx="156" cy="55"/>
                  <a:chOff x="2848" y="848"/>
                  <a:chExt cx="140" cy="98"/>
                </a:xfrm>
              </p:grpSpPr>
              <p:cxnSp>
                <p:nvCxnSpPr>
                  <p:cNvPr id="536" name="Google Shape;536;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537" name="Google Shape;537;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538" name="Google Shape;538;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539" name="Google Shape;539;p2"/>
                <p:cNvGrpSpPr/>
                <p:nvPr/>
              </p:nvGrpSpPr>
              <p:grpSpPr>
                <a:xfrm flipH="1" rot="10800000">
                  <a:off x="4120" y="808"/>
                  <a:ext cx="156" cy="56"/>
                  <a:chOff x="2848" y="848"/>
                  <a:chExt cx="140" cy="98"/>
                </a:xfrm>
              </p:grpSpPr>
              <p:cxnSp>
                <p:nvCxnSpPr>
                  <p:cNvPr id="540" name="Google Shape;540;p2"/>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541" name="Google Shape;541;p2"/>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542" name="Google Shape;542;p2"/>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sp>
              <p:nvSpPr>
                <p:cNvPr id="543" name="Google Shape;543;p2"/>
                <p:cNvSpPr/>
                <p:nvPr/>
              </p:nvSpPr>
              <p:spPr>
                <a:xfrm>
                  <a:off x="3996" y="732"/>
                  <a:ext cx="426" cy="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44" name="Google Shape;544;p2"/>
                <p:cNvSpPr/>
                <p:nvPr/>
              </p:nvSpPr>
              <p:spPr>
                <a:xfrm>
                  <a:off x="3969" y="753"/>
                  <a:ext cx="435" cy="3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cxnSp>
              <p:nvCxnSpPr>
                <p:cNvPr id="545" name="Google Shape;545;p2"/>
                <p:cNvCxnSpPr/>
                <p:nvPr/>
              </p:nvCxnSpPr>
              <p:spPr>
                <a:xfrm>
                  <a:off x="3966" y="945"/>
                  <a:ext cx="435" cy="3"/>
                </a:xfrm>
                <a:prstGeom prst="straightConnector1">
                  <a:avLst/>
                </a:prstGeom>
                <a:noFill/>
                <a:ln cap="flat" cmpd="sng" w="12700">
                  <a:solidFill>
                    <a:schemeClr val="dk1"/>
                  </a:solidFill>
                  <a:prstDash val="solid"/>
                  <a:round/>
                  <a:headEnd len="med" w="med" type="none"/>
                  <a:tailEnd len="med" w="med" type="none"/>
                </a:ln>
              </p:spPr>
            </p:cxnSp>
            <p:cxnSp>
              <p:nvCxnSpPr>
                <p:cNvPr id="546" name="Google Shape;546;p2"/>
                <p:cNvCxnSpPr/>
                <p:nvPr/>
              </p:nvCxnSpPr>
              <p:spPr>
                <a:xfrm>
                  <a:off x="3972" y="849"/>
                  <a:ext cx="435" cy="3"/>
                </a:xfrm>
                <a:prstGeom prst="straightConnector1">
                  <a:avLst/>
                </a:prstGeom>
                <a:noFill/>
                <a:ln cap="flat" cmpd="sng" w="12700">
                  <a:solidFill>
                    <a:schemeClr val="dk1"/>
                  </a:solidFill>
                  <a:prstDash val="solid"/>
                  <a:round/>
                  <a:headEnd len="med" w="med" type="none"/>
                  <a:tailEnd len="med" w="med" type="none"/>
                </a:ln>
              </p:spPr>
            </p:cxnSp>
            <p:sp>
              <p:nvSpPr>
                <p:cNvPr id="547" name="Google Shape;547;p2"/>
                <p:cNvSpPr/>
                <p:nvPr/>
              </p:nvSpPr>
              <p:spPr>
                <a:xfrm>
                  <a:off x="3966" y="756"/>
                  <a:ext cx="435" cy="93"/>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48" name="Google Shape;548;p2"/>
                <p:cNvSpPr txBox="1"/>
                <p:nvPr/>
              </p:nvSpPr>
              <p:spPr>
                <a:xfrm>
                  <a:off x="3937" y="633"/>
                  <a:ext cx="513"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grpSp>
        </p:grpSp>
        <p:grpSp>
          <p:nvGrpSpPr>
            <p:cNvPr id="549" name="Google Shape;549;p2"/>
            <p:cNvGrpSpPr/>
            <p:nvPr/>
          </p:nvGrpSpPr>
          <p:grpSpPr>
            <a:xfrm>
              <a:off x="4692650" y="1538288"/>
              <a:ext cx="3767138" cy="3783012"/>
              <a:chOff x="2956" y="969"/>
              <a:chExt cx="2373" cy="2383"/>
            </a:xfrm>
          </p:grpSpPr>
          <p:grpSp>
            <p:nvGrpSpPr>
              <p:cNvPr id="550" name="Google Shape;550;p2"/>
              <p:cNvGrpSpPr/>
              <p:nvPr/>
            </p:nvGrpSpPr>
            <p:grpSpPr>
              <a:xfrm>
                <a:off x="2956" y="969"/>
                <a:ext cx="513" cy="547"/>
                <a:chOff x="2956" y="969"/>
                <a:chExt cx="513" cy="547"/>
              </a:xfrm>
            </p:grpSpPr>
            <p:sp>
              <p:nvSpPr>
                <p:cNvPr id="551" name="Google Shape;551;p2"/>
                <p:cNvSpPr/>
                <p:nvPr/>
              </p:nvSpPr>
              <p:spPr>
                <a:xfrm>
                  <a:off x="3018" y="969"/>
                  <a:ext cx="426" cy="4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52" name="Google Shape;552;p2"/>
                <p:cNvSpPr/>
                <p:nvPr/>
              </p:nvSpPr>
              <p:spPr>
                <a:xfrm>
                  <a:off x="2997" y="984"/>
                  <a:ext cx="435" cy="50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53" name="Google Shape;553;p2"/>
                <p:cNvSpPr/>
                <p:nvPr/>
              </p:nvSpPr>
              <p:spPr>
                <a:xfrm>
                  <a:off x="3000" y="1185"/>
                  <a:ext cx="432"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54" name="Google Shape;554;p2"/>
                <p:cNvSpPr txBox="1"/>
                <p:nvPr/>
              </p:nvSpPr>
              <p:spPr>
                <a:xfrm>
                  <a:off x="2956" y="978"/>
                  <a:ext cx="513" cy="5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00" u="none">
                      <a:solidFill>
                        <a:schemeClr val="dk1"/>
                      </a:solidFill>
                      <a:latin typeface="Arial"/>
                      <a:ea typeface="Arial"/>
                      <a:cs typeface="Arial"/>
                      <a:sym typeface="Arial"/>
                    </a:rPr>
                    <a:t>application</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transport</a:t>
                  </a:r>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cxnSp>
              <p:nvCxnSpPr>
                <p:cNvPr id="555" name="Google Shape;555;p2"/>
                <p:cNvCxnSpPr/>
                <p:nvPr/>
              </p:nvCxnSpPr>
              <p:spPr>
                <a:xfrm>
                  <a:off x="2997" y="1194"/>
                  <a:ext cx="435" cy="3"/>
                </a:xfrm>
                <a:prstGeom prst="straightConnector1">
                  <a:avLst/>
                </a:prstGeom>
                <a:noFill/>
                <a:ln cap="flat" cmpd="sng" w="12700">
                  <a:solidFill>
                    <a:schemeClr val="dk1"/>
                  </a:solidFill>
                  <a:prstDash val="solid"/>
                  <a:round/>
                  <a:headEnd len="med" w="med" type="none"/>
                  <a:tailEnd len="med" w="med" type="none"/>
                </a:ln>
              </p:spPr>
            </p:cxnSp>
            <p:cxnSp>
              <p:nvCxnSpPr>
                <p:cNvPr id="556" name="Google Shape;556;p2"/>
                <p:cNvCxnSpPr/>
                <p:nvPr/>
              </p:nvCxnSpPr>
              <p:spPr>
                <a:xfrm>
                  <a:off x="3003" y="1290"/>
                  <a:ext cx="435" cy="3"/>
                </a:xfrm>
                <a:prstGeom prst="straightConnector1">
                  <a:avLst/>
                </a:prstGeom>
                <a:noFill/>
                <a:ln cap="flat" cmpd="sng" w="12700">
                  <a:solidFill>
                    <a:schemeClr val="dk1"/>
                  </a:solidFill>
                  <a:prstDash val="solid"/>
                  <a:round/>
                  <a:headEnd len="med" w="med" type="none"/>
                  <a:tailEnd len="med" w="med" type="none"/>
                </a:ln>
              </p:spPr>
            </p:cxnSp>
            <p:cxnSp>
              <p:nvCxnSpPr>
                <p:cNvPr id="557" name="Google Shape;557;p2"/>
                <p:cNvCxnSpPr/>
                <p:nvPr/>
              </p:nvCxnSpPr>
              <p:spPr>
                <a:xfrm>
                  <a:off x="3003" y="1374"/>
                  <a:ext cx="435" cy="3"/>
                </a:xfrm>
                <a:prstGeom prst="straightConnector1">
                  <a:avLst/>
                </a:prstGeom>
                <a:noFill/>
                <a:ln cap="flat" cmpd="sng" w="12700">
                  <a:solidFill>
                    <a:schemeClr val="dk1"/>
                  </a:solidFill>
                  <a:prstDash val="solid"/>
                  <a:round/>
                  <a:headEnd len="med" w="med" type="none"/>
                  <a:tailEnd len="med" w="med" type="none"/>
                </a:ln>
              </p:spPr>
            </p:cxnSp>
            <p:cxnSp>
              <p:nvCxnSpPr>
                <p:cNvPr id="558" name="Google Shape;558;p2"/>
                <p:cNvCxnSpPr/>
                <p:nvPr/>
              </p:nvCxnSpPr>
              <p:spPr>
                <a:xfrm>
                  <a:off x="3003" y="1092"/>
                  <a:ext cx="435" cy="3"/>
                </a:xfrm>
                <a:prstGeom prst="straightConnector1">
                  <a:avLst/>
                </a:prstGeom>
                <a:noFill/>
                <a:ln cap="flat" cmpd="sng" w="12700">
                  <a:solidFill>
                    <a:schemeClr val="dk1"/>
                  </a:solidFill>
                  <a:prstDash val="solid"/>
                  <a:round/>
                  <a:headEnd len="med" w="med" type="none"/>
                  <a:tailEnd len="med" w="med" type="none"/>
                </a:ln>
              </p:spPr>
            </p:cxnSp>
          </p:grpSp>
          <p:grpSp>
            <p:nvGrpSpPr>
              <p:cNvPr id="559" name="Google Shape;559;p2"/>
              <p:cNvGrpSpPr/>
              <p:nvPr/>
            </p:nvGrpSpPr>
            <p:grpSpPr>
              <a:xfrm>
                <a:off x="4816" y="2805"/>
                <a:ext cx="513" cy="547"/>
                <a:chOff x="2956" y="969"/>
                <a:chExt cx="513" cy="547"/>
              </a:xfrm>
            </p:grpSpPr>
            <p:sp>
              <p:nvSpPr>
                <p:cNvPr id="560" name="Google Shape;560;p2"/>
                <p:cNvSpPr/>
                <p:nvPr/>
              </p:nvSpPr>
              <p:spPr>
                <a:xfrm>
                  <a:off x="3018" y="969"/>
                  <a:ext cx="426" cy="4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61" name="Google Shape;561;p2"/>
                <p:cNvSpPr/>
                <p:nvPr/>
              </p:nvSpPr>
              <p:spPr>
                <a:xfrm>
                  <a:off x="2997" y="984"/>
                  <a:ext cx="435" cy="50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62" name="Google Shape;562;p2"/>
                <p:cNvSpPr/>
                <p:nvPr/>
              </p:nvSpPr>
              <p:spPr>
                <a:xfrm>
                  <a:off x="3000" y="1185"/>
                  <a:ext cx="432"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Times New Roman"/>
                    <a:ea typeface="Times New Roman"/>
                    <a:cs typeface="Times New Roman"/>
                    <a:sym typeface="Times New Roman"/>
                  </a:endParaRPr>
                </a:p>
              </p:txBody>
            </p:sp>
            <p:sp>
              <p:nvSpPr>
                <p:cNvPr id="563" name="Google Shape;563;p2"/>
                <p:cNvSpPr txBox="1"/>
                <p:nvPr/>
              </p:nvSpPr>
              <p:spPr>
                <a:xfrm>
                  <a:off x="2956" y="978"/>
                  <a:ext cx="513" cy="5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00" u="none">
                      <a:solidFill>
                        <a:schemeClr val="dk1"/>
                      </a:solidFill>
                      <a:latin typeface="Arial"/>
                      <a:ea typeface="Arial"/>
                      <a:cs typeface="Arial"/>
                      <a:sym typeface="Arial"/>
                    </a:rPr>
                    <a:t>application</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transport</a:t>
                  </a:r>
                  <a:endParaRPr/>
                </a:p>
                <a:p>
                  <a:pPr indent="0" lvl="0" marL="0" marR="0" rtl="0" algn="ctr">
                    <a:spcBef>
                      <a:spcPts val="0"/>
                    </a:spcBef>
                    <a:spcAft>
                      <a:spcPts val="0"/>
                    </a:spcAft>
                    <a:buNone/>
                  </a:pPr>
                  <a:r>
                    <a:rPr b="0" lang="en-US" sz="1000" u="none">
                      <a:solidFill>
                        <a:schemeClr val="lt1"/>
                      </a:solidFill>
                      <a:latin typeface="Arial"/>
                      <a:ea typeface="Arial"/>
                      <a:cs typeface="Arial"/>
                      <a:sym typeface="Arial"/>
                    </a:rPr>
                    <a:t>network</a:t>
                  </a:r>
                  <a:endParaRPr b="0" sz="1000" u="none">
                    <a:solidFill>
                      <a:schemeClr val="dk1"/>
                    </a:solidFill>
                    <a:latin typeface="Arial"/>
                    <a:ea typeface="Arial"/>
                    <a:cs typeface="Arial"/>
                    <a:sym typeface="Arial"/>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data link</a:t>
                  </a:r>
                  <a:endParaRPr/>
                </a:p>
                <a:p>
                  <a:pPr indent="0" lvl="0" marL="0" marR="0" rtl="0" algn="ctr">
                    <a:spcBef>
                      <a:spcPts val="0"/>
                    </a:spcBef>
                    <a:spcAft>
                      <a:spcPts val="0"/>
                    </a:spcAft>
                    <a:buNone/>
                  </a:pPr>
                  <a:r>
                    <a:rPr b="0" lang="en-US" sz="1000" u="none">
                      <a:solidFill>
                        <a:schemeClr val="dk1"/>
                      </a:solidFill>
                      <a:latin typeface="Arial"/>
                      <a:ea typeface="Arial"/>
                      <a:cs typeface="Arial"/>
                      <a:sym typeface="Arial"/>
                    </a:rPr>
                    <a:t>physical</a:t>
                  </a:r>
                  <a:endParaRPr b="0" sz="2400" u="none">
                    <a:solidFill>
                      <a:schemeClr val="dk1"/>
                    </a:solidFill>
                    <a:latin typeface="Arial"/>
                    <a:ea typeface="Arial"/>
                    <a:cs typeface="Arial"/>
                    <a:sym typeface="Arial"/>
                  </a:endParaRPr>
                </a:p>
              </p:txBody>
            </p:sp>
            <p:cxnSp>
              <p:nvCxnSpPr>
                <p:cNvPr id="564" name="Google Shape;564;p2"/>
                <p:cNvCxnSpPr/>
                <p:nvPr/>
              </p:nvCxnSpPr>
              <p:spPr>
                <a:xfrm>
                  <a:off x="2997" y="1194"/>
                  <a:ext cx="435" cy="3"/>
                </a:xfrm>
                <a:prstGeom prst="straightConnector1">
                  <a:avLst/>
                </a:prstGeom>
                <a:noFill/>
                <a:ln cap="flat" cmpd="sng" w="12700">
                  <a:solidFill>
                    <a:schemeClr val="dk1"/>
                  </a:solidFill>
                  <a:prstDash val="solid"/>
                  <a:round/>
                  <a:headEnd len="med" w="med" type="none"/>
                  <a:tailEnd len="med" w="med" type="none"/>
                </a:ln>
              </p:spPr>
            </p:cxnSp>
            <p:cxnSp>
              <p:nvCxnSpPr>
                <p:cNvPr id="565" name="Google Shape;565;p2"/>
                <p:cNvCxnSpPr/>
                <p:nvPr/>
              </p:nvCxnSpPr>
              <p:spPr>
                <a:xfrm>
                  <a:off x="3003" y="1290"/>
                  <a:ext cx="435" cy="3"/>
                </a:xfrm>
                <a:prstGeom prst="straightConnector1">
                  <a:avLst/>
                </a:prstGeom>
                <a:noFill/>
                <a:ln cap="flat" cmpd="sng" w="12700">
                  <a:solidFill>
                    <a:schemeClr val="dk1"/>
                  </a:solidFill>
                  <a:prstDash val="solid"/>
                  <a:round/>
                  <a:headEnd len="med" w="med" type="none"/>
                  <a:tailEnd len="med" w="med" type="none"/>
                </a:ln>
              </p:spPr>
            </p:cxnSp>
            <p:cxnSp>
              <p:nvCxnSpPr>
                <p:cNvPr id="566" name="Google Shape;566;p2"/>
                <p:cNvCxnSpPr/>
                <p:nvPr/>
              </p:nvCxnSpPr>
              <p:spPr>
                <a:xfrm>
                  <a:off x="3003" y="1374"/>
                  <a:ext cx="435" cy="3"/>
                </a:xfrm>
                <a:prstGeom prst="straightConnector1">
                  <a:avLst/>
                </a:prstGeom>
                <a:noFill/>
                <a:ln cap="flat" cmpd="sng" w="12700">
                  <a:solidFill>
                    <a:schemeClr val="dk1"/>
                  </a:solidFill>
                  <a:prstDash val="solid"/>
                  <a:round/>
                  <a:headEnd len="med" w="med" type="none"/>
                  <a:tailEnd len="med" w="med" type="none"/>
                </a:ln>
              </p:spPr>
            </p:cxnSp>
            <p:cxnSp>
              <p:nvCxnSpPr>
                <p:cNvPr id="567" name="Google Shape;567;p2"/>
                <p:cNvCxnSpPr/>
                <p:nvPr/>
              </p:nvCxnSpPr>
              <p:spPr>
                <a:xfrm>
                  <a:off x="3003" y="1092"/>
                  <a:ext cx="435" cy="3"/>
                </a:xfrm>
                <a:prstGeom prst="straightConnector1">
                  <a:avLst/>
                </a:prstGeom>
                <a:noFill/>
                <a:ln cap="flat" cmpd="sng" w="12700">
                  <a:solidFill>
                    <a:schemeClr val="dk1"/>
                  </a:solidFill>
                  <a:prstDash val="solid"/>
                  <a:round/>
                  <a:headEnd len="med" w="med" type="none"/>
                  <a:tailEnd len="med" w="med" type="none"/>
                </a:ln>
              </p:spPr>
            </p:cxnSp>
          </p:gr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sp>
        <p:nvSpPr>
          <p:cNvPr id="1748" name="Google Shape;1748;p20"/>
          <p:cNvSpPr txBox="1"/>
          <p:nvPr>
            <p:ph type="title"/>
          </p:nvPr>
        </p:nvSpPr>
        <p:spPr>
          <a:xfrm>
            <a:off x="631825" y="314325"/>
            <a:ext cx="7772400" cy="609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Chức năng của cổng vào</a:t>
            </a:r>
            <a:endParaRPr/>
          </a:p>
        </p:txBody>
      </p:sp>
      <p:sp>
        <p:nvSpPr>
          <p:cNvPr id="1749" name="Google Shape;1749;p20"/>
          <p:cNvSpPr txBox="1"/>
          <p:nvPr>
            <p:ph idx="1" type="body"/>
          </p:nvPr>
        </p:nvSpPr>
        <p:spPr>
          <a:xfrm>
            <a:off x="3394075" y="3668713"/>
            <a:ext cx="5456238" cy="2667000"/>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1680"/>
              <a:buFont typeface="Noto Sans Symbols"/>
              <a:buNone/>
            </a:pPr>
            <a:r>
              <a:rPr b="1" lang="en-US"/>
              <a:t>Chuyển tiếp không tập trung</a:t>
            </a:r>
            <a:r>
              <a:rPr i="1" lang="en-US"/>
              <a:t>:</a:t>
            </a:r>
            <a:r>
              <a:rPr lang="en-US"/>
              <a:t> </a:t>
            </a:r>
            <a:endParaRPr/>
          </a:p>
          <a:p>
            <a:pPr indent="-273050" lvl="0" marL="273050" rtl="0" algn="l">
              <a:lnSpc>
                <a:spcPct val="80000"/>
              </a:lnSpc>
              <a:spcBef>
                <a:spcPts val="600"/>
              </a:spcBef>
              <a:spcAft>
                <a:spcPts val="0"/>
              </a:spcAft>
              <a:buSzPts val="1400"/>
              <a:buChar char="🞆"/>
            </a:pPr>
            <a:r>
              <a:rPr lang="en-US" sz="2000"/>
              <a:t>Dựa vào của datagram, tìm kiếm cổng ra sử dụng bảng chuyển tiếp trong bộ nhớ cổng vào</a:t>
            </a:r>
            <a:endParaRPr/>
          </a:p>
          <a:p>
            <a:pPr indent="-273050" lvl="0" marL="273050" rtl="0" algn="l">
              <a:lnSpc>
                <a:spcPct val="80000"/>
              </a:lnSpc>
              <a:spcBef>
                <a:spcPts val="600"/>
              </a:spcBef>
              <a:spcAft>
                <a:spcPts val="0"/>
              </a:spcAft>
              <a:buSzPts val="1400"/>
              <a:buChar char="🞆"/>
            </a:pPr>
            <a:r>
              <a:rPr lang="en-US" sz="2000"/>
              <a:t>Mục đích: xử lý cổng vào với tốc độ của đường truyền</a:t>
            </a:r>
            <a:endParaRPr/>
          </a:p>
          <a:p>
            <a:pPr indent="-273050" lvl="0" marL="273050" rtl="0" algn="l">
              <a:lnSpc>
                <a:spcPct val="80000"/>
              </a:lnSpc>
              <a:spcBef>
                <a:spcPts val="600"/>
              </a:spcBef>
              <a:spcAft>
                <a:spcPts val="0"/>
              </a:spcAft>
              <a:buSzPts val="1400"/>
              <a:buChar char="🞆"/>
            </a:pPr>
            <a:r>
              <a:rPr lang="en-US" sz="2000"/>
              <a:t>Xếp hàng: Nếu các datagram đến nhanh hơn tốc độ chuyển tiếp vào trong switch fabric</a:t>
            </a:r>
            <a:endParaRPr/>
          </a:p>
        </p:txBody>
      </p:sp>
      <p:sp>
        <p:nvSpPr>
          <p:cNvPr id="1750" name="Google Shape;1750;p2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pic>
        <p:nvPicPr>
          <p:cNvPr descr="462 Input Ports" id="1751" name="Google Shape;1751;p20"/>
          <p:cNvPicPr preferRelativeResize="0"/>
          <p:nvPr/>
        </p:nvPicPr>
        <p:blipFill rotWithShape="1">
          <a:blip r:embed="rId3">
            <a:alphaModFix/>
          </a:blip>
          <a:srcRect b="0" l="0" r="0" t="0"/>
          <a:stretch/>
        </p:blipFill>
        <p:spPr>
          <a:xfrm>
            <a:off x="2101850" y="923925"/>
            <a:ext cx="5441950" cy="2605088"/>
          </a:xfrm>
          <a:prstGeom prst="rect">
            <a:avLst/>
          </a:prstGeom>
          <a:noFill/>
          <a:ln>
            <a:noFill/>
          </a:ln>
        </p:spPr>
      </p:pic>
      <p:sp>
        <p:nvSpPr>
          <p:cNvPr id="1752" name="Google Shape;1752;p20"/>
          <p:cNvSpPr txBox="1"/>
          <p:nvPr/>
        </p:nvSpPr>
        <p:spPr>
          <a:xfrm>
            <a:off x="952500" y="3054350"/>
            <a:ext cx="1677988" cy="7016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accent2"/>
                </a:solidFill>
                <a:latin typeface="Arial"/>
                <a:ea typeface="Arial"/>
                <a:cs typeface="Arial"/>
                <a:sym typeface="Arial"/>
              </a:rPr>
              <a:t>Tầng vật lý:</a:t>
            </a:r>
            <a:endParaRPr sz="2000">
              <a:solidFill>
                <a:schemeClr val="dk1"/>
              </a:solidFill>
              <a:latin typeface="Arial"/>
              <a:ea typeface="Arial"/>
              <a:cs typeface="Arial"/>
              <a:sym typeface="Arial"/>
            </a:endParaRPr>
          </a:p>
          <a:p>
            <a:pPr indent="0" lvl="0" marL="0" marR="0" rtl="0" algn="r">
              <a:spcBef>
                <a:spcPts val="0"/>
              </a:spcBef>
              <a:spcAft>
                <a:spcPts val="0"/>
              </a:spcAft>
              <a:buNone/>
            </a:pPr>
            <a:r>
              <a:rPr lang="en-US" sz="2000">
                <a:solidFill>
                  <a:schemeClr val="dk1"/>
                </a:solidFill>
                <a:latin typeface="Arial"/>
                <a:ea typeface="Arial"/>
                <a:cs typeface="Arial"/>
                <a:sym typeface="Arial"/>
              </a:rPr>
              <a:t>nhận mức bít</a:t>
            </a:r>
            <a:endParaRPr sz="1800">
              <a:solidFill>
                <a:schemeClr val="dk1"/>
              </a:solidFill>
              <a:latin typeface="Arial"/>
              <a:ea typeface="Arial"/>
              <a:cs typeface="Arial"/>
              <a:sym typeface="Arial"/>
            </a:endParaRPr>
          </a:p>
        </p:txBody>
      </p:sp>
      <p:sp>
        <p:nvSpPr>
          <p:cNvPr id="1753" name="Google Shape;1753;p20"/>
          <p:cNvSpPr txBox="1"/>
          <p:nvPr/>
        </p:nvSpPr>
        <p:spPr>
          <a:xfrm>
            <a:off x="128588" y="3783013"/>
            <a:ext cx="2579687" cy="7080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accent2"/>
                </a:solidFill>
                <a:latin typeface="Arial"/>
                <a:ea typeface="Arial"/>
                <a:cs typeface="Arial"/>
                <a:sym typeface="Arial"/>
              </a:rPr>
              <a:t>Tầng liên kết dữ liệu:</a:t>
            </a:r>
            <a:endParaRPr/>
          </a:p>
          <a:p>
            <a:pPr indent="0" lvl="0" marL="0" marR="0" rtl="0" algn="r">
              <a:spcBef>
                <a:spcPts val="0"/>
              </a:spcBef>
              <a:spcAft>
                <a:spcPts val="0"/>
              </a:spcAft>
              <a:buNone/>
            </a:pPr>
            <a:r>
              <a:rPr lang="en-US" sz="2000">
                <a:solidFill>
                  <a:schemeClr val="dk1"/>
                </a:solidFill>
                <a:latin typeface="Arial"/>
                <a:ea typeface="Arial"/>
                <a:cs typeface="Arial"/>
                <a:sym typeface="Arial"/>
              </a:rPr>
              <a:t>ví dụ: Ethernet</a:t>
            </a:r>
            <a:endParaRPr/>
          </a:p>
        </p:txBody>
      </p:sp>
      <p:sp>
        <p:nvSpPr>
          <p:cNvPr id="1754" name="Google Shape;1754;p20"/>
          <p:cNvSpPr/>
          <p:nvPr/>
        </p:nvSpPr>
        <p:spPr>
          <a:xfrm flipH="1" rot="10800000">
            <a:off x="2128838" y="2662238"/>
            <a:ext cx="796925" cy="422275"/>
          </a:xfrm>
          <a:custGeom>
            <a:rect b="b" l="l" r="r" t="t"/>
            <a:pathLst>
              <a:path extrusionOk="0" h="517" w="769">
                <a:moveTo>
                  <a:pt x="0" y="0"/>
                </a:moveTo>
                <a:cubicBezTo>
                  <a:pt x="71" y="62"/>
                  <a:pt x="351" y="347"/>
                  <a:pt x="428" y="375"/>
                </a:cubicBezTo>
                <a:cubicBezTo>
                  <a:pt x="505" y="403"/>
                  <a:pt x="404" y="145"/>
                  <a:pt x="461" y="169"/>
                </a:cubicBezTo>
                <a:cubicBezTo>
                  <a:pt x="518" y="192"/>
                  <a:pt x="705" y="444"/>
                  <a:pt x="769" y="517"/>
                </a:cubicBezTo>
              </a:path>
            </a:pathLst>
          </a:cu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755" name="Google Shape;1755;p20"/>
          <p:cNvSpPr/>
          <p:nvPr/>
        </p:nvSpPr>
        <p:spPr>
          <a:xfrm flipH="1" rot="10800000">
            <a:off x="2427288" y="2674938"/>
            <a:ext cx="1408112" cy="1198562"/>
          </a:xfrm>
          <a:custGeom>
            <a:rect b="b" l="l" r="r" t="t"/>
            <a:pathLst>
              <a:path extrusionOk="0" h="517" w="769">
                <a:moveTo>
                  <a:pt x="0" y="0"/>
                </a:moveTo>
                <a:cubicBezTo>
                  <a:pt x="71" y="62"/>
                  <a:pt x="351" y="347"/>
                  <a:pt x="428" y="375"/>
                </a:cubicBezTo>
                <a:cubicBezTo>
                  <a:pt x="505" y="403"/>
                  <a:pt x="404" y="145"/>
                  <a:pt x="461" y="169"/>
                </a:cubicBezTo>
                <a:cubicBezTo>
                  <a:pt x="518" y="192"/>
                  <a:pt x="705" y="444"/>
                  <a:pt x="769" y="517"/>
                </a:cubicBezTo>
              </a:path>
            </a:pathLst>
          </a:cu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756" name="Google Shape;1756;p20"/>
          <p:cNvSpPr/>
          <p:nvPr/>
        </p:nvSpPr>
        <p:spPr>
          <a:xfrm flipH="1" rot="10800000">
            <a:off x="5222875" y="2873375"/>
            <a:ext cx="760413" cy="881063"/>
          </a:xfrm>
          <a:custGeom>
            <a:rect b="b" l="l" r="r" t="t"/>
            <a:pathLst>
              <a:path extrusionOk="0" h="517" w="769">
                <a:moveTo>
                  <a:pt x="0" y="0"/>
                </a:moveTo>
                <a:cubicBezTo>
                  <a:pt x="71" y="62"/>
                  <a:pt x="351" y="347"/>
                  <a:pt x="428" y="375"/>
                </a:cubicBezTo>
                <a:cubicBezTo>
                  <a:pt x="505" y="403"/>
                  <a:pt x="404" y="145"/>
                  <a:pt x="461" y="169"/>
                </a:cubicBezTo>
                <a:cubicBezTo>
                  <a:pt x="518" y="192"/>
                  <a:pt x="705" y="444"/>
                  <a:pt x="769" y="517"/>
                </a:cubicBezTo>
              </a:path>
            </a:pathLst>
          </a:cu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pic>
        <p:nvPicPr>
          <p:cNvPr id="1762" name="Google Shape;1762;p21"/>
          <p:cNvPicPr preferRelativeResize="0"/>
          <p:nvPr/>
        </p:nvPicPr>
        <p:blipFill rotWithShape="1">
          <a:blip r:embed="rId3">
            <a:alphaModFix/>
          </a:blip>
          <a:srcRect b="0" l="0" r="0" t="0"/>
          <a:stretch/>
        </p:blipFill>
        <p:spPr>
          <a:xfrm>
            <a:off x="792163" y="3154363"/>
            <a:ext cx="7032625" cy="2779712"/>
          </a:xfrm>
          <a:prstGeom prst="rect">
            <a:avLst/>
          </a:prstGeom>
          <a:noFill/>
          <a:ln>
            <a:noFill/>
          </a:ln>
        </p:spPr>
      </p:pic>
      <p:grpSp>
        <p:nvGrpSpPr>
          <p:cNvPr id="1763" name="Google Shape;1763;p21"/>
          <p:cNvGrpSpPr/>
          <p:nvPr/>
        </p:nvGrpSpPr>
        <p:grpSpPr>
          <a:xfrm>
            <a:off x="674688" y="1108075"/>
            <a:ext cx="7273925" cy="2044700"/>
            <a:chOff x="898734" y="1108364"/>
            <a:chExt cx="9699993" cy="2044580"/>
          </a:xfrm>
        </p:grpSpPr>
        <p:pic>
          <p:nvPicPr>
            <p:cNvPr id="1764" name="Google Shape;1764;p21"/>
            <p:cNvPicPr preferRelativeResize="0"/>
            <p:nvPr/>
          </p:nvPicPr>
          <p:blipFill rotWithShape="1">
            <a:blip r:embed="rId4">
              <a:alphaModFix/>
            </a:blip>
            <a:srcRect b="0" l="0" r="0" t="0"/>
            <a:stretch/>
          </p:blipFill>
          <p:spPr>
            <a:xfrm>
              <a:off x="898734" y="1186912"/>
              <a:ext cx="9594790" cy="1966032"/>
            </a:xfrm>
            <a:prstGeom prst="rect">
              <a:avLst/>
            </a:prstGeom>
            <a:noFill/>
            <a:ln>
              <a:noFill/>
            </a:ln>
          </p:spPr>
        </p:pic>
        <p:sp>
          <p:nvSpPr>
            <p:cNvPr id="1765" name="Google Shape;1765;p21"/>
            <p:cNvSpPr/>
            <p:nvPr/>
          </p:nvSpPr>
          <p:spPr>
            <a:xfrm>
              <a:off x="1038455" y="1108364"/>
              <a:ext cx="9560272" cy="2349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766" name="Google Shape;1766;p21"/>
          <p:cNvSpPr txBox="1"/>
          <p:nvPr>
            <p:ph type="title"/>
          </p:nvPr>
        </p:nvSpPr>
        <p:spPr>
          <a:xfrm>
            <a:off x="628650" y="346075"/>
            <a:ext cx="7886700" cy="8937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200"/>
              <a:t>BẢNG CHUYỂN TIẾP DỰA VÀO IP ĐÍCH</a:t>
            </a:r>
            <a:endParaRPr sz="3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1" name="Shape 1771"/>
        <p:cNvGrpSpPr/>
        <p:nvPr/>
      </p:nvGrpSpPr>
      <p:grpSpPr>
        <a:xfrm>
          <a:off x="0" y="0"/>
          <a:ext cx="0" cy="0"/>
          <a:chOff x="0" y="0"/>
          <a:chExt cx="0" cy="0"/>
        </a:xfrm>
      </p:grpSpPr>
      <p:sp>
        <p:nvSpPr>
          <p:cNvPr id="1772" name="Google Shape;1772;p22"/>
          <p:cNvSpPr txBox="1"/>
          <p:nvPr>
            <p:ph type="title"/>
          </p:nvPr>
        </p:nvSpPr>
        <p:spPr>
          <a:xfrm>
            <a:off x="628650" y="346075"/>
            <a:ext cx="7886700" cy="8937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sz="3600"/>
              <a:t>So khớp tiền tố dài nhất </a:t>
            </a:r>
            <a:br>
              <a:rPr lang="en-US" sz="3600"/>
            </a:br>
            <a:r>
              <a:rPr lang="en-US" sz="3600"/>
              <a:t>(Longest Prefix matching)</a:t>
            </a:r>
            <a:endParaRPr sz="3600"/>
          </a:p>
        </p:txBody>
      </p:sp>
      <p:sp>
        <p:nvSpPr>
          <p:cNvPr id="1773" name="Google Shape;1773;p22"/>
          <p:cNvSpPr/>
          <p:nvPr/>
        </p:nvSpPr>
        <p:spPr>
          <a:xfrm>
            <a:off x="742950" y="1533525"/>
            <a:ext cx="6900863" cy="1620838"/>
          </a:xfrm>
          <a:prstGeom prst="rect">
            <a:avLst/>
          </a:prstGeom>
          <a:solidFill>
            <a:schemeClr val="lt1"/>
          </a:solidFill>
          <a:ln cap="flat" cmpd="sng" w="1905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000000"/>
              </a:solidFill>
              <a:latin typeface="Arial"/>
              <a:ea typeface="Arial"/>
              <a:cs typeface="Arial"/>
              <a:sym typeface="Arial"/>
            </a:endParaRPr>
          </a:p>
        </p:txBody>
      </p:sp>
      <p:sp>
        <p:nvSpPr>
          <p:cNvPr id="1774" name="Google Shape;1774;p22"/>
          <p:cNvSpPr txBox="1"/>
          <p:nvPr/>
        </p:nvSpPr>
        <p:spPr>
          <a:xfrm>
            <a:off x="846138" y="1822450"/>
            <a:ext cx="6935787" cy="1125538"/>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2800">
                <a:solidFill>
                  <a:srgbClr val="000000"/>
                </a:solidFill>
                <a:latin typeface="Arial"/>
                <a:ea typeface="Arial"/>
                <a:cs typeface="Arial"/>
                <a:sym typeface="Arial"/>
              </a:rPr>
              <a:t>when looking for forwarding table entry for given destination address, use </a:t>
            </a:r>
            <a:r>
              <a:rPr i="1" lang="en-US" sz="2800">
                <a:solidFill>
                  <a:srgbClr val="000099"/>
                </a:solidFill>
                <a:latin typeface="Arial"/>
                <a:ea typeface="Arial"/>
                <a:cs typeface="Arial"/>
                <a:sym typeface="Arial"/>
              </a:rPr>
              <a:t>longest</a:t>
            </a:r>
            <a:r>
              <a:rPr lang="en-US" sz="2800">
                <a:solidFill>
                  <a:srgbClr val="000000"/>
                </a:solidFill>
                <a:latin typeface="Arial"/>
                <a:ea typeface="Arial"/>
                <a:cs typeface="Arial"/>
                <a:sym typeface="Arial"/>
              </a:rPr>
              <a:t> address prefix that matches destination address.</a:t>
            </a:r>
            <a:endParaRPr/>
          </a:p>
        </p:txBody>
      </p:sp>
      <p:sp>
        <p:nvSpPr>
          <p:cNvPr id="1775" name="Google Shape;1775;p22"/>
          <p:cNvSpPr txBox="1"/>
          <p:nvPr/>
        </p:nvSpPr>
        <p:spPr>
          <a:xfrm>
            <a:off x="836613" y="1235075"/>
            <a:ext cx="3151187" cy="5238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C00000"/>
                </a:solidFill>
                <a:latin typeface="Arial"/>
                <a:ea typeface="Arial"/>
                <a:cs typeface="Arial"/>
                <a:sym typeface="Arial"/>
              </a:rPr>
              <a:t>longest prefix match</a:t>
            </a:r>
            <a:endParaRPr/>
          </a:p>
        </p:txBody>
      </p:sp>
      <p:grpSp>
        <p:nvGrpSpPr>
          <p:cNvPr id="1776" name="Google Shape;1776;p22"/>
          <p:cNvGrpSpPr/>
          <p:nvPr/>
        </p:nvGrpSpPr>
        <p:grpSpPr>
          <a:xfrm>
            <a:off x="1157288" y="3444875"/>
            <a:ext cx="6457950" cy="2135188"/>
            <a:chOff x="2674601" y="3444875"/>
            <a:chExt cx="7479325" cy="2134912"/>
          </a:xfrm>
        </p:grpSpPr>
        <p:sp>
          <p:nvSpPr>
            <p:cNvPr id="1777" name="Google Shape;1777;p22"/>
            <p:cNvSpPr/>
            <p:nvPr/>
          </p:nvSpPr>
          <p:spPr>
            <a:xfrm>
              <a:off x="2674601" y="3676369"/>
              <a:ext cx="4941530" cy="1708160"/>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rgbClr val="000000"/>
                  </a:solidFill>
                  <a:latin typeface="Arial"/>
                  <a:ea typeface="Arial"/>
                  <a:cs typeface="Arial"/>
                  <a:sym typeface="Arial"/>
                </a:rPr>
                <a:t>Destination Address Range                        </a:t>
              </a:r>
              <a:endParaRPr/>
            </a:p>
            <a:p>
              <a:pPr indent="0" lvl="0" marL="0" marR="0" rtl="0" algn="just">
                <a:lnSpc>
                  <a:spcPct val="150000"/>
                </a:lnSpc>
                <a:spcBef>
                  <a:spcPts val="0"/>
                </a:spcBef>
                <a:spcAft>
                  <a:spcPts val="0"/>
                </a:spcAft>
                <a:buNone/>
              </a:pPr>
              <a:r>
                <a:rPr lang="en-US" sz="1400">
                  <a:solidFill>
                    <a:srgbClr val="000000"/>
                  </a:solidFill>
                  <a:latin typeface="Courier New"/>
                  <a:ea typeface="Courier New"/>
                  <a:cs typeface="Courier New"/>
                  <a:sym typeface="Courier New"/>
                </a:rPr>
                <a:t>11001000  00010111  00010</a:t>
              </a:r>
              <a:endParaRPr sz="1600">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None/>
              </a:pPr>
              <a:r>
                <a:rPr lang="en-US" sz="1400">
                  <a:solidFill>
                    <a:srgbClr val="000000"/>
                  </a:solidFill>
                  <a:latin typeface="Courier New"/>
                  <a:ea typeface="Courier New"/>
                  <a:cs typeface="Courier New"/>
                  <a:sym typeface="Courier New"/>
                </a:rPr>
                <a:t>11001000  00010111  00011000</a:t>
              </a:r>
              <a:endParaRPr sz="1600">
                <a:solidFill>
                  <a:srgbClr val="000000"/>
                </a:solidFill>
                <a:latin typeface="Courier New"/>
                <a:ea typeface="Courier New"/>
                <a:cs typeface="Courier New"/>
                <a:sym typeface="Courier New"/>
              </a:endParaRPr>
            </a:p>
            <a:p>
              <a:pPr indent="0" lvl="0" marL="0" marR="0" rtl="0" algn="just">
                <a:lnSpc>
                  <a:spcPct val="150000"/>
                </a:lnSpc>
                <a:spcBef>
                  <a:spcPts val="0"/>
                </a:spcBef>
                <a:spcAft>
                  <a:spcPts val="0"/>
                </a:spcAft>
                <a:buNone/>
              </a:pPr>
              <a:r>
                <a:rPr lang="en-US" sz="1400">
                  <a:solidFill>
                    <a:srgbClr val="000000"/>
                  </a:solidFill>
                  <a:latin typeface="Courier New"/>
                  <a:ea typeface="Courier New"/>
                  <a:cs typeface="Courier New"/>
                  <a:sym typeface="Courier New"/>
                </a:rPr>
                <a:t>11001000  00010111  00011</a:t>
              </a:r>
              <a:endParaRPr sz="1600">
                <a:solidFill>
                  <a:srgbClr val="000000"/>
                </a:solidFill>
                <a:latin typeface="Comic Sans MS"/>
                <a:ea typeface="Comic Sans MS"/>
                <a:cs typeface="Comic Sans MS"/>
                <a:sym typeface="Comic Sans MS"/>
              </a:endParaRPr>
            </a:p>
            <a:p>
              <a:pPr indent="0" lvl="0" marL="0" marR="0" rtl="0" algn="just">
                <a:lnSpc>
                  <a:spcPct val="150000"/>
                </a:lnSpc>
                <a:spcBef>
                  <a:spcPts val="0"/>
                </a:spcBef>
                <a:spcAft>
                  <a:spcPts val="0"/>
                </a:spcAft>
                <a:buNone/>
              </a:pPr>
              <a:r>
                <a:rPr lang="en-US" sz="1400">
                  <a:solidFill>
                    <a:srgbClr val="000000"/>
                  </a:solidFill>
                  <a:latin typeface="Arial"/>
                  <a:ea typeface="Arial"/>
                  <a:cs typeface="Arial"/>
                  <a:sym typeface="Arial"/>
                </a:rPr>
                <a:t>otherwise             </a:t>
              </a:r>
              <a:endParaRPr/>
            </a:p>
          </p:txBody>
        </p:sp>
        <p:sp>
          <p:nvSpPr>
            <p:cNvPr id="1778" name="Google Shape;1778;p22"/>
            <p:cNvSpPr/>
            <p:nvPr/>
          </p:nvSpPr>
          <p:spPr>
            <a:xfrm>
              <a:off x="2675214" y="3473174"/>
              <a:ext cx="7459662" cy="2106613"/>
            </a:xfrm>
            <a:prstGeom prst="rect">
              <a:avLst/>
            </a:prstGeom>
            <a:noFill/>
            <a:ln cap="flat" cmpd="sng" w="19050">
              <a:solidFill>
                <a:srgbClr val="00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779" name="Google Shape;1779;p22"/>
            <p:cNvCxnSpPr/>
            <p:nvPr/>
          </p:nvCxnSpPr>
          <p:spPr>
            <a:xfrm>
              <a:off x="2675214" y="3908149"/>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780" name="Google Shape;1780;p22"/>
            <p:cNvCxnSpPr/>
            <p:nvPr/>
          </p:nvCxnSpPr>
          <p:spPr>
            <a:xfrm>
              <a:off x="2705376" y="43383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781" name="Google Shape;1781;p22"/>
            <p:cNvCxnSpPr/>
            <p:nvPr/>
          </p:nvCxnSpPr>
          <p:spPr>
            <a:xfrm>
              <a:off x="2679976" y="4757462"/>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782" name="Google Shape;1782;p22"/>
            <p:cNvCxnSpPr/>
            <p:nvPr/>
          </p:nvCxnSpPr>
          <p:spPr>
            <a:xfrm>
              <a:off x="2676801" y="5187674"/>
              <a:ext cx="7448550" cy="0"/>
            </a:xfrm>
            <a:prstGeom prst="straightConnector1">
              <a:avLst/>
            </a:prstGeom>
            <a:noFill/>
            <a:ln cap="flat" cmpd="sng" w="19050">
              <a:solidFill>
                <a:srgbClr val="000099"/>
              </a:solidFill>
              <a:prstDash val="solid"/>
              <a:round/>
              <a:headEnd len="med" w="med" type="none"/>
              <a:tailEnd len="med" w="med" type="none"/>
            </a:ln>
          </p:spPr>
        </p:cxnSp>
        <p:cxnSp>
          <p:nvCxnSpPr>
            <p:cNvPr id="1783" name="Google Shape;1783;p22"/>
            <p:cNvCxnSpPr/>
            <p:nvPr/>
          </p:nvCxnSpPr>
          <p:spPr>
            <a:xfrm>
              <a:off x="8109371" y="3444875"/>
              <a:ext cx="0" cy="2117725"/>
            </a:xfrm>
            <a:prstGeom prst="straightConnector1">
              <a:avLst/>
            </a:prstGeom>
            <a:noFill/>
            <a:ln cap="flat" cmpd="sng" w="19050">
              <a:solidFill>
                <a:srgbClr val="000099"/>
              </a:solidFill>
              <a:prstDash val="solid"/>
              <a:round/>
              <a:headEnd len="med" w="med" type="none"/>
              <a:tailEnd len="med" w="med" type="none"/>
            </a:ln>
          </p:spPr>
        </p:cxnSp>
        <p:sp>
          <p:nvSpPr>
            <p:cNvPr id="1784" name="Google Shape;1784;p22"/>
            <p:cNvSpPr txBox="1"/>
            <p:nvPr/>
          </p:nvSpPr>
          <p:spPr>
            <a:xfrm>
              <a:off x="8158439" y="3776636"/>
              <a:ext cx="1665413" cy="1708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400">
                  <a:solidFill>
                    <a:srgbClr val="000000"/>
                  </a:solidFill>
                  <a:latin typeface="Arial"/>
                  <a:ea typeface="Arial"/>
                  <a:cs typeface="Arial"/>
                  <a:sym typeface="Arial"/>
                </a:rPr>
                <a:t>Link interface</a:t>
              </a:r>
              <a:endParaRPr/>
            </a:p>
            <a:p>
              <a:pPr indent="0" lvl="0" marL="0" marR="0" rtl="0" algn="l">
                <a:lnSpc>
                  <a:spcPct val="150000"/>
                </a:lnSpc>
                <a:spcBef>
                  <a:spcPts val="0"/>
                </a:spcBef>
                <a:spcAft>
                  <a:spcPts val="0"/>
                </a:spcAft>
                <a:buNone/>
              </a:pPr>
              <a:r>
                <a:rPr lang="en-US" sz="1400">
                  <a:solidFill>
                    <a:srgbClr val="000000"/>
                  </a:solidFill>
                  <a:latin typeface="Arial"/>
                  <a:ea typeface="Arial"/>
                  <a:cs typeface="Arial"/>
                  <a:sym typeface="Arial"/>
                </a:rPr>
                <a:t>0</a:t>
              </a:r>
              <a:endParaRPr/>
            </a:p>
            <a:p>
              <a:pPr indent="0" lvl="0" marL="0" marR="0" rtl="0" algn="l">
                <a:lnSpc>
                  <a:spcPct val="150000"/>
                </a:lnSpc>
                <a:spcBef>
                  <a:spcPts val="0"/>
                </a:spcBef>
                <a:spcAft>
                  <a:spcPts val="0"/>
                </a:spcAft>
                <a:buNone/>
              </a:pPr>
              <a:r>
                <a:rPr lang="en-US" sz="1400">
                  <a:solidFill>
                    <a:srgbClr val="000000"/>
                  </a:solidFill>
                  <a:latin typeface="Arial"/>
                  <a:ea typeface="Arial"/>
                  <a:cs typeface="Arial"/>
                  <a:sym typeface="Arial"/>
                </a:rPr>
                <a:t>1</a:t>
              </a:r>
              <a:endParaRPr/>
            </a:p>
            <a:p>
              <a:pPr indent="0" lvl="0" marL="0" marR="0" rtl="0" algn="l">
                <a:lnSpc>
                  <a:spcPct val="150000"/>
                </a:lnSpc>
                <a:spcBef>
                  <a:spcPts val="0"/>
                </a:spcBef>
                <a:spcAft>
                  <a:spcPts val="0"/>
                </a:spcAft>
                <a:buNone/>
              </a:pPr>
              <a:r>
                <a:rPr lang="en-US" sz="1400">
                  <a:solidFill>
                    <a:srgbClr val="000000"/>
                  </a:solidFill>
                  <a:latin typeface="Arial"/>
                  <a:ea typeface="Arial"/>
                  <a:cs typeface="Arial"/>
                  <a:sym typeface="Arial"/>
                </a:rPr>
                <a:t>2</a:t>
              </a:r>
              <a:endParaRPr/>
            </a:p>
            <a:p>
              <a:pPr indent="0" lvl="0" marL="0" marR="0" rtl="0" algn="l">
                <a:lnSpc>
                  <a:spcPct val="150000"/>
                </a:lnSpc>
                <a:spcBef>
                  <a:spcPts val="0"/>
                </a:spcBef>
                <a:spcAft>
                  <a:spcPts val="0"/>
                </a:spcAft>
                <a:buNone/>
              </a:pPr>
              <a:r>
                <a:rPr lang="en-US" sz="1400">
                  <a:solidFill>
                    <a:srgbClr val="000000"/>
                  </a:solidFill>
                  <a:latin typeface="Arial"/>
                  <a:ea typeface="Arial"/>
                  <a:cs typeface="Arial"/>
                  <a:sym typeface="Arial"/>
                </a:rPr>
                <a:t>3</a:t>
              </a:r>
              <a:endParaRPr/>
            </a:p>
          </p:txBody>
        </p:sp>
        <p:sp>
          <p:nvSpPr>
            <p:cNvPr id="1785" name="Google Shape;1785;p22"/>
            <p:cNvSpPr txBox="1"/>
            <p:nvPr/>
          </p:nvSpPr>
          <p:spPr>
            <a:xfrm>
              <a:off x="6763327" y="4003965"/>
              <a:ext cx="17456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ourier New"/>
                  <a:ea typeface="Courier New"/>
                  <a:cs typeface="Courier New"/>
                  <a:sym typeface="Courier New"/>
                </a:rPr>
                <a:t>********</a:t>
              </a:r>
              <a:endParaRPr/>
            </a:p>
          </p:txBody>
        </p:sp>
        <p:sp>
          <p:nvSpPr>
            <p:cNvPr id="1786" name="Google Shape;1786;p22"/>
            <p:cNvSpPr txBox="1"/>
            <p:nvPr/>
          </p:nvSpPr>
          <p:spPr>
            <a:xfrm>
              <a:off x="6089074" y="4005707"/>
              <a:ext cx="5957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ourier New"/>
                  <a:ea typeface="Courier New"/>
                  <a:cs typeface="Courier New"/>
                  <a:sym typeface="Courier New"/>
                </a:rPr>
                <a:t>***</a:t>
              </a:r>
              <a:endParaRPr/>
            </a:p>
          </p:txBody>
        </p:sp>
        <p:sp>
          <p:nvSpPr>
            <p:cNvPr id="1787" name="Google Shape;1787;p22"/>
            <p:cNvSpPr txBox="1"/>
            <p:nvPr/>
          </p:nvSpPr>
          <p:spPr>
            <a:xfrm>
              <a:off x="6760005" y="4816765"/>
              <a:ext cx="17456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ourier New"/>
                  <a:ea typeface="Courier New"/>
                  <a:cs typeface="Courier New"/>
                  <a:sym typeface="Courier New"/>
                </a:rPr>
                <a:t>********</a:t>
              </a:r>
              <a:endParaRPr/>
            </a:p>
          </p:txBody>
        </p:sp>
        <p:sp>
          <p:nvSpPr>
            <p:cNvPr id="1788" name="Google Shape;1788;p22"/>
            <p:cNvSpPr txBox="1"/>
            <p:nvPr/>
          </p:nvSpPr>
          <p:spPr>
            <a:xfrm>
              <a:off x="6083018" y="4846641"/>
              <a:ext cx="5957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ourier New"/>
                  <a:ea typeface="Courier New"/>
                  <a:cs typeface="Courier New"/>
                  <a:sym typeface="Courier New"/>
                </a:rPr>
                <a:t>***</a:t>
              </a:r>
              <a:endParaRPr/>
            </a:p>
          </p:txBody>
        </p:sp>
        <p:sp>
          <p:nvSpPr>
            <p:cNvPr id="1789" name="Google Shape;1789;p22"/>
            <p:cNvSpPr txBox="1"/>
            <p:nvPr/>
          </p:nvSpPr>
          <p:spPr>
            <a:xfrm>
              <a:off x="6760005" y="4423065"/>
              <a:ext cx="17456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ourier New"/>
                  <a:ea typeface="Courier New"/>
                  <a:cs typeface="Courier New"/>
                  <a:sym typeface="Courier New"/>
                </a:rPr>
                <a:t>********</a:t>
              </a:r>
              <a:endParaRPr/>
            </a:p>
          </p:txBody>
        </p:sp>
      </p:grpSp>
      <p:grpSp>
        <p:nvGrpSpPr>
          <p:cNvPr id="1790" name="Google Shape;1790;p22"/>
          <p:cNvGrpSpPr/>
          <p:nvPr/>
        </p:nvGrpSpPr>
        <p:grpSpPr>
          <a:xfrm>
            <a:off x="592138" y="5748338"/>
            <a:ext cx="6938962" cy="857250"/>
            <a:chOff x="789703" y="5747609"/>
            <a:chExt cx="9251053" cy="857439"/>
          </a:xfrm>
        </p:grpSpPr>
        <p:sp>
          <p:nvSpPr>
            <p:cNvPr id="1791" name="Google Shape;1791;p22"/>
            <p:cNvSpPr/>
            <p:nvPr/>
          </p:nvSpPr>
          <p:spPr>
            <a:xfrm>
              <a:off x="2672982" y="6328049"/>
              <a:ext cx="5080878" cy="27699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ourier New"/>
                  <a:ea typeface="Courier New"/>
                  <a:cs typeface="Courier New"/>
                  <a:sym typeface="Courier New"/>
                </a:rPr>
                <a:t>11001000  00010111  00011000  10101010 </a:t>
              </a:r>
              <a:endParaRPr/>
            </a:p>
          </p:txBody>
        </p:sp>
        <p:sp>
          <p:nvSpPr>
            <p:cNvPr id="1792" name="Google Shape;1792;p22"/>
            <p:cNvSpPr txBox="1"/>
            <p:nvPr/>
          </p:nvSpPr>
          <p:spPr>
            <a:xfrm>
              <a:off x="789703" y="5882891"/>
              <a:ext cx="1505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99"/>
                  </a:solidFill>
                  <a:latin typeface="Arial"/>
                  <a:ea typeface="Arial"/>
                  <a:cs typeface="Arial"/>
                  <a:sym typeface="Arial"/>
                </a:rPr>
                <a:t>examples</a:t>
              </a:r>
              <a:r>
                <a:rPr lang="en-US" sz="1600">
                  <a:solidFill>
                    <a:srgbClr val="000099"/>
                  </a:solidFill>
                  <a:latin typeface="Arial"/>
                  <a:ea typeface="Arial"/>
                  <a:cs typeface="Arial"/>
                  <a:sym typeface="Arial"/>
                </a:rPr>
                <a:t>:</a:t>
              </a:r>
              <a:endParaRPr/>
            </a:p>
          </p:txBody>
        </p:sp>
        <p:sp>
          <p:nvSpPr>
            <p:cNvPr id="1793" name="Google Shape;1793;p22"/>
            <p:cNvSpPr txBox="1"/>
            <p:nvPr/>
          </p:nvSpPr>
          <p:spPr>
            <a:xfrm>
              <a:off x="8186060" y="5747609"/>
              <a:ext cx="185469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A3"/>
                  </a:solidFill>
                  <a:latin typeface="Arial"/>
                  <a:ea typeface="Arial"/>
                  <a:cs typeface="Arial"/>
                  <a:sym typeface="Arial"/>
                </a:rPr>
                <a:t>which interface?</a:t>
              </a:r>
              <a:endParaRPr/>
            </a:p>
          </p:txBody>
        </p:sp>
        <p:sp>
          <p:nvSpPr>
            <p:cNvPr id="1794" name="Google Shape;1794;p22"/>
            <p:cNvSpPr txBox="1"/>
            <p:nvPr/>
          </p:nvSpPr>
          <p:spPr>
            <a:xfrm>
              <a:off x="8178869" y="6233982"/>
              <a:ext cx="185469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A3"/>
                  </a:solidFill>
                  <a:latin typeface="Arial"/>
                  <a:ea typeface="Arial"/>
                  <a:cs typeface="Arial"/>
                  <a:sym typeface="Arial"/>
                </a:rPr>
                <a:t>which interface?</a:t>
              </a:r>
              <a:endParaRPr/>
            </a:p>
          </p:txBody>
        </p:sp>
        <p:sp>
          <p:nvSpPr>
            <p:cNvPr id="1795" name="Google Shape;1795;p22"/>
            <p:cNvSpPr txBox="1"/>
            <p:nvPr/>
          </p:nvSpPr>
          <p:spPr>
            <a:xfrm>
              <a:off x="2672166" y="5802809"/>
              <a:ext cx="508087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ourier New"/>
                  <a:ea typeface="Courier New"/>
                  <a:cs typeface="Courier New"/>
                  <a:sym typeface="Courier New"/>
                </a:rPr>
                <a:t>11001000  00010111  00010110  10100001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6"/>
                                        </p:tgtEl>
                                        <p:attrNameLst>
                                          <p:attrName>style.visibility</p:attrName>
                                        </p:attrNameLst>
                                      </p:cBhvr>
                                      <p:to>
                                        <p:strVal val="visible"/>
                                      </p:to>
                                    </p:set>
                                    <p:animEffect filter="fade" transition="in">
                                      <p:cBhvr>
                                        <p:cTn dur="500"/>
                                        <p:tgtEl>
                                          <p:spTgt spid="17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0"/>
                                        </p:tgtEl>
                                        <p:attrNameLst>
                                          <p:attrName>style.visibility</p:attrName>
                                        </p:attrNameLst>
                                      </p:cBhvr>
                                      <p:to>
                                        <p:strVal val="visible"/>
                                      </p:to>
                                    </p:set>
                                    <p:animEffect filter="fade" transition="in">
                                      <p:cBhvr>
                                        <p:cTn dur="500"/>
                                        <p:tgtEl>
                                          <p:spTgt spid="1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0" name="Shape 1800"/>
        <p:cNvGrpSpPr/>
        <p:nvPr/>
      </p:nvGrpSpPr>
      <p:grpSpPr>
        <a:xfrm>
          <a:off x="0" y="0"/>
          <a:ext cx="0" cy="0"/>
          <a:chOff x="0" y="0"/>
          <a:chExt cx="0" cy="0"/>
        </a:xfrm>
      </p:grpSpPr>
      <p:sp>
        <p:nvSpPr>
          <p:cNvPr id="1801" name="Google Shape;1801;p23"/>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200"/>
              <a:t>Cấu trúc chuyển mạch </a:t>
            </a:r>
            <a:br>
              <a:rPr lang="en-US" sz="3200"/>
            </a:br>
            <a:r>
              <a:rPr lang="en-US" sz="3200"/>
              <a:t>Switching fabrics</a:t>
            </a:r>
            <a:endParaRPr sz="3200"/>
          </a:p>
        </p:txBody>
      </p:sp>
      <p:grpSp>
        <p:nvGrpSpPr>
          <p:cNvPr id="1802" name="Google Shape;1802;p23"/>
          <p:cNvGrpSpPr/>
          <p:nvPr/>
        </p:nvGrpSpPr>
        <p:grpSpPr>
          <a:xfrm>
            <a:off x="3576638" y="4484688"/>
            <a:ext cx="820737" cy="215900"/>
            <a:chOff x="876" y="2800"/>
            <a:chExt cx="788" cy="175"/>
          </a:xfrm>
        </p:grpSpPr>
        <p:sp>
          <p:nvSpPr>
            <p:cNvPr id="1803" name="Google Shape;1803;p23"/>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04" name="Google Shape;1804;p23"/>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05" name="Google Shape;1805;p23"/>
            <p:cNvSpPr/>
            <p:nvPr/>
          </p:nvSpPr>
          <p:spPr>
            <a:xfrm>
              <a:off x="1117" y="2818"/>
              <a:ext cx="123"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06" name="Google Shape;1806;p23"/>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07" name="Google Shape;1807;p23"/>
            <p:cNvCxnSpPr/>
            <p:nvPr/>
          </p:nvCxnSpPr>
          <p:spPr>
            <a:xfrm>
              <a:off x="876" y="2887"/>
              <a:ext cx="788" cy="0"/>
            </a:xfrm>
            <a:prstGeom prst="straightConnector1">
              <a:avLst/>
            </a:prstGeom>
            <a:noFill/>
            <a:ln cap="flat" cmpd="sng" w="19050">
              <a:solidFill>
                <a:srgbClr val="000000"/>
              </a:solidFill>
              <a:prstDash val="solid"/>
              <a:round/>
              <a:headEnd len="med" w="med" type="none"/>
              <a:tailEnd len="med" w="med" type="triangle"/>
            </a:ln>
          </p:spPr>
        </p:cxnSp>
      </p:grpSp>
      <p:grpSp>
        <p:nvGrpSpPr>
          <p:cNvPr id="1808" name="Google Shape;1808;p23"/>
          <p:cNvGrpSpPr/>
          <p:nvPr/>
        </p:nvGrpSpPr>
        <p:grpSpPr>
          <a:xfrm>
            <a:off x="3575050" y="4879975"/>
            <a:ext cx="822325" cy="215900"/>
            <a:chOff x="876" y="2800"/>
            <a:chExt cx="789" cy="175"/>
          </a:xfrm>
        </p:grpSpPr>
        <p:sp>
          <p:nvSpPr>
            <p:cNvPr id="1809" name="Google Shape;1809;p23"/>
            <p:cNvSpPr/>
            <p:nvPr/>
          </p:nvSpPr>
          <p:spPr>
            <a:xfrm>
              <a:off x="925" y="2800"/>
              <a:ext cx="486"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10" name="Google Shape;1810;p23"/>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11" name="Google Shape;1811;p23"/>
            <p:cNvSpPr/>
            <p:nvPr/>
          </p:nvSpPr>
          <p:spPr>
            <a:xfrm>
              <a:off x="1117" y="2818"/>
              <a:ext cx="125"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12" name="Google Shape;1812;p23"/>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13" name="Google Shape;1813;p23"/>
            <p:cNvCxnSpPr/>
            <p:nvPr/>
          </p:nvCxnSpPr>
          <p:spPr>
            <a:xfrm>
              <a:off x="876" y="2888"/>
              <a:ext cx="789" cy="0"/>
            </a:xfrm>
            <a:prstGeom prst="straightConnector1">
              <a:avLst/>
            </a:prstGeom>
            <a:noFill/>
            <a:ln cap="flat" cmpd="sng" w="19050">
              <a:solidFill>
                <a:srgbClr val="000000"/>
              </a:solidFill>
              <a:prstDash val="solid"/>
              <a:round/>
              <a:headEnd len="med" w="med" type="none"/>
              <a:tailEnd len="med" w="med" type="triangle"/>
            </a:ln>
          </p:spPr>
        </p:cxnSp>
      </p:grpSp>
      <p:grpSp>
        <p:nvGrpSpPr>
          <p:cNvPr id="1814" name="Google Shape;1814;p23"/>
          <p:cNvGrpSpPr/>
          <p:nvPr/>
        </p:nvGrpSpPr>
        <p:grpSpPr>
          <a:xfrm>
            <a:off x="3571875" y="5307013"/>
            <a:ext cx="809625" cy="215900"/>
            <a:chOff x="876" y="2800"/>
            <a:chExt cx="778" cy="175"/>
          </a:xfrm>
        </p:grpSpPr>
        <p:sp>
          <p:nvSpPr>
            <p:cNvPr id="1815" name="Google Shape;1815;p23"/>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16" name="Google Shape;1816;p23"/>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17" name="Google Shape;1817;p23"/>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18" name="Google Shape;1818;p23"/>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19" name="Google Shape;1819;p23"/>
            <p:cNvCxnSpPr/>
            <p:nvPr/>
          </p:nvCxnSpPr>
          <p:spPr>
            <a:xfrm>
              <a:off x="876" y="2888"/>
              <a:ext cx="778" cy="0"/>
            </a:xfrm>
            <a:prstGeom prst="straightConnector1">
              <a:avLst/>
            </a:prstGeom>
            <a:noFill/>
            <a:ln cap="flat" cmpd="sng" w="19050">
              <a:solidFill>
                <a:srgbClr val="000000"/>
              </a:solidFill>
              <a:prstDash val="solid"/>
              <a:round/>
              <a:headEnd len="med" w="med" type="none"/>
              <a:tailEnd len="med" w="med" type="triangle"/>
            </a:ln>
          </p:spPr>
        </p:cxnSp>
      </p:grpSp>
      <p:cxnSp>
        <p:nvCxnSpPr>
          <p:cNvPr id="1820" name="Google Shape;1820;p23"/>
          <p:cNvCxnSpPr/>
          <p:nvPr/>
        </p:nvCxnSpPr>
        <p:spPr>
          <a:xfrm>
            <a:off x="4416425" y="4492625"/>
            <a:ext cx="0" cy="1003300"/>
          </a:xfrm>
          <a:prstGeom prst="straightConnector1">
            <a:avLst/>
          </a:prstGeom>
          <a:noFill/>
          <a:ln cap="flat" cmpd="sng" w="76200">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grpSp>
        <p:nvGrpSpPr>
          <p:cNvPr id="1821" name="Google Shape;1821;p23"/>
          <p:cNvGrpSpPr/>
          <p:nvPr/>
        </p:nvGrpSpPr>
        <p:grpSpPr>
          <a:xfrm>
            <a:off x="4467225" y="4500563"/>
            <a:ext cx="773113" cy="215900"/>
            <a:chOff x="367" y="3463"/>
            <a:chExt cx="649" cy="136"/>
          </a:xfrm>
        </p:grpSpPr>
        <p:sp>
          <p:nvSpPr>
            <p:cNvPr id="1822" name="Google Shape;1822;p23"/>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23" name="Google Shape;1823;p23"/>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24" name="Google Shape;1824;p23"/>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25" name="Google Shape;1825;p23"/>
            <p:cNvSpPr/>
            <p:nvPr/>
          </p:nvSpPr>
          <p:spPr>
            <a:xfrm>
              <a:off x="518"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26" name="Google Shape;1826;p23"/>
            <p:cNvCxnSpPr/>
            <p:nvPr/>
          </p:nvCxnSpPr>
          <p:spPr>
            <a:xfrm>
              <a:off x="367" y="3527"/>
              <a:ext cx="649" cy="0"/>
            </a:xfrm>
            <a:prstGeom prst="straightConnector1">
              <a:avLst/>
            </a:prstGeom>
            <a:noFill/>
            <a:ln cap="flat" cmpd="sng" w="19050">
              <a:solidFill>
                <a:srgbClr val="000000"/>
              </a:solidFill>
              <a:prstDash val="solid"/>
              <a:round/>
              <a:headEnd len="med" w="med" type="none"/>
              <a:tailEnd len="med" w="med" type="triangle"/>
            </a:ln>
          </p:spPr>
        </p:cxnSp>
      </p:grpSp>
      <p:grpSp>
        <p:nvGrpSpPr>
          <p:cNvPr id="1827" name="Google Shape;1827;p23"/>
          <p:cNvGrpSpPr/>
          <p:nvPr/>
        </p:nvGrpSpPr>
        <p:grpSpPr>
          <a:xfrm>
            <a:off x="4459288" y="4892675"/>
            <a:ext cx="784225" cy="215900"/>
            <a:chOff x="358" y="3463"/>
            <a:chExt cx="658" cy="136"/>
          </a:xfrm>
        </p:grpSpPr>
        <p:sp>
          <p:nvSpPr>
            <p:cNvPr id="1828" name="Google Shape;1828;p23"/>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29" name="Google Shape;1829;p23"/>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30" name="Google Shape;1830;p23"/>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31" name="Google Shape;1831;p23"/>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32" name="Google Shape;1832;p23"/>
            <p:cNvCxnSpPr/>
            <p:nvPr/>
          </p:nvCxnSpPr>
          <p:spPr>
            <a:xfrm>
              <a:off x="358" y="3527"/>
              <a:ext cx="658" cy="0"/>
            </a:xfrm>
            <a:prstGeom prst="straightConnector1">
              <a:avLst/>
            </a:prstGeom>
            <a:noFill/>
            <a:ln cap="flat" cmpd="sng" w="19050">
              <a:solidFill>
                <a:srgbClr val="000000"/>
              </a:solidFill>
              <a:prstDash val="solid"/>
              <a:round/>
              <a:headEnd len="med" w="med" type="none"/>
              <a:tailEnd len="med" w="med" type="triangle"/>
            </a:ln>
          </p:spPr>
        </p:cxnSp>
      </p:grpSp>
      <p:grpSp>
        <p:nvGrpSpPr>
          <p:cNvPr id="1833" name="Google Shape;1833;p23"/>
          <p:cNvGrpSpPr/>
          <p:nvPr/>
        </p:nvGrpSpPr>
        <p:grpSpPr>
          <a:xfrm>
            <a:off x="4459288" y="5314950"/>
            <a:ext cx="784225" cy="215900"/>
            <a:chOff x="357" y="3463"/>
            <a:chExt cx="659" cy="136"/>
          </a:xfrm>
        </p:grpSpPr>
        <p:sp>
          <p:nvSpPr>
            <p:cNvPr id="1834" name="Google Shape;1834;p23"/>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35" name="Google Shape;1835;p23"/>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36" name="Google Shape;1836;p23"/>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37" name="Google Shape;1837;p23"/>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38" name="Google Shape;1838;p23"/>
            <p:cNvCxnSpPr/>
            <p:nvPr/>
          </p:nvCxnSpPr>
          <p:spPr>
            <a:xfrm>
              <a:off x="357" y="3527"/>
              <a:ext cx="659" cy="0"/>
            </a:xfrm>
            <a:prstGeom prst="straightConnector1">
              <a:avLst/>
            </a:prstGeom>
            <a:noFill/>
            <a:ln cap="flat" cmpd="sng" w="19050">
              <a:solidFill>
                <a:srgbClr val="000000"/>
              </a:solidFill>
              <a:prstDash val="solid"/>
              <a:round/>
              <a:headEnd len="med" w="med" type="none"/>
              <a:tailEnd len="med" w="med" type="triangle"/>
            </a:ln>
          </p:spPr>
        </p:cxnSp>
      </p:grpSp>
      <p:sp>
        <p:nvSpPr>
          <p:cNvPr id="1839" name="Google Shape;1839;p23"/>
          <p:cNvSpPr txBox="1"/>
          <p:nvPr/>
        </p:nvSpPr>
        <p:spPr>
          <a:xfrm>
            <a:off x="4248150" y="5835650"/>
            <a:ext cx="473075" cy="306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Arial"/>
                <a:ea typeface="Arial"/>
                <a:cs typeface="Arial"/>
                <a:sym typeface="Arial"/>
              </a:rPr>
              <a:t>bus</a:t>
            </a:r>
            <a:endParaRPr/>
          </a:p>
        </p:txBody>
      </p:sp>
      <p:grpSp>
        <p:nvGrpSpPr>
          <p:cNvPr id="1840" name="Google Shape;1840;p23"/>
          <p:cNvGrpSpPr/>
          <p:nvPr/>
        </p:nvGrpSpPr>
        <p:grpSpPr>
          <a:xfrm>
            <a:off x="890588" y="4438650"/>
            <a:ext cx="2098675" cy="1693863"/>
            <a:chOff x="1968777" y="4452316"/>
            <a:chExt cx="2798763" cy="1693665"/>
          </a:xfrm>
        </p:grpSpPr>
        <p:grpSp>
          <p:nvGrpSpPr>
            <p:cNvPr id="1841" name="Google Shape;1841;p23"/>
            <p:cNvGrpSpPr/>
            <p:nvPr/>
          </p:nvGrpSpPr>
          <p:grpSpPr>
            <a:xfrm>
              <a:off x="2121177" y="4534866"/>
              <a:ext cx="893362" cy="215900"/>
              <a:chOff x="876" y="2800"/>
              <a:chExt cx="644" cy="175"/>
            </a:xfrm>
          </p:grpSpPr>
          <p:sp>
            <p:nvSpPr>
              <p:cNvPr id="1842" name="Google Shape;1842;p23"/>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43" name="Google Shape;1843;p23"/>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44" name="Google Shape;1844;p23"/>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45" name="Google Shape;1845;p23"/>
              <p:cNvSpPr/>
              <p:nvPr/>
            </p:nvSpPr>
            <p:spPr>
              <a:xfrm>
                <a:off x="1264"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46" name="Google Shape;1846;p23"/>
              <p:cNvCxnSpPr/>
              <p:nvPr/>
            </p:nvCxnSpPr>
            <p:spPr>
              <a:xfrm flipH="1" rot="10800000">
                <a:off x="876" y="2882"/>
                <a:ext cx="644" cy="5"/>
              </a:xfrm>
              <a:prstGeom prst="straightConnector1">
                <a:avLst/>
              </a:prstGeom>
              <a:noFill/>
              <a:ln cap="flat" cmpd="sng" w="19050">
                <a:solidFill>
                  <a:srgbClr val="000000"/>
                </a:solidFill>
                <a:prstDash val="solid"/>
                <a:round/>
                <a:headEnd len="med" w="med" type="none"/>
                <a:tailEnd len="med" w="med" type="triangle"/>
              </a:ln>
            </p:spPr>
          </p:cxnSp>
        </p:grpSp>
        <p:grpSp>
          <p:nvGrpSpPr>
            <p:cNvPr id="1847" name="Google Shape;1847;p23"/>
            <p:cNvGrpSpPr/>
            <p:nvPr/>
          </p:nvGrpSpPr>
          <p:grpSpPr>
            <a:xfrm>
              <a:off x="2097365" y="4930154"/>
              <a:ext cx="882264" cy="215900"/>
              <a:chOff x="876" y="2800"/>
              <a:chExt cx="636" cy="175"/>
            </a:xfrm>
          </p:grpSpPr>
          <p:sp>
            <p:nvSpPr>
              <p:cNvPr id="1848" name="Google Shape;1848;p23"/>
              <p:cNvSpPr/>
              <p:nvPr/>
            </p:nvSpPr>
            <p:spPr>
              <a:xfrm>
                <a:off x="925" y="2800"/>
                <a:ext cx="484"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49" name="Google Shape;1849;p23"/>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50" name="Google Shape;1850;p23"/>
              <p:cNvSpPr/>
              <p:nvPr/>
            </p:nvSpPr>
            <p:spPr>
              <a:xfrm>
                <a:off x="1118"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51" name="Google Shape;1851;p23"/>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52" name="Google Shape;1852;p23"/>
              <p:cNvCxnSpPr/>
              <p:nvPr/>
            </p:nvCxnSpPr>
            <p:spPr>
              <a:xfrm flipH="1" rot="10800000">
                <a:off x="876" y="2882"/>
                <a:ext cx="636" cy="5"/>
              </a:xfrm>
              <a:prstGeom prst="straightConnector1">
                <a:avLst/>
              </a:prstGeom>
              <a:noFill/>
              <a:ln cap="flat" cmpd="sng" w="19050">
                <a:solidFill>
                  <a:srgbClr val="000000"/>
                </a:solidFill>
                <a:prstDash val="solid"/>
                <a:round/>
                <a:headEnd len="med" w="med" type="none"/>
                <a:tailEnd len="med" w="med" type="triangle"/>
              </a:ln>
            </p:spPr>
          </p:cxnSp>
        </p:grpSp>
        <p:grpSp>
          <p:nvGrpSpPr>
            <p:cNvPr id="1853" name="Google Shape;1853;p23"/>
            <p:cNvGrpSpPr/>
            <p:nvPr/>
          </p:nvGrpSpPr>
          <p:grpSpPr>
            <a:xfrm>
              <a:off x="2089828" y="5357191"/>
              <a:ext cx="893362" cy="215900"/>
              <a:chOff x="874" y="2800"/>
              <a:chExt cx="644" cy="175"/>
            </a:xfrm>
          </p:grpSpPr>
          <p:sp>
            <p:nvSpPr>
              <p:cNvPr id="1854" name="Google Shape;1854;p23"/>
              <p:cNvSpPr/>
              <p:nvPr/>
            </p:nvSpPr>
            <p:spPr>
              <a:xfrm>
                <a:off x="923" y="2800"/>
                <a:ext cx="487"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55" name="Google Shape;1855;p23"/>
              <p:cNvSpPr/>
              <p:nvPr/>
            </p:nvSpPr>
            <p:spPr>
              <a:xfrm>
                <a:off x="944"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56" name="Google Shape;1856;p23"/>
              <p:cNvSpPr/>
              <p:nvPr/>
            </p:nvSpPr>
            <p:spPr>
              <a:xfrm>
                <a:off x="1115" y="2818"/>
                <a:ext cx="125"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57" name="Google Shape;1857;p23"/>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58" name="Google Shape;1858;p23"/>
              <p:cNvCxnSpPr/>
              <p:nvPr/>
            </p:nvCxnSpPr>
            <p:spPr>
              <a:xfrm flipH="1" rot="10800000">
                <a:off x="874" y="2882"/>
                <a:ext cx="644" cy="5"/>
              </a:xfrm>
              <a:prstGeom prst="straightConnector1">
                <a:avLst/>
              </a:prstGeom>
              <a:noFill/>
              <a:ln cap="flat" cmpd="sng" w="19050">
                <a:solidFill>
                  <a:srgbClr val="000000"/>
                </a:solidFill>
                <a:prstDash val="solid"/>
                <a:round/>
                <a:headEnd len="med" w="med" type="none"/>
                <a:tailEnd len="med" w="med" type="triangle"/>
              </a:ln>
            </p:spPr>
          </p:cxnSp>
        </p:grpSp>
        <p:sp>
          <p:nvSpPr>
            <p:cNvPr id="1859" name="Google Shape;1859;p23"/>
            <p:cNvSpPr/>
            <p:nvPr/>
          </p:nvSpPr>
          <p:spPr>
            <a:xfrm>
              <a:off x="2980735" y="4452316"/>
              <a:ext cx="704983" cy="1176200"/>
            </a:xfrm>
            <a:prstGeom prst="rect">
              <a:avLst/>
            </a:prstGeom>
            <a:solidFill>
              <a:srgbClr val="FFFFFF"/>
            </a:solidFill>
            <a:ln cap="flat" cmpd="sng" w="28575">
              <a:solidFill>
                <a:srgbClr val="FF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1860" name="Google Shape;1860;p23"/>
            <p:cNvGrpSpPr/>
            <p:nvPr/>
          </p:nvGrpSpPr>
          <p:grpSpPr>
            <a:xfrm>
              <a:off x="3689627" y="4533279"/>
              <a:ext cx="890588" cy="215900"/>
              <a:chOff x="455" y="3463"/>
              <a:chExt cx="561" cy="136"/>
            </a:xfrm>
          </p:grpSpPr>
          <p:sp>
            <p:nvSpPr>
              <p:cNvPr id="1861" name="Google Shape;1861;p23"/>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2" name="Google Shape;1862;p23"/>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3" name="Google Shape;1863;p23"/>
              <p:cNvSpPr/>
              <p:nvPr/>
            </p:nvSpPr>
            <p:spPr>
              <a:xfrm>
                <a:off x="646"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4" name="Google Shape;1864;p23"/>
              <p:cNvSpPr/>
              <p:nvPr/>
            </p:nvSpPr>
            <p:spPr>
              <a:xfrm>
                <a:off x="518"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65" name="Google Shape;1865;p23"/>
              <p:cNvCxnSpPr/>
              <p:nvPr/>
            </p:nvCxnSpPr>
            <p:spPr>
              <a:xfrm flipH="1" rot="10800000">
                <a:off x="455" y="3527"/>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866" name="Google Shape;1866;p23"/>
            <p:cNvGrpSpPr/>
            <p:nvPr/>
          </p:nvGrpSpPr>
          <p:grpSpPr>
            <a:xfrm>
              <a:off x="3694390" y="4925391"/>
              <a:ext cx="890587" cy="215900"/>
              <a:chOff x="455" y="3463"/>
              <a:chExt cx="561" cy="136"/>
            </a:xfrm>
          </p:grpSpPr>
          <p:sp>
            <p:nvSpPr>
              <p:cNvPr id="1867" name="Google Shape;1867;p23"/>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8" name="Google Shape;1868;p23"/>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9" name="Google Shape;1869;p23"/>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0" name="Google Shape;1870;p23"/>
              <p:cNvSpPr/>
              <p:nvPr/>
            </p:nvSpPr>
            <p:spPr>
              <a:xfrm>
                <a:off x="518"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71" name="Google Shape;1871;p23"/>
              <p:cNvCxnSpPr/>
              <p:nvPr/>
            </p:nvCxnSpPr>
            <p:spPr>
              <a:xfrm flipH="1" rot="10800000">
                <a:off x="455" y="3527"/>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872" name="Google Shape;1872;p23"/>
            <p:cNvGrpSpPr/>
            <p:nvPr/>
          </p:nvGrpSpPr>
          <p:grpSpPr>
            <a:xfrm>
              <a:off x="3689627" y="5352429"/>
              <a:ext cx="890588" cy="215900"/>
              <a:chOff x="455" y="3463"/>
              <a:chExt cx="561" cy="136"/>
            </a:xfrm>
          </p:grpSpPr>
          <p:sp>
            <p:nvSpPr>
              <p:cNvPr id="1873" name="Google Shape;1873;p23"/>
              <p:cNvSpPr/>
              <p:nvPr/>
            </p:nvSpPr>
            <p:spPr>
              <a:xfrm>
                <a:off x="498" y="3463"/>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4" name="Google Shape;1874;p23"/>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5" name="Google Shape;1875;p23"/>
              <p:cNvSpPr/>
              <p:nvPr/>
            </p:nvSpPr>
            <p:spPr>
              <a:xfrm>
                <a:off x="646"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6" name="Google Shape;1876;p23"/>
              <p:cNvSpPr/>
              <p:nvPr/>
            </p:nvSpPr>
            <p:spPr>
              <a:xfrm>
                <a:off x="518"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77" name="Google Shape;1877;p23"/>
              <p:cNvCxnSpPr/>
              <p:nvPr/>
            </p:nvCxnSpPr>
            <p:spPr>
              <a:xfrm flipH="1" rot="10800000">
                <a:off x="455" y="3527"/>
                <a:ext cx="561" cy="4"/>
              </a:xfrm>
              <a:prstGeom prst="straightConnector1">
                <a:avLst/>
              </a:prstGeom>
              <a:noFill/>
              <a:ln cap="flat" cmpd="sng" w="19050">
                <a:solidFill>
                  <a:srgbClr val="000000"/>
                </a:solidFill>
                <a:prstDash val="solid"/>
                <a:round/>
                <a:headEnd len="med" w="med" type="none"/>
                <a:tailEnd len="med" w="med" type="triangle"/>
              </a:ln>
            </p:spPr>
          </p:cxnSp>
        </p:grpSp>
        <p:sp>
          <p:nvSpPr>
            <p:cNvPr id="1878" name="Google Shape;1878;p23"/>
            <p:cNvSpPr txBox="1"/>
            <p:nvPr/>
          </p:nvSpPr>
          <p:spPr>
            <a:xfrm>
              <a:off x="2813486" y="5838042"/>
              <a:ext cx="1107227" cy="3079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Arial"/>
                  <a:ea typeface="Arial"/>
                  <a:cs typeface="Arial"/>
                  <a:sym typeface="Arial"/>
                </a:rPr>
                <a:t>memory</a:t>
              </a:r>
              <a:endParaRPr/>
            </a:p>
          </p:txBody>
        </p:sp>
        <p:sp>
          <p:nvSpPr>
            <p:cNvPr id="1879" name="Google Shape;1879;p23"/>
            <p:cNvSpPr txBox="1"/>
            <p:nvPr/>
          </p:nvSpPr>
          <p:spPr>
            <a:xfrm>
              <a:off x="2910871" y="4769779"/>
              <a:ext cx="925159" cy="2619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memory</a:t>
              </a:r>
              <a:endParaRPr/>
            </a:p>
          </p:txBody>
        </p:sp>
        <p:sp>
          <p:nvSpPr>
            <p:cNvPr id="1880" name="Google Shape;1880;p23"/>
            <p:cNvSpPr/>
            <p:nvPr/>
          </p:nvSpPr>
          <p:spPr>
            <a:xfrm>
              <a:off x="1968777" y="4577714"/>
              <a:ext cx="2798763" cy="412702"/>
            </a:xfrm>
            <a:custGeom>
              <a:rect b="b" l="l" r="r" t="t"/>
              <a:pathLst>
                <a:path extrusionOk="0" h="260" w="1763">
                  <a:moveTo>
                    <a:pt x="0" y="0"/>
                  </a:moveTo>
                  <a:lnTo>
                    <a:pt x="689" y="0"/>
                  </a:lnTo>
                  <a:lnTo>
                    <a:pt x="1054" y="260"/>
                  </a:lnTo>
                  <a:lnTo>
                    <a:pt x="1763" y="260"/>
                  </a:lnTo>
                </a:path>
              </a:pathLst>
            </a:custGeom>
            <a:noFill/>
            <a:ln cap="flat" cmpd="sng" w="38100">
              <a:solidFill>
                <a:srgbClr val="00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881" name="Google Shape;1881;p23"/>
          <p:cNvSpPr/>
          <p:nvPr/>
        </p:nvSpPr>
        <p:spPr>
          <a:xfrm>
            <a:off x="3765550" y="4548188"/>
            <a:ext cx="1504950" cy="400050"/>
          </a:xfrm>
          <a:custGeom>
            <a:rect b="b" l="l" r="r" t="t"/>
            <a:pathLst>
              <a:path extrusionOk="0" h="252" w="1264">
                <a:moveTo>
                  <a:pt x="0" y="2"/>
                </a:moveTo>
                <a:lnTo>
                  <a:pt x="622" y="0"/>
                </a:lnTo>
                <a:lnTo>
                  <a:pt x="616" y="246"/>
                </a:lnTo>
                <a:lnTo>
                  <a:pt x="1264" y="252"/>
                </a:lnTo>
              </a:path>
            </a:pathLst>
          </a:custGeom>
          <a:noFill/>
          <a:ln cap="flat" cmpd="sng" w="38100">
            <a:solidFill>
              <a:srgbClr val="00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1882" name="Google Shape;1882;p23"/>
          <p:cNvGrpSpPr/>
          <p:nvPr/>
        </p:nvGrpSpPr>
        <p:grpSpPr>
          <a:xfrm>
            <a:off x="5443538" y="4511675"/>
            <a:ext cx="2145110" cy="2066925"/>
            <a:chOff x="6675121" y="4485654"/>
            <a:chExt cx="2859682" cy="2066925"/>
          </a:xfrm>
        </p:grpSpPr>
        <p:grpSp>
          <p:nvGrpSpPr>
            <p:cNvPr id="1883" name="Google Shape;1883;p23"/>
            <p:cNvGrpSpPr/>
            <p:nvPr/>
          </p:nvGrpSpPr>
          <p:grpSpPr>
            <a:xfrm>
              <a:off x="7466691" y="4485654"/>
              <a:ext cx="890587" cy="215900"/>
              <a:chOff x="874" y="2800"/>
              <a:chExt cx="642" cy="175"/>
            </a:xfrm>
          </p:grpSpPr>
          <p:sp>
            <p:nvSpPr>
              <p:cNvPr id="1884" name="Google Shape;1884;p23"/>
              <p:cNvSpPr/>
              <p:nvPr/>
            </p:nvSpPr>
            <p:spPr>
              <a:xfrm>
                <a:off x="923" y="2800"/>
                <a:ext cx="487"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5" name="Google Shape;1885;p23"/>
              <p:cNvSpPr/>
              <p:nvPr/>
            </p:nvSpPr>
            <p:spPr>
              <a:xfrm>
                <a:off x="944"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6" name="Google Shape;1886;p23"/>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7" name="Google Shape;1887;p23"/>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88" name="Google Shape;1888;p23"/>
              <p:cNvCxnSpPr/>
              <p:nvPr/>
            </p:nvCxnSpPr>
            <p:spPr>
              <a:xfrm flipH="1" rot="10800000">
                <a:off x="874"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889" name="Google Shape;1889;p23"/>
            <p:cNvGrpSpPr/>
            <p:nvPr/>
          </p:nvGrpSpPr>
          <p:grpSpPr>
            <a:xfrm>
              <a:off x="7445652" y="4880941"/>
              <a:ext cx="890588" cy="215900"/>
              <a:chOff x="876" y="2800"/>
              <a:chExt cx="642" cy="175"/>
            </a:xfrm>
          </p:grpSpPr>
          <p:sp>
            <p:nvSpPr>
              <p:cNvPr id="1890" name="Google Shape;1890;p23"/>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1" name="Google Shape;1891;p23"/>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2" name="Google Shape;1892;p23"/>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3" name="Google Shape;1893;p23"/>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894" name="Google Shape;1894;p23"/>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895" name="Google Shape;1895;p23"/>
            <p:cNvGrpSpPr/>
            <p:nvPr/>
          </p:nvGrpSpPr>
          <p:grpSpPr>
            <a:xfrm>
              <a:off x="7440890" y="5307979"/>
              <a:ext cx="890587" cy="215900"/>
              <a:chOff x="876" y="2800"/>
              <a:chExt cx="642" cy="175"/>
            </a:xfrm>
          </p:grpSpPr>
          <p:sp>
            <p:nvSpPr>
              <p:cNvPr id="1896" name="Google Shape;1896;p23"/>
              <p:cNvSpPr/>
              <p:nvPr/>
            </p:nvSpPr>
            <p:spPr>
              <a:xfrm>
                <a:off x="925" y="2800"/>
                <a:ext cx="485" cy="175"/>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7" name="Google Shape;1897;p23"/>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8" name="Google Shape;1898;p23"/>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9" name="Google Shape;1899;p23"/>
              <p:cNvSpPr/>
              <p:nvPr/>
            </p:nvSpPr>
            <p:spPr>
              <a:xfrm>
                <a:off x="1264"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900" name="Google Shape;1900;p23"/>
              <p:cNvCxnSpPr/>
              <p:nvPr/>
            </p:nvCxnSpPr>
            <p:spPr>
              <a:xfrm flipH="1" rot="10800000">
                <a:off x="876" y="2882"/>
                <a:ext cx="642" cy="5"/>
              </a:xfrm>
              <a:prstGeom prst="straightConnector1">
                <a:avLst/>
              </a:prstGeom>
              <a:noFill/>
              <a:ln cap="flat" cmpd="sng" w="19050">
                <a:solidFill>
                  <a:srgbClr val="000000"/>
                </a:solidFill>
                <a:prstDash val="solid"/>
                <a:round/>
                <a:headEnd len="med" w="med" type="none"/>
                <a:tailEnd len="med" w="med" type="triangle"/>
              </a:ln>
            </p:spPr>
          </p:cxnSp>
        </p:grpSp>
        <p:grpSp>
          <p:nvGrpSpPr>
            <p:cNvPr id="1901" name="Google Shape;1901;p23"/>
            <p:cNvGrpSpPr/>
            <p:nvPr/>
          </p:nvGrpSpPr>
          <p:grpSpPr>
            <a:xfrm rot="5400000">
              <a:off x="8569603" y="5501654"/>
              <a:ext cx="895350" cy="1035050"/>
              <a:chOff x="2952" y="2773"/>
              <a:chExt cx="564" cy="652"/>
            </a:xfrm>
          </p:grpSpPr>
          <p:grpSp>
            <p:nvGrpSpPr>
              <p:cNvPr id="1902" name="Google Shape;1902;p23"/>
              <p:cNvGrpSpPr/>
              <p:nvPr/>
            </p:nvGrpSpPr>
            <p:grpSpPr>
              <a:xfrm>
                <a:off x="2952" y="2773"/>
                <a:ext cx="561" cy="136"/>
                <a:chOff x="453" y="3460"/>
                <a:chExt cx="561" cy="136"/>
              </a:xfrm>
            </p:grpSpPr>
            <p:sp>
              <p:nvSpPr>
                <p:cNvPr id="1903" name="Google Shape;1903;p23"/>
                <p:cNvSpPr/>
                <p:nvPr/>
              </p:nvSpPr>
              <p:spPr>
                <a:xfrm>
                  <a:off x="496" y="3460"/>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04" name="Google Shape;1904;p23"/>
                <p:cNvSpPr/>
                <p:nvPr/>
              </p:nvSpPr>
              <p:spPr>
                <a:xfrm>
                  <a:off x="769" y="3499"/>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05" name="Google Shape;1905;p23"/>
                <p:cNvSpPr/>
                <p:nvPr/>
              </p:nvSpPr>
              <p:spPr>
                <a:xfrm>
                  <a:off x="642" y="3474"/>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06" name="Google Shape;1906;p23"/>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907" name="Google Shape;1907;p23"/>
                <p:cNvCxnSpPr/>
                <p:nvPr/>
              </p:nvCxnSpPr>
              <p:spPr>
                <a:xfrm flipH="1" rot="10800000">
                  <a:off x="453" y="3530"/>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908" name="Google Shape;1908;p23"/>
              <p:cNvGrpSpPr/>
              <p:nvPr/>
            </p:nvGrpSpPr>
            <p:grpSpPr>
              <a:xfrm>
                <a:off x="2955" y="3020"/>
                <a:ext cx="561" cy="137"/>
                <a:chOff x="453" y="3460"/>
                <a:chExt cx="561" cy="137"/>
              </a:xfrm>
            </p:grpSpPr>
            <p:sp>
              <p:nvSpPr>
                <p:cNvPr id="1909" name="Google Shape;1909;p23"/>
                <p:cNvSpPr/>
                <p:nvPr/>
              </p:nvSpPr>
              <p:spPr>
                <a:xfrm>
                  <a:off x="496" y="3460"/>
                  <a:ext cx="424" cy="137"/>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10" name="Google Shape;1910;p23"/>
                <p:cNvSpPr/>
                <p:nvPr/>
              </p:nvSpPr>
              <p:spPr>
                <a:xfrm>
                  <a:off x="769" y="3501"/>
                  <a:ext cx="132" cy="60"/>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11" name="Google Shape;1911;p23"/>
                <p:cNvSpPr/>
                <p:nvPr/>
              </p:nvSpPr>
              <p:spPr>
                <a:xfrm>
                  <a:off x="642" y="3473"/>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12" name="Google Shape;1912;p23"/>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913" name="Google Shape;1913;p23"/>
                <p:cNvCxnSpPr/>
                <p:nvPr/>
              </p:nvCxnSpPr>
              <p:spPr>
                <a:xfrm flipH="1" rot="10800000">
                  <a:off x="453" y="3529"/>
                  <a:ext cx="561" cy="4"/>
                </a:xfrm>
                <a:prstGeom prst="straightConnector1">
                  <a:avLst/>
                </a:prstGeom>
                <a:noFill/>
                <a:ln cap="flat" cmpd="sng" w="19050">
                  <a:solidFill>
                    <a:srgbClr val="000000"/>
                  </a:solidFill>
                  <a:prstDash val="solid"/>
                  <a:round/>
                  <a:headEnd len="med" w="med" type="none"/>
                  <a:tailEnd len="med" w="med" type="triangle"/>
                </a:ln>
              </p:spPr>
            </p:cxnSp>
          </p:grpSp>
          <p:grpSp>
            <p:nvGrpSpPr>
              <p:cNvPr id="1914" name="Google Shape;1914;p23"/>
              <p:cNvGrpSpPr/>
              <p:nvPr/>
            </p:nvGrpSpPr>
            <p:grpSpPr>
              <a:xfrm>
                <a:off x="2952" y="3289"/>
                <a:ext cx="561" cy="136"/>
                <a:chOff x="453" y="3460"/>
                <a:chExt cx="561" cy="136"/>
              </a:xfrm>
            </p:grpSpPr>
            <p:sp>
              <p:nvSpPr>
                <p:cNvPr id="1915" name="Google Shape;1915;p23"/>
                <p:cNvSpPr/>
                <p:nvPr/>
              </p:nvSpPr>
              <p:spPr>
                <a:xfrm>
                  <a:off x="496" y="3460"/>
                  <a:ext cx="424" cy="136"/>
                </a:xfrm>
                <a:prstGeom prst="rect">
                  <a:avLst/>
                </a:prstGeom>
                <a:solidFill>
                  <a:srgbClr val="FFFFFF"/>
                </a:solidFill>
                <a:ln cap="flat" cmpd="sng" w="1905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16" name="Google Shape;1916;p23"/>
                <p:cNvSpPr/>
                <p:nvPr/>
              </p:nvSpPr>
              <p:spPr>
                <a:xfrm>
                  <a:off x="769" y="3499"/>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17" name="Google Shape;1917;p23"/>
                <p:cNvSpPr/>
                <p:nvPr/>
              </p:nvSpPr>
              <p:spPr>
                <a:xfrm>
                  <a:off x="642" y="3474"/>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18" name="Google Shape;1918;p23"/>
                <p:cNvSpPr/>
                <p:nvPr/>
              </p:nvSpPr>
              <p:spPr>
                <a:xfrm>
                  <a:off x="515" y="3484"/>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919" name="Google Shape;1919;p23"/>
                <p:cNvCxnSpPr/>
                <p:nvPr/>
              </p:nvCxnSpPr>
              <p:spPr>
                <a:xfrm flipH="1" rot="10800000">
                  <a:off x="453" y="3530"/>
                  <a:ext cx="561" cy="4"/>
                </a:xfrm>
                <a:prstGeom prst="straightConnector1">
                  <a:avLst/>
                </a:prstGeom>
                <a:noFill/>
                <a:ln cap="flat" cmpd="sng" w="19050">
                  <a:solidFill>
                    <a:srgbClr val="000000"/>
                  </a:solidFill>
                  <a:prstDash val="solid"/>
                  <a:round/>
                  <a:headEnd len="med" w="med" type="none"/>
                  <a:tailEnd len="med" w="med" type="triangle"/>
                </a:ln>
              </p:spPr>
            </p:cxnSp>
          </p:grpSp>
        </p:grpSp>
        <p:cxnSp>
          <p:nvCxnSpPr>
            <p:cNvPr id="1920" name="Google Shape;1920;p23"/>
            <p:cNvCxnSpPr/>
            <p:nvPr/>
          </p:nvCxnSpPr>
          <p:spPr>
            <a:xfrm>
              <a:off x="8359714" y="4592017"/>
              <a:ext cx="1064510" cy="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21" name="Google Shape;1921;p23"/>
            <p:cNvCxnSpPr/>
            <p:nvPr/>
          </p:nvCxnSpPr>
          <p:spPr>
            <a:xfrm flipH="1" rot="10800000">
              <a:off x="8321620" y="4979367"/>
              <a:ext cx="1111069" cy="3175"/>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22" name="Google Shape;1922;p23"/>
            <p:cNvCxnSpPr/>
            <p:nvPr/>
          </p:nvCxnSpPr>
          <p:spPr>
            <a:xfrm>
              <a:off x="8321620" y="5411167"/>
              <a:ext cx="1102604" cy="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23" name="Google Shape;1923;p23"/>
            <p:cNvCxnSpPr/>
            <p:nvPr/>
          </p:nvCxnSpPr>
          <p:spPr>
            <a:xfrm rot="10800000">
              <a:off x="8605208" y="4592017"/>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24" name="Google Shape;1924;p23"/>
            <p:cNvCxnSpPr/>
            <p:nvPr/>
          </p:nvCxnSpPr>
          <p:spPr>
            <a:xfrm rot="10800000">
              <a:off x="9026355" y="4592017"/>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1925" name="Google Shape;1925;p23"/>
            <p:cNvCxnSpPr/>
            <p:nvPr/>
          </p:nvCxnSpPr>
          <p:spPr>
            <a:xfrm rot="10800000">
              <a:off x="9424224" y="4582492"/>
              <a:ext cx="0" cy="97790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sp>
          <p:nvSpPr>
            <p:cNvPr id="1926" name="Google Shape;1926;p23"/>
            <p:cNvSpPr/>
            <p:nvPr/>
          </p:nvSpPr>
          <p:spPr>
            <a:xfrm>
              <a:off x="8562881" y="4553917"/>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27" name="Google Shape;1927;p23"/>
            <p:cNvSpPr/>
            <p:nvPr/>
          </p:nvSpPr>
          <p:spPr>
            <a:xfrm>
              <a:off x="8562881" y="4938092"/>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28" name="Google Shape;1928;p23"/>
            <p:cNvSpPr/>
            <p:nvPr/>
          </p:nvSpPr>
          <p:spPr>
            <a:xfrm>
              <a:off x="8556531" y="5363542"/>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29" name="Google Shape;1929;p23"/>
            <p:cNvSpPr/>
            <p:nvPr/>
          </p:nvSpPr>
          <p:spPr>
            <a:xfrm>
              <a:off x="8988261" y="4553917"/>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30" name="Google Shape;1930;p23"/>
            <p:cNvSpPr/>
            <p:nvPr/>
          </p:nvSpPr>
          <p:spPr>
            <a:xfrm>
              <a:off x="8988261" y="4938092"/>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31" name="Google Shape;1931;p23"/>
            <p:cNvSpPr/>
            <p:nvPr/>
          </p:nvSpPr>
          <p:spPr>
            <a:xfrm>
              <a:off x="8981913" y="5363542"/>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32" name="Google Shape;1932;p23"/>
            <p:cNvSpPr/>
            <p:nvPr/>
          </p:nvSpPr>
          <p:spPr>
            <a:xfrm>
              <a:off x="9379782" y="4553917"/>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33" name="Google Shape;1933;p23"/>
            <p:cNvSpPr/>
            <p:nvPr/>
          </p:nvSpPr>
          <p:spPr>
            <a:xfrm>
              <a:off x="9379782" y="4938092"/>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34" name="Google Shape;1934;p23"/>
            <p:cNvSpPr/>
            <p:nvPr/>
          </p:nvSpPr>
          <p:spPr>
            <a:xfrm>
              <a:off x="9373432" y="5363542"/>
              <a:ext cx="88886" cy="88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35" name="Google Shape;1935;p23"/>
            <p:cNvSpPr txBox="1"/>
            <p:nvPr/>
          </p:nvSpPr>
          <p:spPr>
            <a:xfrm>
              <a:off x="6675121" y="5768354"/>
              <a:ext cx="186448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Arial"/>
                  <a:ea typeface="Arial"/>
                  <a:cs typeface="Arial"/>
                  <a:sym typeface="Arial"/>
                </a:rPr>
                <a:t>interconnection</a:t>
              </a:r>
              <a:endParaRPr/>
            </a:p>
            <a:p>
              <a:pPr indent="0" lvl="0" marL="0" marR="0" rtl="0" algn="l">
                <a:spcBef>
                  <a:spcPts val="0"/>
                </a:spcBef>
                <a:spcAft>
                  <a:spcPts val="0"/>
                </a:spcAft>
                <a:buNone/>
              </a:pPr>
              <a:r>
                <a:rPr lang="en-US" sz="1400">
                  <a:solidFill>
                    <a:srgbClr val="000000"/>
                  </a:solidFill>
                  <a:latin typeface="Arial"/>
                  <a:ea typeface="Arial"/>
                  <a:cs typeface="Arial"/>
                  <a:sym typeface="Arial"/>
                </a:rPr>
                <a:t>network</a:t>
              </a:r>
              <a:endParaRPr/>
            </a:p>
          </p:txBody>
        </p:sp>
        <p:sp>
          <p:nvSpPr>
            <p:cNvPr id="1936" name="Google Shape;1936;p23"/>
            <p:cNvSpPr/>
            <p:nvPr/>
          </p:nvSpPr>
          <p:spPr>
            <a:xfrm>
              <a:off x="7417950" y="4538042"/>
              <a:ext cx="1542800" cy="2014537"/>
            </a:xfrm>
            <a:custGeom>
              <a:rect b="b" l="l" r="r" t="t"/>
              <a:pathLst>
                <a:path extrusionOk="0" h="1266" w="972">
                  <a:moveTo>
                    <a:pt x="0" y="3"/>
                  </a:moveTo>
                  <a:lnTo>
                    <a:pt x="969" y="0"/>
                  </a:lnTo>
                  <a:lnTo>
                    <a:pt x="972" y="1266"/>
                  </a:lnTo>
                </a:path>
              </a:pathLst>
            </a:custGeom>
            <a:noFill/>
            <a:ln cap="flat" cmpd="sng" w="38100">
              <a:solidFill>
                <a:srgbClr val="00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937" name="Google Shape;1937;p23"/>
          <p:cNvSpPr txBox="1"/>
          <p:nvPr/>
        </p:nvSpPr>
        <p:spPr>
          <a:xfrm>
            <a:off x="614363" y="3692525"/>
            <a:ext cx="8275637" cy="654050"/>
          </a:xfrm>
          <a:prstGeom prst="rect">
            <a:avLst/>
          </a:prstGeom>
          <a:noFill/>
          <a:ln>
            <a:noFill/>
          </a:ln>
        </p:spPr>
        <p:txBody>
          <a:bodyPr anchorCtr="0" anchor="t" bIns="45700" lIns="91425" spcFirstLastPara="1" rIns="91425" wrap="square" tIns="45700">
            <a:noAutofit/>
          </a:bodyPr>
          <a:lstStyle/>
          <a:p>
            <a:pPr indent="-287338" lvl="0" marL="352425" marR="0" rtl="0" algn="l">
              <a:lnSpc>
                <a:spcPct val="90000"/>
              </a:lnSpc>
              <a:spcBef>
                <a:spcPts val="0"/>
              </a:spcBef>
              <a:spcAft>
                <a:spcPts val="0"/>
              </a:spcAft>
              <a:buClr>
                <a:srgbClr val="0000A3"/>
              </a:buClr>
              <a:buSzPts val="2400"/>
              <a:buFont typeface="Noto Sans Symbols"/>
              <a:buChar char="▪"/>
            </a:pPr>
            <a:r>
              <a:rPr lang="en-US" sz="2400">
                <a:solidFill>
                  <a:srgbClr val="000000"/>
                </a:solidFill>
                <a:latin typeface="Arial"/>
                <a:ea typeface="Arial"/>
                <a:cs typeface="Arial"/>
                <a:sym typeface="Arial"/>
              </a:rPr>
              <a:t>Có 03 loại cấu trúc chuyển mạch:</a:t>
            </a:r>
            <a:endParaRPr/>
          </a:p>
        </p:txBody>
      </p:sp>
      <p:sp>
        <p:nvSpPr>
          <p:cNvPr id="1938" name="Google Shape;1938;p23"/>
          <p:cNvSpPr txBox="1"/>
          <p:nvPr>
            <p:ph idx="1" type="body"/>
          </p:nvPr>
        </p:nvSpPr>
        <p:spPr>
          <a:xfrm>
            <a:off x="608013" y="1379538"/>
            <a:ext cx="8277225" cy="6350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Char char="▪"/>
            </a:pPr>
            <a:r>
              <a:rPr lang="en-US"/>
              <a:t>Chuyển tiếp gói tin từ ngõ vào đến ngõ ra</a:t>
            </a:r>
            <a:endParaRPr/>
          </a:p>
          <a:p>
            <a:pPr indent="-193040" lvl="0" marL="273050" rtl="0" algn="l">
              <a:spcBef>
                <a:spcPts val="600"/>
              </a:spcBef>
              <a:spcAft>
                <a:spcPts val="0"/>
              </a:spcAft>
              <a:buSzPts val="1260"/>
              <a:buFont typeface="Noto Sans Symbols"/>
              <a:buNone/>
            </a:pPr>
            <a:r>
              <a:t/>
            </a:r>
            <a:endParaRPr sz="1800"/>
          </a:p>
        </p:txBody>
      </p:sp>
      <p:sp>
        <p:nvSpPr>
          <p:cNvPr id="1939" name="Google Shape;1939;p23"/>
          <p:cNvSpPr txBox="1"/>
          <p:nvPr/>
        </p:nvSpPr>
        <p:spPr>
          <a:xfrm>
            <a:off x="603250" y="1889125"/>
            <a:ext cx="8277225" cy="2317750"/>
          </a:xfrm>
          <a:prstGeom prst="rect">
            <a:avLst/>
          </a:prstGeom>
          <a:noFill/>
          <a:ln>
            <a:noFill/>
          </a:ln>
        </p:spPr>
        <p:txBody>
          <a:bodyPr anchorCtr="0" anchor="t" bIns="45700" lIns="91425" spcFirstLastPara="1" rIns="91425" wrap="square" tIns="45700">
            <a:noAutofit/>
          </a:bodyPr>
          <a:lstStyle/>
          <a:p>
            <a:pPr indent="-287338" lvl="0" marL="352425" marR="0" rtl="0" algn="l">
              <a:lnSpc>
                <a:spcPct val="90000"/>
              </a:lnSpc>
              <a:spcBef>
                <a:spcPts val="0"/>
              </a:spcBef>
              <a:spcAft>
                <a:spcPts val="0"/>
              </a:spcAft>
              <a:buClr>
                <a:srgbClr val="0000A3"/>
              </a:buClr>
              <a:buSzPts val="2400"/>
              <a:buFont typeface="Noto Sans Symbols"/>
              <a:buChar char="▪"/>
            </a:pPr>
            <a:r>
              <a:rPr lang="en-US" sz="2400">
                <a:solidFill>
                  <a:srgbClr val="0000A3"/>
                </a:solidFill>
                <a:latin typeface="Arial"/>
                <a:ea typeface="Arial"/>
                <a:cs typeface="Arial"/>
                <a:sym typeface="Arial"/>
              </a:rPr>
              <a:t>Tốc độ chuyển mạch:</a:t>
            </a:r>
            <a:endParaRPr sz="2400">
              <a:solidFill>
                <a:srgbClr val="000000"/>
              </a:solidFill>
              <a:latin typeface="Arial"/>
              <a:ea typeface="Arial"/>
              <a:cs typeface="Arial"/>
              <a:sym typeface="Arial"/>
            </a:endParaRPr>
          </a:p>
          <a:p>
            <a:pPr indent="-231775" lvl="1" marL="695325" marR="0" rtl="0" algn="l">
              <a:lnSpc>
                <a:spcPct val="90000"/>
              </a:lnSpc>
              <a:spcBef>
                <a:spcPts val="500"/>
              </a:spcBef>
              <a:spcAft>
                <a:spcPts val="0"/>
              </a:spcAft>
              <a:buClr>
                <a:srgbClr val="0000A8"/>
              </a:buClr>
              <a:buSzPts val="1800"/>
              <a:buFont typeface="Arial"/>
              <a:buChar char="•"/>
            </a:pPr>
            <a:r>
              <a:rPr b="0" i="0" lang="en-US" sz="1800" u="none" cap="none" strike="noStrike">
                <a:solidFill>
                  <a:srgbClr val="000000"/>
                </a:solidFill>
                <a:latin typeface="Arial"/>
                <a:ea typeface="Arial"/>
                <a:cs typeface="Arial"/>
                <a:sym typeface="Arial"/>
              </a:rPr>
              <a:t>Thường được đo bằng tốc độ của nhiều ngõ vào/ngõ ra</a:t>
            </a:r>
            <a:endParaRPr/>
          </a:p>
          <a:p>
            <a:pPr indent="-231775" lvl="1" marL="695325" marR="0" rtl="0" algn="l">
              <a:lnSpc>
                <a:spcPct val="90000"/>
              </a:lnSpc>
              <a:spcBef>
                <a:spcPts val="500"/>
              </a:spcBef>
              <a:spcAft>
                <a:spcPts val="0"/>
              </a:spcAft>
              <a:buClr>
                <a:srgbClr val="0000A8"/>
              </a:buClr>
              <a:buSzPts val="1800"/>
              <a:buFont typeface="Arial"/>
              <a:buChar char="•"/>
            </a:pPr>
            <a:r>
              <a:rPr b="0" i="0" lang="en-US" sz="1800" u="none" cap="none" strike="noStrike">
                <a:solidFill>
                  <a:srgbClr val="000000"/>
                </a:solidFill>
                <a:latin typeface="Arial"/>
                <a:ea typeface="Arial"/>
                <a:cs typeface="Arial"/>
                <a:sym typeface="Arial"/>
              </a:rPr>
              <a:t>N ngõ vào: tốc độ chuyển mạch bằng N lần tốc độ kênh truyền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4" name="Shape 1944"/>
        <p:cNvGrpSpPr/>
        <p:nvPr/>
      </p:nvGrpSpPr>
      <p:grpSpPr>
        <a:xfrm>
          <a:off x="0" y="0"/>
          <a:ext cx="0" cy="0"/>
          <a:chOff x="0" y="0"/>
          <a:chExt cx="0" cy="0"/>
        </a:xfrm>
      </p:grpSpPr>
      <p:sp>
        <p:nvSpPr>
          <p:cNvPr id="1945" name="Google Shape;1945;p24"/>
          <p:cNvSpPr txBox="1"/>
          <p:nvPr>
            <p:ph type="title"/>
          </p:nvPr>
        </p:nvSpPr>
        <p:spPr>
          <a:xfrm>
            <a:off x="685800" y="228600"/>
            <a:ext cx="7772400" cy="609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Chuyển mạch qua bộ nhớ</a:t>
            </a:r>
            <a:endParaRPr/>
          </a:p>
        </p:txBody>
      </p:sp>
      <p:sp>
        <p:nvSpPr>
          <p:cNvPr id="1946" name="Google Shape;1946;p2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947" name="Google Shape;1947;p24"/>
          <p:cNvSpPr txBox="1"/>
          <p:nvPr>
            <p:ph idx="1" type="body"/>
          </p:nvPr>
        </p:nvSpPr>
        <p:spPr>
          <a:xfrm>
            <a:off x="685800" y="1066800"/>
            <a:ext cx="7848600" cy="1985963"/>
          </a:xfrm>
          <a:prstGeom prst="rect">
            <a:avLst/>
          </a:prstGeom>
          <a:noFill/>
          <a:ln>
            <a:noFill/>
          </a:ln>
        </p:spPr>
        <p:txBody>
          <a:bodyPr anchorCtr="0" anchor="t" bIns="45700" lIns="91425" spcFirstLastPara="1" rIns="91425" wrap="square" tIns="45700">
            <a:noAutofit/>
          </a:bodyPr>
          <a:lstStyle/>
          <a:p>
            <a:pPr indent="-401638" lvl="0" marL="401638" rtl="0" algn="l">
              <a:spcBef>
                <a:spcPts val="0"/>
              </a:spcBef>
              <a:spcAft>
                <a:spcPts val="0"/>
              </a:spcAft>
              <a:buSzPts val="1260"/>
              <a:buFont typeface="Noto Sans Symbols"/>
              <a:buNone/>
            </a:pPr>
            <a:r>
              <a:rPr lang="en-US" sz="1800">
                <a:solidFill>
                  <a:srgbClr val="FF0000"/>
                </a:solidFill>
              </a:rPr>
              <a:t>Router thế hệ đầu tiên:</a:t>
            </a:r>
            <a:endParaRPr sz="1400"/>
          </a:p>
          <a:p>
            <a:pPr indent="-401638" lvl="0" marL="401638" rtl="0" algn="l">
              <a:spcBef>
                <a:spcPts val="600"/>
              </a:spcBef>
              <a:spcAft>
                <a:spcPts val="0"/>
              </a:spcAft>
              <a:buSzPts val="1260"/>
              <a:buChar char="🞆"/>
            </a:pPr>
            <a:r>
              <a:rPr lang="en-US" sz="1800"/>
              <a:t>Các máy tính truyền thống chuyển mạch dưới sự điều khiển trực tiếp của CPU</a:t>
            </a:r>
            <a:endParaRPr/>
          </a:p>
          <a:p>
            <a:pPr indent="-401638" lvl="0" marL="401638" rtl="0" algn="l">
              <a:spcBef>
                <a:spcPts val="600"/>
              </a:spcBef>
              <a:spcAft>
                <a:spcPts val="0"/>
              </a:spcAft>
              <a:buSzPts val="1260"/>
              <a:buChar char="🞆"/>
            </a:pPr>
            <a:r>
              <a:rPr lang="en-US" sz="1800"/>
              <a:t>Các gói tin được sao chép vào trong bộ nhớ của hệ thống</a:t>
            </a:r>
            <a:endParaRPr/>
          </a:p>
          <a:p>
            <a:pPr indent="-401638" lvl="0" marL="401638" rtl="0" algn="l">
              <a:spcBef>
                <a:spcPts val="600"/>
              </a:spcBef>
              <a:spcAft>
                <a:spcPts val="0"/>
              </a:spcAft>
              <a:buSzPts val="1260"/>
              <a:buChar char="🞆"/>
            </a:pPr>
            <a:r>
              <a:rPr lang="en-US" sz="1800"/>
              <a:t>Tốc độ bị hạn chế bởi bandwidth của bộ nhớ (2 lần truy nhập bus đối với mỗi datagram)</a:t>
            </a:r>
            <a:endParaRPr sz="1400"/>
          </a:p>
        </p:txBody>
      </p:sp>
      <p:grpSp>
        <p:nvGrpSpPr>
          <p:cNvPr id="1948" name="Google Shape;1948;p24"/>
          <p:cNvGrpSpPr/>
          <p:nvPr/>
        </p:nvGrpSpPr>
        <p:grpSpPr>
          <a:xfrm>
            <a:off x="566738" y="3349625"/>
            <a:ext cx="7794625" cy="1787525"/>
            <a:chOff x="566048" y="3349141"/>
            <a:chExt cx="7794625" cy="1787525"/>
          </a:xfrm>
        </p:grpSpPr>
        <p:grpSp>
          <p:nvGrpSpPr>
            <p:cNvPr id="1949" name="Google Shape;1949;p24"/>
            <p:cNvGrpSpPr/>
            <p:nvPr/>
          </p:nvGrpSpPr>
          <p:grpSpPr>
            <a:xfrm>
              <a:off x="1748736" y="3349141"/>
              <a:ext cx="6611937" cy="1787525"/>
              <a:chOff x="983" y="2540"/>
              <a:chExt cx="4165" cy="1126"/>
            </a:xfrm>
          </p:grpSpPr>
          <p:sp>
            <p:nvSpPr>
              <p:cNvPr id="1950" name="Google Shape;1950;p24"/>
              <p:cNvSpPr/>
              <p:nvPr/>
            </p:nvSpPr>
            <p:spPr>
              <a:xfrm>
                <a:off x="983" y="2542"/>
                <a:ext cx="766" cy="702"/>
              </a:xfrm>
              <a:prstGeom prst="rect">
                <a:avLst/>
              </a:prstGeom>
              <a:solidFill>
                <a:srgbClr val="FFFFFF"/>
              </a:solid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51" name="Google Shape;1951;p24"/>
              <p:cNvSpPr txBox="1"/>
              <p:nvPr/>
            </p:nvSpPr>
            <p:spPr>
              <a:xfrm>
                <a:off x="991" y="2557"/>
                <a:ext cx="708" cy="68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input</a:t>
                </a:r>
                <a:endParaRPr/>
              </a:p>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port</a:t>
                </a:r>
                <a:endParaRPr/>
              </a:p>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(e.g.,</a:t>
                </a:r>
                <a:endParaRPr/>
              </a:p>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Ethernet)</a:t>
                </a:r>
                <a:endParaRPr/>
              </a:p>
            </p:txBody>
          </p:sp>
          <p:sp>
            <p:nvSpPr>
              <p:cNvPr id="1952" name="Google Shape;1952;p24"/>
              <p:cNvSpPr txBox="1"/>
              <p:nvPr/>
            </p:nvSpPr>
            <p:spPr>
              <a:xfrm>
                <a:off x="2324" y="2773"/>
                <a:ext cx="636" cy="214"/>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memory</a:t>
                </a:r>
                <a:endParaRPr/>
              </a:p>
            </p:txBody>
          </p:sp>
          <p:sp>
            <p:nvSpPr>
              <p:cNvPr id="1953" name="Google Shape;1953;p24"/>
              <p:cNvSpPr/>
              <p:nvPr/>
            </p:nvSpPr>
            <p:spPr>
              <a:xfrm>
                <a:off x="2072" y="2542"/>
                <a:ext cx="1173" cy="688"/>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54" name="Google Shape;1954;p24"/>
              <p:cNvSpPr/>
              <p:nvPr/>
            </p:nvSpPr>
            <p:spPr>
              <a:xfrm>
                <a:off x="3557" y="2540"/>
                <a:ext cx="766" cy="702"/>
              </a:xfrm>
              <a:prstGeom prst="rect">
                <a:avLst/>
              </a:prstGeom>
              <a:solidFill>
                <a:srgbClr val="FFFFFF"/>
              </a:solid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55" name="Google Shape;1955;p24"/>
              <p:cNvSpPr txBox="1"/>
              <p:nvPr/>
            </p:nvSpPr>
            <p:spPr>
              <a:xfrm>
                <a:off x="3565" y="2555"/>
                <a:ext cx="708" cy="68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output</a:t>
                </a:r>
                <a:endParaRPr/>
              </a:p>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port</a:t>
                </a:r>
                <a:endParaRPr/>
              </a:p>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(e.g.,</a:t>
                </a:r>
                <a:endParaRPr/>
              </a:p>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Ethernet)</a:t>
                </a:r>
                <a:endParaRPr/>
              </a:p>
            </p:txBody>
          </p:sp>
          <p:cxnSp>
            <p:nvCxnSpPr>
              <p:cNvPr id="1956" name="Google Shape;1956;p24"/>
              <p:cNvCxnSpPr/>
              <p:nvPr/>
            </p:nvCxnSpPr>
            <p:spPr>
              <a:xfrm>
                <a:off x="983" y="3561"/>
                <a:ext cx="3337" cy="0"/>
              </a:xfrm>
              <a:prstGeom prst="straightConnector1">
                <a:avLst/>
              </a:prstGeom>
              <a:noFill/>
              <a:ln cap="flat" cmpd="sng" w="28575">
                <a:solidFill>
                  <a:srgbClr val="000000"/>
                </a:solidFill>
                <a:prstDash val="solid"/>
                <a:round/>
                <a:headEnd len="med" w="med" type="none"/>
                <a:tailEnd len="med" w="med" type="none"/>
              </a:ln>
            </p:spPr>
          </p:cxnSp>
          <p:cxnSp>
            <p:nvCxnSpPr>
              <p:cNvPr id="1957" name="Google Shape;1957;p24"/>
              <p:cNvCxnSpPr/>
              <p:nvPr/>
            </p:nvCxnSpPr>
            <p:spPr>
              <a:xfrm>
                <a:off x="1370" y="3252"/>
                <a:ext cx="0" cy="316"/>
              </a:xfrm>
              <a:prstGeom prst="straightConnector1">
                <a:avLst/>
              </a:prstGeom>
              <a:noFill/>
              <a:ln cap="flat" cmpd="sng" w="28575">
                <a:solidFill>
                  <a:srgbClr val="3333CC"/>
                </a:solidFill>
                <a:prstDash val="solid"/>
                <a:round/>
                <a:headEnd len="med" w="med" type="none"/>
                <a:tailEnd len="med" w="med" type="none"/>
              </a:ln>
            </p:spPr>
          </p:cxnSp>
          <p:cxnSp>
            <p:nvCxnSpPr>
              <p:cNvPr id="1958" name="Google Shape;1958;p24"/>
              <p:cNvCxnSpPr/>
              <p:nvPr/>
            </p:nvCxnSpPr>
            <p:spPr>
              <a:xfrm>
                <a:off x="3939" y="3242"/>
                <a:ext cx="0" cy="316"/>
              </a:xfrm>
              <a:prstGeom prst="straightConnector1">
                <a:avLst/>
              </a:prstGeom>
              <a:noFill/>
              <a:ln cap="flat" cmpd="sng" w="28575">
                <a:solidFill>
                  <a:srgbClr val="3333CC"/>
                </a:solidFill>
                <a:prstDash val="solid"/>
                <a:round/>
                <a:headEnd len="med" w="med" type="none"/>
                <a:tailEnd len="med" w="med" type="none"/>
              </a:ln>
            </p:spPr>
          </p:cxnSp>
          <p:cxnSp>
            <p:nvCxnSpPr>
              <p:cNvPr id="1959" name="Google Shape;1959;p24"/>
              <p:cNvCxnSpPr/>
              <p:nvPr/>
            </p:nvCxnSpPr>
            <p:spPr>
              <a:xfrm>
                <a:off x="2665" y="3240"/>
                <a:ext cx="0" cy="316"/>
              </a:xfrm>
              <a:prstGeom prst="straightConnector1">
                <a:avLst/>
              </a:prstGeom>
              <a:noFill/>
              <a:ln cap="flat" cmpd="sng" w="28575">
                <a:solidFill>
                  <a:srgbClr val="FF0000"/>
                </a:solidFill>
                <a:prstDash val="solid"/>
                <a:round/>
                <a:headEnd len="med" w="med" type="none"/>
                <a:tailEnd len="med" w="med" type="none"/>
              </a:ln>
            </p:spPr>
          </p:cxnSp>
          <p:sp>
            <p:nvSpPr>
              <p:cNvPr id="1960" name="Google Shape;1960;p24"/>
              <p:cNvSpPr txBox="1"/>
              <p:nvPr/>
            </p:nvSpPr>
            <p:spPr>
              <a:xfrm>
                <a:off x="4304" y="3435"/>
                <a:ext cx="844"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system bus</a:t>
                </a:r>
                <a:endParaRPr/>
              </a:p>
            </p:txBody>
          </p:sp>
        </p:grpSp>
        <p:pic>
          <p:nvPicPr>
            <p:cNvPr id="1961" name="Google Shape;1961;p24"/>
            <p:cNvPicPr preferRelativeResize="0"/>
            <p:nvPr/>
          </p:nvPicPr>
          <p:blipFill rotWithShape="1">
            <a:blip r:embed="rId3">
              <a:alphaModFix/>
            </a:blip>
            <a:srcRect b="0" l="0" r="0" t="0"/>
            <a:stretch/>
          </p:blipFill>
          <p:spPr>
            <a:xfrm>
              <a:off x="1313761" y="3542816"/>
              <a:ext cx="533400" cy="684213"/>
            </a:xfrm>
            <a:prstGeom prst="rect">
              <a:avLst/>
            </a:prstGeom>
            <a:noFill/>
            <a:ln>
              <a:noFill/>
            </a:ln>
          </p:spPr>
        </p:pic>
        <p:pic>
          <p:nvPicPr>
            <p:cNvPr id="1962" name="Google Shape;1962;p24"/>
            <p:cNvPicPr preferRelativeResize="0"/>
            <p:nvPr/>
          </p:nvPicPr>
          <p:blipFill rotWithShape="1">
            <a:blip r:embed="rId3">
              <a:alphaModFix/>
            </a:blip>
            <a:srcRect b="0" l="0" r="0" t="0"/>
            <a:stretch/>
          </p:blipFill>
          <p:spPr>
            <a:xfrm>
              <a:off x="6952561" y="3506304"/>
              <a:ext cx="533400" cy="684212"/>
            </a:xfrm>
            <a:prstGeom prst="rect">
              <a:avLst/>
            </a:prstGeom>
            <a:noFill/>
            <a:ln>
              <a:noFill/>
            </a:ln>
          </p:spPr>
        </p:pic>
        <p:sp>
          <p:nvSpPr>
            <p:cNvPr id="1963" name="Google Shape;1963;p24"/>
            <p:cNvSpPr/>
            <p:nvPr/>
          </p:nvSpPr>
          <p:spPr>
            <a:xfrm>
              <a:off x="566048" y="3777766"/>
              <a:ext cx="434975" cy="222250"/>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64" name="Google Shape;1964;p24"/>
            <p:cNvSpPr/>
            <p:nvPr/>
          </p:nvSpPr>
          <p:spPr>
            <a:xfrm>
              <a:off x="578748" y="3787291"/>
              <a:ext cx="446087" cy="212725"/>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sp>
        <p:nvSpPr>
          <p:cNvPr id="1970" name="Google Shape;1970;p25"/>
          <p:cNvSpPr txBox="1"/>
          <p:nvPr>
            <p:ph type="title"/>
          </p:nvPr>
        </p:nvSpPr>
        <p:spPr>
          <a:xfrm>
            <a:off x="650875" y="798513"/>
            <a:ext cx="7772400" cy="685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Chuyển mạch qua bus</a:t>
            </a:r>
            <a:endParaRPr/>
          </a:p>
        </p:txBody>
      </p:sp>
      <p:sp>
        <p:nvSpPr>
          <p:cNvPr id="1971" name="Google Shape;1971;p25"/>
          <p:cNvSpPr txBox="1"/>
          <p:nvPr>
            <p:ph idx="1" type="body"/>
          </p:nvPr>
        </p:nvSpPr>
        <p:spPr>
          <a:xfrm>
            <a:off x="512763" y="1766888"/>
            <a:ext cx="5608637" cy="3230562"/>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400"/>
              <a:buChar char="🞆"/>
            </a:pPr>
            <a:r>
              <a:rPr lang="en-US" sz="2000"/>
              <a:t>Datagram từ bộ nhớ cổng vào chuyển sang bộ nhớ cổng ra thông qua bus dùng chung</a:t>
            </a:r>
            <a:endParaRPr/>
          </a:p>
          <a:p>
            <a:pPr indent="-273050" lvl="0" marL="273050" rtl="0" algn="l">
              <a:lnSpc>
                <a:spcPct val="90000"/>
              </a:lnSpc>
              <a:spcBef>
                <a:spcPts val="600"/>
              </a:spcBef>
              <a:spcAft>
                <a:spcPts val="0"/>
              </a:spcAft>
              <a:buSzPts val="1400"/>
              <a:buChar char="🞆"/>
            </a:pPr>
            <a:r>
              <a:rPr lang="en-US" sz="2000">
                <a:solidFill>
                  <a:srgbClr val="FF0000"/>
                </a:solidFill>
              </a:rPr>
              <a:t>Cạnh tranh bus:</a:t>
            </a:r>
            <a:r>
              <a:rPr lang="en-US" sz="2000"/>
              <a:t>  tốc độ chuyển mạch bị giới hạn bởi bandwidth của của bus</a:t>
            </a:r>
            <a:endParaRPr/>
          </a:p>
          <a:p>
            <a:pPr indent="-273050" lvl="0" marL="273050" rtl="0" algn="l">
              <a:lnSpc>
                <a:spcPct val="90000"/>
              </a:lnSpc>
              <a:spcBef>
                <a:spcPts val="600"/>
              </a:spcBef>
              <a:spcAft>
                <a:spcPts val="0"/>
              </a:spcAft>
              <a:buSzPts val="1400"/>
              <a:buChar char="🞆"/>
            </a:pPr>
            <a:r>
              <a:rPr lang="en-US" sz="2000"/>
              <a:t>Bus 1 Gbps, Cisco 1900: tốc độ đủ cho các router doanh nghiệp (khác router cho vùng, mạng backbone)</a:t>
            </a:r>
            <a:endParaRPr/>
          </a:p>
        </p:txBody>
      </p:sp>
      <p:sp>
        <p:nvSpPr>
          <p:cNvPr id="1972" name="Google Shape;1972;p2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1973" name="Google Shape;1973;p25"/>
          <p:cNvGrpSpPr/>
          <p:nvPr/>
        </p:nvGrpSpPr>
        <p:grpSpPr>
          <a:xfrm>
            <a:off x="1719263" y="4286250"/>
            <a:ext cx="5295900" cy="1766889"/>
            <a:chOff x="4336991" y="4484392"/>
            <a:chExt cx="2903568" cy="1047064"/>
          </a:xfrm>
        </p:grpSpPr>
        <p:grpSp>
          <p:nvGrpSpPr>
            <p:cNvPr id="1974" name="Google Shape;1974;p25"/>
            <p:cNvGrpSpPr/>
            <p:nvPr/>
          </p:nvGrpSpPr>
          <p:grpSpPr>
            <a:xfrm>
              <a:off x="4769281" y="4484392"/>
              <a:ext cx="1093120" cy="215900"/>
              <a:chOff x="876" y="2800"/>
              <a:chExt cx="788" cy="175"/>
            </a:xfrm>
          </p:grpSpPr>
          <p:sp>
            <p:nvSpPr>
              <p:cNvPr id="1975" name="Google Shape;1975;p25"/>
              <p:cNvSpPr/>
              <p:nvPr/>
            </p:nvSpPr>
            <p:spPr>
              <a:xfrm>
                <a:off x="925" y="2800"/>
                <a:ext cx="485" cy="175"/>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76" name="Google Shape;1976;p25"/>
              <p:cNvSpPr/>
              <p:nvPr/>
            </p:nvSpPr>
            <p:spPr>
              <a:xfrm>
                <a:off x="945" y="2849"/>
                <a:ext cx="151" cy="78"/>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77" name="Google Shape;1977;p25"/>
              <p:cNvSpPr/>
              <p:nvPr/>
            </p:nvSpPr>
            <p:spPr>
              <a:xfrm>
                <a:off x="1117" y="2818"/>
                <a:ext cx="124" cy="133"/>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78" name="Google Shape;1978;p25"/>
              <p:cNvSpPr/>
              <p:nvPr/>
            </p:nvSpPr>
            <p:spPr>
              <a:xfrm>
                <a:off x="1263" y="2815"/>
                <a:ext cx="125" cy="133"/>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979" name="Google Shape;1979;p25"/>
              <p:cNvCxnSpPr/>
              <p:nvPr/>
            </p:nvCxnSpPr>
            <p:spPr>
              <a:xfrm>
                <a:off x="876" y="2887"/>
                <a:ext cx="788" cy="0"/>
              </a:xfrm>
              <a:prstGeom prst="straightConnector1">
                <a:avLst/>
              </a:prstGeom>
              <a:noFill/>
              <a:ln cap="flat" cmpd="sng" w="19050">
                <a:solidFill>
                  <a:srgbClr val="000000"/>
                </a:solidFill>
                <a:prstDash val="solid"/>
                <a:round/>
                <a:headEnd len="med" w="med" type="none"/>
                <a:tailEnd len="med" w="med" type="triangle"/>
              </a:ln>
            </p:spPr>
          </p:cxnSp>
        </p:grpSp>
        <p:grpSp>
          <p:nvGrpSpPr>
            <p:cNvPr id="1980" name="Google Shape;1980;p25"/>
            <p:cNvGrpSpPr/>
            <p:nvPr/>
          </p:nvGrpSpPr>
          <p:grpSpPr>
            <a:xfrm>
              <a:off x="4767694" y="4879680"/>
              <a:ext cx="1094506" cy="215900"/>
              <a:chOff x="876" y="2800"/>
              <a:chExt cx="789" cy="175"/>
            </a:xfrm>
          </p:grpSpPr>
          <p:sp>
            <p:nvSpPr>
              <p:cNvPr id="1981" name="Google Shape;1981;p25"/>
              <p:cNvSpPr/>
              <p:nvPr/>
            </p:nvSpPr>
            <p:spPr>
              <a:xfrm>
                <a:off x="925" y="2800"/>
                <a:ext cx="485" cy="175"/>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82" name="Google Shape;1982;p25"/>
              <p:cNvSpPr/>
              <p:nvPr/>
            </p:nvSpPr>
            <p:spPr>
              <a:xfrm>
                <a:off x="945" y="2849"/>
                <a:ext cx="151" cy="79"/>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83" name="Google Shape;1983;p25"/>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84" name="Google Shape;1984;p25"/>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985" name="Google Shape;1985;p25"/>
              <p:cNvCxnSpPr/>
              <p:nvPr/>
            </p:nvCxnSpPr>
            <p:spPr>
              <a:xfrm>
                <a:off x="876" y="2887"/>
                <a:ext cx="789" cy="0"/>
              </a:xfrm>
              <a:prstGeom prst="straightConnector1">
                <a:avLst/>
              </a:prstGeom>
              <a:noFill/>
              <a:ln cap="flat" cmpd="sng" w="19050">
                <a:solidFill>
                  <a:srgbClr val="000000"/>
                </a:solidFill>
                <a:prstDash val="solid"/>
                <a:round/>
                <a:headEnd len="med" w="med" type="none"/>
                <a:tailEnd len="med" w="med" type="triangle"/>
              </a:ln>
            </p:spPr>
          </p:cxnSp>
        </p:grpSp>
        <p:grpSp>
          <p:nvGrpSpPr>
            <p:cNvPr id="1986" name="Google Shape;1986;p25"/>
            <p:cNvGrpSpPr/>
            <p:nvPr/>
          </p:nvGrpSpPr>
          <p:grpSpPr>
            <a:xfrm>
              <a:off x="4762932" y="5306717"/>
              <a:ext cx="1079248" cy="215900"/>
              <a:chOff x="876" y="2800"/>
              <a:chExt cx="778" cy="175"/>
            </a:xfrm>
          </p:grpSpPr>
          <p:sp>
            <p:nvSpPr>
              <p:cNvPr id="1987" name="Google Shape;1987;p25"/>
              <p:cNvSpPr/>
              <p:nvPr/>
            </p:nvSpPr>
            <p:spPr>
              <a:xfrm>
                <a:off x="925" y="2800"/>
                <a:ext cx="485" cy="175"/>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88" name="Google Shape;1988;p25"/>
              <p:cNvSpPr/>
              <p:nvPr/>
            </p:nvSpPr>
            <p:spPr>
              <a:xfrm>
                <a:off x="945" y="2849"/>
                <a:ext cx="151" cy="79"/>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89" name="Google Shape;1989;p25"/>
              <p:cNvSpPr/>
              <p:nvPr/>
            </p:nvSpPr>
            <p:spPr>
              <a:xfrm>
                <a:off x="1117" y="2818"/>
                <a:ext cx="124" cy="13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90" name="Google Shape;1990;p25"/>
              <p:cNvSpPr/>
              <p:nvPr/>
            </p:nvSpPr>
            <p:spPr>
              <a:xfrm>
                <a:off x="1263" y="2815"/>
                <a:ext cx="125" cy="13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991" name="Google Shape;1991;p25"/>
              <p:cNvCxnSpPr/>
              <p:nvPr/>
            </p:nvCxnSpPr>
            <p:spPr>
              <a:xfrm>
                <a:off x="876" y="2887"/>
                <a:ext cx="778" cy="0"/>
              </a:xfrm>
              <a:prstGeom prst="straightConnector1">
                <a:avLst/>
              </a:prstGeom>
              <a:noFill/>
              <a:ln cap="flat" cmpd="sng" w="19050">
                <a:solidFill>
                  <a:srgbClr val="000000"/>
                </a:solidFill>
                <a:prstDash val="solid"/>
                <a:round/>
                <a:headEnd len="med" w="med" type="none"/>
                <a:tailEnd len="med" w="med" type="triangle"/>
              </a:ln>
            </p:spPr>
          </p:cxnSp>
        </p:grpSp>
        <p:cxnSp>
          <p:nvCxnSpPr>
            <p:cNvPr id="1992" name="Google Shape;1992;p25"/>
            <p:cNvCxnSpPr/>
            <p:nvPr/>
          </p:nvCxnSpPr>
          <p:spPr>
            <a:xfrm>
              <a:off x="5888868" y="4492859"/>
              <a:ext cx="0" cy="1002848"/>
            </a:xfrm>
            <a:prstGeom prst="straightConnector1">
              <a:avLst/>
            </a:prstGeom>
            <a:noFill/>
            <a:ln cap="flat" cmpd="sng" w="76200">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grpSp>
          <p:nvGrpSpPr>
            <p:cNvPr id="1993" name="Google Shape;1993;p25"/>
            <p:cNvGrpSpPr/>
            <p:nvPr/>
          </p:nvGrpSpPr>
          <p:grpSpPr>
            <a:xfrm>
              <a:off x="5956300" y="4501349"/>
              <a:ext cx="1030288" cy="215900"/>
              <a:chOff x="367" y="3463"/>
              <a:chExt cx="649" cy="136"/>
            </a:xfrm>
          </p:grpSpPr>
          <p:sp>
            <p:nvSpPr>
              <p:cNvPr id="1994" name="Google Shape;1994;p25"/>
              <p:cNvSpPr/>
              <p:nvPr/>
            </p:nvSpPr>
            <p:spPr>
              <a:xfrm>
                <a:off x="498" y="3463"/>
                <a:ext cx="424" cy="136"/>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95" name="Google Shape;1995;p25"/>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96" name="Google Shape;1996;p25"/>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97" name="Google Shape;1997;p25"/>
              <p:cNvSpPr/>
              <p:nvPr/>
            </p:nvSpPr>
            <p:spPr>
              <a:xfrm>
                <a:off x="517" y="3480"/>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998" name="Google Shape;1998;p25"/>
              <p:cNvCxnSpPr/>
              <p:nvPr/>
            </p:nvCxnSpPr>
            <p:spPr>
              <a:xfrm>
                <a:off x="367" y="3527"/>
                <a:ext cx="649" cy="0"/>
              </a:xfrm>
              <a:prstGeom prst="straightConnector1">
                <a:avLst/>
              </a:prstGeom>
              <a:noFill/>
              <a:ln cap="flat" cmpd="sng" w="19050">
                <a:solidFill>
                  <a:srgbClr val="000000"/>
                </a:solidFill>
                <a:prstDash val="solid"/>
                <a:round/>
                <a:headEnd len="med" w="med" type="none"/>
                <a:tailEnd len="med" w="med" type="triangle"/>
              </a:ln>
            </p:spPr>
          </p:cxnSp>
        </p:grpSp>
        <p:grpSp>
          <p:nvGrpSpPr>
            <p:cNvPr id="1999" name="Google Shape;1999;p25"/>
            <p:cNvGrpSpPr/>
            <p:nvPr/>
          </p:nvGrpSpPr>
          <p:grpSpPr>
            <a:xfrm>
              <a:off x="5946775" y="4893462"/>
              <a:ext cx="1044574" cy="215900"/>
              <a:chOff x="358" y="3463"/>
              <a:chExt cx="658" cy="136"/>
            </a:xfrm>
          </p:grpSpPr>
          <p:sp>
            <p:nvSpPr>
              <p:cNvPr id="2000" name="Google Shape;2000;p25"/>
              <p:cNvSpPr/>
              <p:nvPr/>
            </p:nvSpPr>
            <p:spPr>
              <a:xfrm>
                <a:off x="498" y="3463"/>
                <a:ext cx="424" cy="136"/>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01" name="Google Shape;2001;p25"/>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02" name="Google Shape;2002;p25"/>
              <p:cNvSpPr/>
              <p:nvPr/>
            </p:nvSpPr>
            <p:spPr>
              <a:xfrm>
                <a:off x="644" y="3477"/>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03" name="Google Shape;2003;p25"/>
              <p:cNvSpPr/>
              <p:nvPr/>
            </p:nvSpPr>
            <p:spPr>
              <a:xfrm>
                <a:off x="517" y="3480"/>
                <a:ext cx="108" cy="104"/>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004" name="Google Shape;2004;p25"/>
              <p:cNvCxnSpPr/>
              <p:nvPr/>
            </p:nvCxnSpPr>
            <p:spPr>
              <a:xfrm>
                <a:off x="358" y="3527"/>
                <a:ext cx="658" cy="0"/>
              </a:xfrm>
              <a:prstGeom prst="straightConnector1">
                <a:avLst/>
              </a:prstGeom>
              <a:noFill/>
              <a:ln cap="flat" cmpd="sng" w="19050">
                <a:solidFill>
                  <a:srgbClr val="000000"/>
                </a:solidFill>
                <a:prstDash val="solid"/>
                <a:round/>
                <a:headEnd len="med" w="med" type="none"/>
                <a:tailEnd len="med" w="med" type="triangle"/>
              </a:ln>
            </p:spPr>
          </p:cxnSp>
        </p:grpSp>
        <p:grpSp>
          <p:nvGrpSpPr>
            <p:cNvPr id="2005" name="Google Shape;2005;p25"/>
            <p:cNvGrpSpPr/>
            <p:nvPr/>
          </p:nvGrpSpPr>
          <p:grpSpPr>
            <a:xfrm>
              <a:off x="5945368" y="5315556"/>
              <a:ext cx="1046163" cy="215900"/>
              <a:chOff x="357" y="3463"/>
              <a:chExt cx="659" cy="136"/>
            </a:xfrm>
          </p:grpSpPr>
          <p:sp>
            <p:nvSpPr>
              <p:cNvPr id="2006" name="Google Shape;2006;p25"/>
              <p:cNvSpPr/>
              <p:nvPr/>
            </p:nvSpPr>
            <p:spPr>
              <a:xfrm>
                <a:off x="498" y="3463"/>
                <a:ext cx="424" cy="136"/>
              </a:xfrm>
              <a:prstGeom prst="rect">
                <a:avLst/>
              </a:prstGeom>
              <a:solidFill>
                <a:srgbClr val="FFFFFF"/>
              </a:solidFill>
              <a:ln cap="flat" cmpd="sng" w="25400">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07" name="Google Shape;2007;p25"/>
              <p:cNvSpPr/>
              <p:nvPr/>
            </p:nvSpPr>
            <p:spPr>
              <a:xfrm>
                <a:off x="771" y="3500"/>
                <a:ext cx="132"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08" name="Google Shape;2008;p25"/>
              <p:cNvSpPr/>
              <p:nvPr/>
            </p:nvSpPr>
            <p:spPr>
              <a:xfrm>
                <a:off x="644" y="3478"/>
                <a:ext cx="108"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09" name="Google Shape;2009;p25"/>
              <p:cNvSpPr/>
              <p:nvPr/>
            </p:nvSpPr>
            <p:spPr>
              <a:xfrm>
                <a:off x="517" y="3480"/>
                <a:ext cx="108" cy="104"/>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010" name="Google Shape;2010;p25"/>
              <p:cNvCxnSpPr/>
              <p:nvPr/>
            </p:nvCxnSpPr>
            <p:spPr>
              <a:xfrm>
                <a:off x="357" y="3527"/>
                <a:ext cx="659" cy="0"/>
              </a:xfrm>
              <a:prstGeom prst="straightConnector1">
                <a:avLst/>
              </a:prstGeom>
              <a:noFill/>
              <a:ln cap="flat" cmpd="sng" w="19050">
                <a:solidFill>
                  <a:srgbClr val="000000"/>
                </a:solidFill>
                <a:prstDash val="solid"/>
                <a:round/>
                <a:headEnd len="med" w="med" type="none"/>
                <a:tailEnd len="med" w="med" type="triangle"/>
              </a:ln>
            </p:spPr>
          </p:cxnSp>
        </p:grpSp>
        <p:sp>
          <p:nvSpPr>
            <p:cNvPr id="2011" name="Google Shape;2011;p25"/>
            <p:cNvSpPr/>
            <p:nvPr/>
          </p:nvSpPr>
          <p:spPr>
            <a:xfrm>
              <a:off x="4336991" y="4554008"/>
              <a:ext cx="2903568" cy="396059"/>
            </a:xfrm>
            <a:custGeom>
              <a:rect b="b" l="l" r="r" t="t"/>
              <a:pathLst>
                <a:path extrusionOk="0" h="10156" w="10000">
                  <a:moveTo>
                    <a:pt x="0" y="3"/>
                  </a:moveTo>
                  <a:lnTo>
                    <a:pt x="5351" y="0"/>
                  </a:lnTo>
                  <a:cubicBezTo>
                    <a:pt x="5359" y="3359"/>
                    <a:pt x="5357" y="6797"/>
                    <a:pt x="5365" y="10156"/>
                  </a:cubicBezTo>
                  <a:lnTo>
                    <a:pt x="10000" y="9777"/>
                  </a:lnTo>
                </a:path>
              </a:pathLst>
            </a:custGeom>
            <a:noFill/>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6" name="Shape 2016"/>
        <p:cNvGrpSpPr/>
        <p:nvPr/>
      </p:nvGrpSpPr>
      <p:grpSpPr>
        <a:xfrm>
          <a:off x="0" y="0"/>
          <a:ext cx="0" cy="0"/>
          <a:chOff x="0" y="0"/>
          <a:chExt cx="0" cy="0"/>
        </a:xfrm>
      </p:grpSpPr>
      <p:sp>
        <p:nvSpPr>
          <p:cNvPr id="2017" name="Google Shape;2017;p26"/>
          <p:cNvSpPr txBox="1"/>
          <p:nvPr>
            <p:ph type="title"/>
          </p:nvPr>
        </p:nvSpPr>
        <p:spPr>
          <a:xfrm>
            <a:off x="522288" y="508000"/>
            <a:ext cx="77724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Chuyển mạch qua mạng kết nối</a:t>
            </a:r>
            <a:endParaRPr sz="3600"/>
          </a:p>
        </p:txBody>
      </p:sp>
      <p:sp>
        <p:nvSpPr>
          <p:cNvPr id="2018" name="Google Shape;2018;p26"/>
          <p:cNvSpPr txBox="1"/>
          <p:nvPr>
            <p:ph idx="1" type="body"/>
          </p:nvPr>
        </p:nvSpPr>
        <p:spPr>
          <a:xfrm>
            <a:off x="520700" y="1631950"/>
            <a:ext cx="7772400" cy="3497263"/>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Giải quyết hạn chế vấn đề bandwidth của bus</a:t>
            </a:r>
            <a:endParaRPr/>
          </a:p>
          <a:p>
            <a:pPr indent="-273050" lvl="0" marL="273050" rtl="0" algn="l">
              <a:spcBef>
                <a:spcPts val="600"/>
              </a:spcBef>
              <a:spcAft>
                <a:spcPts val="0"/>
              </a:spcAft>
              <a:buSzPts val="1680"/>
              <a:buChar char="🞆"/>
            </a:pPr>
            <a:r>
              <a:rPr lang="en-US"/>
              <a:t>Mạng Banyan, mạng các kết nối ban đầu được phát triển để kết nối các processor trong multiprocessor</a:t>
            </a:r>
            <a:endParaRPr/>
          </a:p>
          <a:p>
            <a:pPr indent="-273050" lvl="0" marL="273050" rtl="0" algn="l">
              <a:spcBef>
                <a:spcPts val="600"/>
              </a:spcBef>
              <a:spcAft>
                <a:spcPts val="0"/>
              </a:spcAft>
              <a:buSzPts val="1680"/>
              <a:buChar char="🞆"/>
            </a:pPr>
            <a:r>
              <a:rPr lang="en-US"/>
              <a:t>Thiết kế tiên tiến: phân mảnh các datagram thành các cell có độ dài cố định, chuyển mạch các cell qua fabric. </a:t>
            </a:r>
            <a:endParaRPr/>
          </a:p>
          <a:p>
            <a:pPr indent="-273050" lvl="0" marL="273050" rtl="0" algn="l">
              <a:spcBef>
                <a:spcPts val="600"/>
              </a:spcBef>
              <a:spcAft>
                <a:spcPts val="0"/>
              </a:spcAft>
              <a:buSzPts val="1680"/>
              <a:buChar char="🞆"/>
            </a:pPr>
            <a:r>
              <a:rPr lang="en-US"/>
              <a:t>Cisco 12000: chuyển mạch Gbps qua mạng kết nối</a:t>
            </a:r>
            <a:endParaRPr sz="1800"/>
          </a:p>
        </p:txBody>
      </p:sp>
      <p:sp>
        <p:nvSpPr>
          <p:cNvPr id="2019" name="Google Shape;2019;p2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2020" name="Google Shape;2020;p26"/>
          <p:cNvGrpSpPr/>
          <p:nvPr/>
        </p:nvGrpSpPr>
        <p:grpSpPr>
          <a:xfrm>
            <a:off x="671514" y="4338638"/>
            <a:ext cx="2310624" cy="1855787"/>
            <a:chOff x="7417077" y="4485654"/>
            <a:chExt cx="2105026" cy="2066925"/>
          </a:xfrm>
        </p:grpSpPr>
        <p:grpSp>
          <p:nvGrpSpPr>
            <p:cNvPr id="2021" name="Google Shape;2021;p26"/>
            <p:cNvGrpSpPr/>
            <p:nvPr/>
          </p:nvGrpSpPr>
          <p:grpSpPr>
            <a:xfrm>
              <a:off x="7469465" y="4485654"/>
              <a:ext cx="890587" cy="215900"/>
              <a:chOff x="876" y="2800"/>
              <a:chExt cx="642" cy="175"/>
            </a:xfrm>
          </p:grpSpPr>
          <p:sp>
            <p:nvSpPr>
              <p:cNvPr id="2022" name="Google Shape;2022;p26"/>
              <p:cNvSpPr/>
              <p:nvPr/>
            </p:nvSpPr>
            <p:spPr>
              <a:xfrm>
                <a:off x="925" y="2800"/>
                <a:ext cx="485" cy="175"/>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23" name="Google Shape;2023;p26"/>
              <p:cNvSpPr/>
              <p:nvPr/>
            </p:nvSpPr>
            <p:spPr>
              <a:xfrm>
                <a:off x="945" y="2849"/>
                <a:ext cx="151" cy="79"/>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24" name="Google Shape;2024;p26"/>
              <p:cNvSpPr/>
              <p:nvPr/>
            </p:nvSpPr>
            <p:spPr>
              <a:xfrm>
                <a:off x="1117" y="2819"/>
                <a:ext cx="124" cy="133"/>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25" name="Google Shape;2025;p26"/>
              <p:cNvSpPr/>
              <p:nvPr/>
            </p:nvSpPr>
            <p:spPr>
              <a:xfrm>
                <a:off x="1263" y="2814"/>
                <a:ext cx="125" cy="136"/>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026" name="Google Shape;2026;p26"/>
              <p:cNvCxnSpPr/>
              <p:nvPr/>
            </p:nvCxnSpPr>
            <p:spPr>
              <a:xfrm flipH="1" rot="10800000">
                <a:off x="876" y="2882"/>
                <a:ext cx="642" cy="6"/>
              </a:xfrm>
              <a:prstGeom prst="straightConnector1">
                <a:avLst/>
              </a:prstGeom>
              <a:noFill/>
              <a:ln cap="flat" cmpd="sng" w="19050">
                <a:solidFill>
                  <a:srgbClr val="000000"/>
                </a:solidFill>
                <a:prstDash val="solid"/>
                <a:round/>
                <a:headEnd len="med" w="med" type="none"/>
                <a:tailEnd len="med" w="med" type="triangle"/>
              </a:ln>
            </p:spPr>
          </p:cxnSp>
        </p:grpSp>
        <p:grpSp>
          <p:nvGrpSpPr>
            <p:cNvPr id="2027" name="Google Shape;2027;p26"/>
            <p:cNvGrpSpPr/>
            <p:nvPr/>
          </p:nvGrpSpPr>
          <p:grpSpPr>
            <a:xfrm>
              <a:off x="7445652" y="4883408"/>
              <a:ext cx="890588" cy="215900"/>
              <a:chOff x="876" y="2802"/>
              <a:chExt cx="642" cy="175"/>
            </a:xfrm>
          </p:grpSpPr>
          <p:sp>
            <p:nvSpPr>
              <p:cNvPr id="2028" name="Google Shape;2028;p26"/>
              <p:cNvSpPr/>
              <p:nvPr/>
            </p:nvSpPr>
            <p:spPr>
              <a:xfrm>
                <a:off x="925" y="2802"/>
                <a:ext cx="485" cy="175"/>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29" name="Google Shape;2029;p26"/>
              <p:cNvSpPr/>
              <p:nvPr/>
            </p:nvSpPr>
            <p:spPr>
              <a:xfrm>
                <a:off x="945" y="2849"/>
                <a:ext cx="151" cy="79"/>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0" name="Google Shape;2030;p26"/>
              <p:cNvSpPr/>
              <p:nvPr/>
            </p:nvSpPr>
            <p:spPr>
              <a:xfrm>
                <a:off x="1117" y="2819"/>
                <a:ext cx="124" cy="133"/>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1" name="Google Shape;2031;p26"/>
              <p:cNvSpPr/>
              <p:nvPr/>
            </p:nvSpPr>
            <p:spPr>
              <a:xfrm>
                <a:off x="1263" y="2815"/>
                <a:ext cx="125" cy="136"/>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032" name="Google Shape;2032;p26"/>
              <p:cNvCxnSpPr/>
              <p:nvPr/>
            </p:nvCxnSpPr>
            <p:spPr>
              <a:xfrm flipH="1" rot="10800000">
                <a:off x="876" y="2882"/>
                <a:ext cx="642" cy="6"/>
              </a:xfrm>
              <a:prstGeom prst="straightConnector1">
                <a:avLst/>
              </a:prstGeom>
              <a:noFill/>
              <a:ln cap="flat" cmpd="sng" w="19050">
                <a:solidFill>
                  <a:srgbClr val="000000"/>
                </a:solidFill>
                <a:prstDash val="solid"/>
                <a:round/>
                <a:headEnd len="med" w="med" type="none"/>
                <a:tailEnd len="med" w="med" type="triangle"/>
              </a:ln>
            </p:spPr>
          </p:cxnSp>
        </p:grpSp>
        <p:grpSp>
          <p:nvGrpSpPr>
            <p:cNvPr id="2033" name="Google Shape;2033;p26"/>
            <p:cNvGrpSpPr/>
            <p:nvPr/>
          </p:nvGrpSpPr>
          <p:grpSpPr>
            <a:xfrm>
              <a:off x="7440890" y="5307979"/>
              <a:ext cx="890587" cy="215900"/>
              <a:chOff x="876" y="2800"/>
              <a:chExt cx="642" cy="175"/>
            </a:xfrm>
          </p:grpSpPr>
          <p:sp>
            <p:nvSpPr>
              <p:cNvPr id="2034" name="Google Shape;2034;p26"/>
              <p:cNvSpPr/>
              <p:nvPr/>
            </p:nvSpPr>
            <p:spPr>
              <a:xfrm>
                <a:off x="925" y="2800"/>
                <a:ext cx="485" cy="175"/>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5" name="Google Shape;2035;p26"/>
              <p:cNvSpPr/>
              <p:nvPr/>
            </p:nvSpPr>
            <p:spPr>
              <a:xfrm>
                <a:off x="941" y="2849"/>
                <a:ext cx="151" cy="79"/>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6" name="Google Shape;2036;p26"/>
              <p:cNvSpPr/>
              <p:nvPr/>
            </p:nvSpPr>
            <p:spPr>
              <a:xfrm>
                <a:off x="1113" y="2819"/>
                <a:ext cx="124" cy="133"/>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7" name="Google Shape;2037;p26"/>
              <p:cNvSpPr/>
              <p:nvPr/>
            </p:nvSpPr>
            <p:spPr>
              <a:xfrm>
                <a:off x="1259" y="2814"/>
                <a:ext cx="125" cy="136"/>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038" name="Google Shape;2038;p26"/>
              <p:cNvCxnSpPr/>
              <p:nvPr/>
            </p:nvCxnSpPr>
            <p:spPr>
              <a:xfrm flipH="1" rot="10800000">
                <a:off x="876" y="2882"/>
                <a:ext cx="642" cy="6"/>
              </a:xfrm>
              <a:prstGeom prst="straightConnector1">
                <a:avLst/>
              </a:prstGeom>
              <a:noFill/>
              <a:ln cap="flat" cmpd="sng" w="19050">
                <a:solidFill>
                  <a:srgbClr val="000000"/>
                </a:solidFill>
                <a:prstDash val="solid"/>
                <a:round/>
                <a:headEnd len="med" w="med" type="none"/>
                <a:tailEnd len="med" w="med" type="triangle"/>
              </a:ln>
            </p:spPr>
          </p:cxnSp>
        </p:grpSp>
        <p:grpSp>
          <p:nvGrpSpPr>
            <p:cNvPr id="2039" name="Google Shape;2039;p26"/>
            <p:cNvGrpSpPr/>
            <p:nvPr/>
          </p:nvGrpSpPr>
          <p:grpSpPr>
            <a:xfrm rot="5400000">
              <a:off x="8558491" y="5498479"/>
              <a:ext cx="890588" cy="1036637"/>
              <a:chOff x="2952" y="2781"/>
              <a:chExt cx="561" cy="653"/>
            </a:xfrm>
          </p:grpSpPr>
          <p:grpSp>
            <p:nvGrpSpPr>
              <p:cNvPr id="2040" name="Google Shape;2040;p26"/>
              <p:cNvGrpSpPr/>
              <p:nvPr/>
            </p:nvGrpSpPr>
            <p:grpSpPr>
              <a:xfrm>
                <a:off x="2952" y="2781"/>
                <a:ext cx="558" cy="136"/>
                <a:chOff x="453" y="3468"/>
                <a:chExt cx="558" cy="136"/>
              </a:xfrm>
            </p:grpSpPr>
            <p:sp>
              <p:nvSpPr>
                <p:cNvPr id="2041" name="Google Shape;2041;p26"/>
                <p:cNvSpPr/>
                <p:nvPr/>
              </p:nvSpPr>
              <p:spPr>
                <a:xfrm>
                  <a:off x="496" y="3468"/>
                  <a:ext cx="420" cy="136"/>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2" name="Google Shape;2042;p26"/>
                <p:cNvSpPr/>
                <p:nvPr/>
              </p:nvSpPr>
              <p:spPr>
                <a:xfrm>
                  <a:off x="769" y="3508"/>
                  <a:ext cx="128"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3" name="Google Shape;2043;p26"/>
                <p:cNvSpPr/>
                <p:nvPr/>
              </p:nvSpPr>
              <p:spPr>
                <a:xfrm>
                  <a:off x="642" y="3481"/>
                  <a:ext cx="108" cy="100"/>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4" name="Google Shape;2044;p26"/>
                <p:cNvSpPr/>
                <p:nvPr/>
              </p:nvSpPr>
              <p:spPr>
                <a:xfrm>
                  <a:off x="515" y="3488"/>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045" name="Google Shape;2045;p26"/>
                <p:cNvCxnSpPr/>
                <p:nvPr/>
              </p:nvCxnSpPr>
              <p:spPr>
                <a:xfrm flipH="1" rot="10800000">
                  <a:off x="453" y="3530"/>
                  <a:ext cx="558" cy="5"/>
                </a:xfrm>
                <a:prstGeom prst="straightConnector1">
                  <a:avLst/>
                </a:prstGeom>
                <a:noFill/>
                <a:ln cap="flat" cmpd="sng" w="19050">
                  <a:solidFill>
                    <a:srgbClr val="000000"/>
                  </a:solidFill>
                  <a:prstDash val="solid"/>
                  <a:round/>
                  <a:headEnd len="med" w="med" type="none"/>
                  <a:tailEnd len="med" w="med" type="triangle"/>
                </a:ln>
              </p:spPr>
            </p:cxnSp>
          </p:grpSp>
          <p:grpSp>
            <p:nvGrpSpPr>
              <p:cNvPr id="2046" name="Google Shape;2046;p26"/>
              <p:cNvGrpSpPr/>
              <p:nvPr/>
            </p:nvGrpSpPr>
            <p:grpSpPr>
              <a:xfrm>
                <a:off x="2955" y="3027"/>
                <a:ext cx="558" cy="140"/>
                <a:chOff x="453" y="3467"/>
                <a:chExt cx="558" cy="140"/>
              </a:xfrm>
            </p:grpSpPr>
            <p:sp>
              <p:nvSpPr>
                <p:cNvPr id="2047" name="Google Shape;2047;p26"/>
                <p:cNvSpPr/>
                <p:nvPr/>
              </p:nvSpPr>
              <p:spPr>
                <a:xfrm>
                  <a:off x="499" y="3467"/>
                  <a:ext cx="421" cy="140"/>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8" name="Google Shape;2048;p26"/>
                <p:cNvSpPr/>
                <p:nvPr/>
              </p:nvSpPr>
              <p:spPr>
                <a:xfrm>
                  <a:off x="770" y="3506"/>
                  <a:ext cx="131" cy="65"/>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9" name="Google Shape;2049;p26"/>
                <p:cNvSpPr/>
                <p:nvPr/>
              </p:nvSpPr>
              <p:spPr>
                <a:xfrm>
                  <a:off x="644" y="3479"/>
                  <a:ext cx="107" cy="104"/>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0" name="Google Shape;2050;p26"/>
                <p:cNvSpPr/>
                <p:nvPr/>
              </p:nvSpPr>
              <p:spPr>
                <a:xfrm>
                  <a:off x="518" y="3486"/>
                  <a:ext cx="107" cy="108"/>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051" name="Google Shape;2051;p26"/>
                <p:cNvCxnSpPr/>
                <p:nvPr/>
              </p:nvCxnSpPr>
              <p:spPr>
                <a:xfrm flipH="1" rot="10800000">
                  <a:off x="453" y="3529"/>
                  <a:ext cx="558" cy="4"/>
                </a:xfrm>
                <a:prstGeom prst="straightConnector1">
                  <a:avLst/>
                </a:prstGeom>
                <a:noFill/>
                <a:ln cap="flat" cmpd="sng" w="19050">
                  <a:solidFill>
                    <a:srgbClr val="000000"/>
                  </a:solidFill>
                  <a:prstDash val="solid"/>
                  <a:round/>
                  <a:headEnd len="med" w="med" type="none"/>
                  <a:tailEnd len="med" w="med" type="triangle"/>
                </a:ln>
              </p:spPr>
            </p:cxnSp>
          </p:grpSp>
          <p:grpSp>
            <p:nvGrpSpPr>
              <p:cNvPr id="2052" name="Google Shape;2052;p26"/>
              <p:cNvGrpSpPr/>
              <p:nvPr/>
            </p:nvGrpSpPr>
            <p:grpSpPr>
              <a:xfrm>
                <a:off x="2952" y="3298"/>
                <a:ext cx="558" cy="136"/>
                <a:chOff x="453" y="3469"/>
                <a:chExt cx="558" cy="136"/>
              </a:xfrm>
            </p:grpSpPr>
            <p:sp>
              <p:nvSpPr>
                <p:cNvPr id="2053" name="Google Shape;2053;p26"/>
                <p:cNvSpPr/>
                <p:nvPr/>
              </p:nvSpPr>
              <p:spPr>
                <a:xfrm>
                  <a:off x="496" y="3469"/>
                  <a:ext cx="420" cy="136"/>
                </a:xfrm>
                <a:prstGeom prst="rect">
                  <a:avLst/>
                </a:prstGeom>
                <a:solidFill>
                  <a:srgbClr val="FFFFFF"/>
                </a:solidFill>
                <a:ln cap="flat" cmpd="sng" w="28575">
                  <a:solidFill>
                    <a:srgbClr val="5F5F5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4" name="Google Shape;2054;p26"/>
                <p:cNvSpPr/>
                <p:nvPr/>
              </p:nvSpPr>
              <p:spPr>
                <a:xfrm>
                  <a:off x="769" y="3508"/>
                  <a:ext cx="128" cy="61"/>
                </a:xfrm>
                <a:prstGeom prst="rect">
                  <a:avLst/>
                </a:prstGeom>
                <a:solidFill>
                  <a:srgbClr val="FFFFFF"/>
                </a:solidFill>
                <a:ln cap="flat" cmpd="sng" w="19050">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5" name="Google Shape;2055;p26"/>
                <p:cNvSpPr/>
                <p:nvPr/>
              </p:nvSpPr>
              <p:spPr>
                <a:xfrm>
                  <a:off x="642" y="3486"/>
                  <a:ext cx="108" cy="103"/>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6" name="Google Shape;2056;p26"/>
                <p:cNvSpPr/>
                <p:nvPr/>
              </p:nvSpPr>
              <p:spPr>
                <a:xfrm>
                  <a:off x="515" y="3488"/>
                  <a:ext cx="108" cy="105"/>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057" name="Google Shape;2057;p26"/>
                <p:cNvCxnSpPr/>
                <p:nvPr/>
              </p:nvCxnSpPr>
              <p:spPr>
                <a:xfrm flipH="1" rot="10800000">
                  <a:off x="453" y="3530"/>
                  <a:ext cx="558" cy="5"/>
                </a:xfrm>
                <a:prstGeom prst="straightConnector1">
                  <a:avLst/>
                </a:prstGeom>
                <a:noFill/>
                <a:ln cap="flat" cmpd="sng" w="19050">
                  <a:solidFill>
                    <a:srgbClr val="000000"/>
                  </a:solidFill>
                  <a:prstDash val="solid"/>
                  <a:round/>
                  <a:headEnd len="med" w="med" type="none"/>
                  <a:tailEnd len="med" w="med" type="triangle"/>
                </a:ln>
              </p:spPr>
            </p:cxnSp>
          </p:grpSp>
        </p:grpSp>
        <p:cxnSp>
          <p:nvCxnSpPr>
            <p:cNvPr id="2058" name="Google Shape;2058;p26"/>
            <p:cNvCxnSpPr/>
            <p:nvPr/>
          </p:nvCxnSpPr>
          <p:spPr>
            <a:xfrm>
              <a:off x="8360029" y="4591741"/>
              <a:ext cx="1062989" cy="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2059" name="Google Shape;2059;p26"/>
            <p:cNvCxnSpPr/>
            <p:nvPr/>
          </p:nvCxnSpPr>
          <p:spPr>
            <a:xfrm flipH="1" rot="10800000">
              <a:off x="8322426" y="4978957"/>
              <a:ext cx="1110716" cy="3536"/>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2060" name="Google Shape;2060;p26"/>
            <p:cNvCxnSpPr/>
            <p:nvPr/>
          </p:nvCxnSpPr>
          <p:spPr>
            <a:xfrm>
              <a:off x="8322426" y="5410377"/>
              <a:ext cx="1100592" cy="0"/>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2061" name="Google Shape;2061;p26"/>
            <p:cNvCxnSpPr/>
            <p:nvPr/>
          </p:nvCxnSpPr>
          <p:spPr>
            <a:xfrm rot="10800000">
              <a:off x="8604443" y="4591741"/>
              <a:ext cx="0" cy="977767"/>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2062" name="Google Shape;2062;p26"/>
            <p:cNvCxnSpPr/>
            <p:nvPr/>
          </p:nvCxnSpPr>
          <p:spPr>
            <a:xfrm rot="10800000">
              <a:off x="9026747" y="4591741"/>
              <a:ext cx="0" cy="977767"/>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cxnSp>
          <p:nvCxnSpPr>
            <p:cNvPr id="2063" name="Google Shape;2063;p26"/>
            <p:cNvCxnSpPr/>
            <p:nvPr/>
          </p:nvCxnSpPr>
          <p:spPr>
            <a:xfrm rot="10800000">
              <a:off x="9423018" y="4582900"/>
              <a:ext cx="0" cy="977768"/>
            </a:xfrm>
            <a:prstGeom prst="straightConnector1">
              <a:avLst/>
            </a:prstGeom>
            <a:noFill/>
            <a:ln cap="flat" cmpd="sng" w="28575">
              <a:solidFill>
                <a:srgbClr val="FF0000"/>
              </a:solidFill>
              <a:prstDash val="solid"/>
              <a:round/>
              <a:headEnd len="med" w="med" type="none"/>
              <a:tailEnd len="med" w="med" type="none"/>
            </a:ln>
            <a:effectLst>
              <a:outerShdw blurRad="50800" rotWithShape="0" algn="tl" dir="2700000" dist="38100">
                <a:srgbClr val="000000">
                  <a:alpha val="40000"/>
                </a:srgbClr>
              </a:outerShdw>
            </a:effectLst>
          </p:spPr>
        </p:cxnSp>
        <p:sp>
          <p:nvSpPr>
            <p:cNvPr id="2064" name="Google Shape;2064;p26"/>
            <p:cNvSpPr/>
            <p:nvPr/>
          </p:nvSpPr>
          <p:spPr>
            <a:xfrm>
              <a:off x="8563949" y="4554610"/>
              <a:ext cx="88221"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5" name="Google Shape;2065;p26"/>
            <p:cNvSpPr/>
            <p:nvPr/>
          </p:nvSpPr>
          <p:spPr>
            <a:xfrm>
              <a:off x="8563949" y="4938291"/>
              <a:ext cx="88221"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6" name="Google Shape;2066;p26"/>
            <p:cNvSpPr/>
            <p:nvPr/>
          </p:nvSpPr>
          <p:spPr>
            <a:xfrm>
              <a:off x="8556718" y="5364406"/>
              <a:ext cx="89667"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7" name="Google Shape;2067;p26"/>
            <p:cNvSpPr/>
            <p:nvPr/>
          </p:nvSpPr>
          <p:spPr>
            <a:xfrm>
              <a:off x="8989144" y="4554610"/>
              <a:ext cx="88221"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8" name="Google Shape;2068;p26"/>
            <p:cNvSpPr/>
            <p:nvPr/>
          </p:nvSpPr>
          <p:spPr>
            <a:xfrm>
              <a:off x="8989144" y="4938291"/>
              <a:ext cx="88221"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9" name="Google Shape;2069;p26"/>
            <p:cNvSpPr/>
            <p:nvPr/>
          </p:nvSpPr>
          <p:spPr>
            <a:xfrm>
              <a:off x="8981914" y="5364406"/>
              <a:ext cx="89667"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0" name="Google Shape;2070;p26"/>
            <p:cNvSpPr/>
            <p:nvPr/>
          </p:nvSpPr>
          <p:spPr>
            <a:xfrm>
              <a:off x="9379631" y="4554610"/>
              <a:ext cx="88221"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1" name="Google Shape;2071;p26"/>
            <p:cNvSpPr/>
            <p:nvPr/>
          </p:nvSpPr>
          <p:spPr>
            <a:xfrm>
              <a:off x="9379631" y="4938291"/>
              <a:ext cx="88221"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2" name="Google Shape;2072;p26"/>
            <p:cNvSpPr/>
            <p:nvPr/>
          </p:nvSpPr>
          <p:spPr>
            <a:xfrm>
              <a:off x="9372400" y="5364406"/>
              <a:ext cx="89667" cy="88406"/>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3" name="Google Shape;2073;p26"/>
            <p:cNvSpPr/>
            <p:nvPr/>
          </p:nvSpPr>
          <p:spPr>
            <a:xfrm>
              <a:off x="7417077" y="4538697"/>
              <a:ext cx="1543143" cy="2013882"/>
            </a:xfrm>
            <a:custGeom>
              <a:rect b="b" l="l" r="r" t="t"/>
              <a:pathLst>
                <a:path extrusionOk="0" h="1266" w="972">
                  <a:moveTo>
                    <a:pt x="0" y="3"/>
                  </a:moveTo>
                  <a:lnTo>
                    <a:pt x="969" y="0"/>
                  </a:lnTo>
                  <a:lnTo>
                    <a:pt x="972" y="1266"/>
                  </a:lnTo>
                </a:path>
              </a:pathLst>
            </a:custGeom>
            <a:noFill/>
            <a:ln cap="flat" cmpd="sng" w="38100">
              <a:solidFill>
                <a:srgbClr val="00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2074" name="Google Shape;2074;p26"/>
          <p:cNvGrpSpPr/>
          <p:nvPr/>
        </p:nvGrpSpPr>
        <p:grpSpPr>
          <a:xfrm>
            <a:off x="4514850" y="4189413"/>
            <a:ext cx="3244850" cy="2535237"/>
            <a:chOff x="8097079" y="4019964"/>
            <a:chExt cx="3244414" cy="2535302"/>
          </a:xfrm>
        </p:grpSpPr>
        <p:grpSp>
          <p:nvGrpSpPr>
            <p:cNvPr id="2075" name="Google Shape;2075;p26"/>
            <p:cNvGrpSpPr/>
            <p:nvPr/>
          </p:nvGrpSpPr>
          <p:grpSpPr>
            <a:xfrm>
              <a:off x="8170094" y="4019964"/>
              <a:ext cx="2682514" cy="1949500"/>
              <a:chOff x="7772529" y="4086225"/>
              <a:chExt cx="2682514" cy="1949500"/>
            </a:xfrm>
          </p:grpSpPr>
          <p:sp>
            <p:nvSpPr>
              <p:cNvPr id="2076" name="Google Shape;2076;p26"/>
              <p:cNvSpPr/>
              <p:nvPr/>
            </p:nvSpPr>
            <p:spPr>
              <a:xfrm>
                <a:off x="7778878" y="4194178"/>
                <a:ext cx="2676165" cy="479437"/>
              </a:xfrm>
              <a:custGeom>
                <a:rect b="b" l="l" r="r" t="t"/>
                <a:pathLst>
                  <a:path extrusionOk="0" h="479425" w="2676525">
                    <a:moveTo>
                      <a:pt x="0" y="476250"/>
                    </a:moveTo>
                    <a:lnTo>
                      <a:pt x="622300" y="479425"/>
                    </a:lnTo>
                    <a:lnTo>
                      <a:pt x="1028700" y="0"/>
                    </a:lnTo>
                    <a:lnTo>
                      <a:pt x="1644650" y="0"/>
                    </a:lnTo>
                    <a:lnTo>
                      <a:pt x="2054225" y="469900"/>
                    </a:lnTo>
                    <a:lnTo>
                      <a:pt x="2676525" y="466725"/>
                    </a:ln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77" name="Google Shape;2077;p26"/>
              <p:cNvSpPr/>
              <p:nvPr/>
            </p:nvSpPr>
            <p:spPr>
              <a:xfrm flipH="1" rot="10800000">
                <a:off x="7775704" y="5454685"/>
                <a:ext cx="2676165" cy="479437"/>
              </a:xfrm>
              <a:custGeom>
                <a:rect b="b" l="l" r="r" t="t"/>
                <a:pathLst>
                  <a:path extrusionOk="0" h="479425" w="2676525">
                    <a:moveTo>
                      <a:pt x="0" y="476250"/>
                    </a:moveTo>
                    <a:lnTo>
                      <a:pt x="622300" y="479425"/>
                    </a:lnTo>
                    <a:lnTo>
                      <a:pt x="1028700" y="0"/>
                    </a:lnTo>
                    <a:lnTo>
                      <a:pt x="1644650" y="0"/>
                    </a:lnTo>
                    <a:lnTo>
                      <a:pt x="2054225" y="469900"/>
                    </a:lnTo>
                    <a:lnTo>
                      <a:pt x="2676525" y="466725"/>
                    </a:ln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78" name="Google Shape;2078;p26"/>
              <p:cNvSpPr/>
              <p:nvPr/>
            </p:nvSpPr>
            <p:spPr>
              <a:xfrm>
                <a:off x="7782053" y="4699016"/>
                <a:ext cx="2672990" cy="57151"/>
              </a:xfrm>
              <a:custGeom>
                <a:rect b="b" l="l" r="r" t="t"/>
                <a:pathLst>
                  <a:path extrusionOk="0" h="57150" w="2673350">
                    <a:moveTo>
                      <a:pt x="0" y="57150"/>
                    </a:moveTo>
                    <a:lnTo>
                      <a:pt x="619125" y="57150"/>
                    </a:lnTo>
                    <a:lnTo>
                      <a:pt x="1025525" y="0"/>
                    </a:lnTo>
                    <a:lnTo>
                      <a:pt x="1638300" y="3175"/>
                    </a:lnTo>
                    <a:lnTo>
                      <a:pt x="2047875" y="47625"/>
                    </a:lnTo>
                    <a:lnTo>
                      <a:pt x="2673350" y="47625"/>
                    </a:ln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79" name="Google Shape;2079;p26"/>
              <p:cNvSpPr/>
              <p:nvPr/>
            </p:nvSpPr>
            <p:spPr>
              <a:xfrm flipH="1" rot="10800000">
                <a:off x="7772529" y="5381658"/>
                <a:ext cx="2672990" cy="57151"/>
              </a:xfrm>
              <a:custGeom>
                <a:rect b="b" l="l" r="r" t="t"/>
                <a:pathLst>
                  <a:path extrusionOk="0" h="57150" w="2673350">
                    <a:moveTo>
                      <a:pt x="0" y="57150"/>
                    </a:moveTo>
                    <a:lnTo>
                      <a:pt x="619125" y="57150"/>
                    </a:lnTo>
                    <a:lnTo>
                      <a:pt x="1025525" y="0"/>
                    </a:lnTo>
                    <a:lnTo>
                      <a:pt x="1638300" y="3175"/>
                    </a:lnTo>
                    <a:lnTo>
                      <a:pt x="2047875" y="47625"/>
                    </a:lnTo>
                    <a:lnTo>
                      <a:pt x="2673350" y="47625"/>
                    </a:ln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0" name="Google Shape;2080;p26"/>
              <p:cNvSpPr/>
              <p:nvPr/>
            </p:nvSpPr>
            <p:spPr>
              <a:xfrm>
                <a:off x="7782053" y="4832369"/>
                <a:ext cx="2669816" cy="431811"/>
              </a:xfrm>
              <a:custGeom>
                <a:rect b="b" l="l" r="r" t="t"/>
                <a:pathLst>
                  <a:path extrusionOk="0" h="431800" w="2670175">
                    <a:moveTo>
                      <a:pt x="0" y="9525"/>
                    </a:moveTo>
                    <a:lnTo>
                      <a:pt x="619125" y="12700"/>
                    </a:lnTo>
                    <a:lnTo>
                      <a:pt x="1028700" y="431800"/>
                    </a:lnTo>
                    <a:lnTo>
                      <a:pt x="1647825" y="431800"/>
                    </a:lnTo>
                    <a:lnTo>
                      <a:pt x="2047875" y="0"/>
                    </a:lnTo>
                    <a:lnTo>
                      <a:pt x="2670175" y="0"/>
                    </a:lnTo>
                    <a:lnTo>
                      <a:pt x="2670175" y="0"/>
                    </a:ln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1" name="Google Shape;2081;p26"/>
              <p:cNvSpPr/>
              <p:nvPr/>
            </p:nvSpPr>
            <p:spPr>
              <a:xfrm flipH="1" rot="10800000">
                <a:off x="7772529" y="4870470"/>
                <a:ext cx="2669816" cy="431811"/>
              </a:xfrm>
              <a:custGeom>
                <a:rect b="b" l="l" r="r" t="t"/>
                <a:pathLst>
                  <a:path extrusionOk="0" h="431800" w="2670175">
                    <a:moveTo>
                      <a:pt x="0" y="9525"/>
                    </a:moveTo>
                    <a:lnTo>
                      <a:pt x="619125" y="12700"/>
                    </a:lnTo>
                    <a:lnTo>
                      <a:pt x="1028700" y="431800"/>
                    </a:lnTo>
                    <a:lnTo>
                      <a:pt x="1647825" y="431800"/>
                    </a:lnTo>
                    <a:lnTo>
                      <a:pt x="2047875" y="0"/>
                    </a:lnTo>
                    <a:lnTo>
                      <a:pt x="2670175" y="0"/>
                    </a:lnTo>
                    <a:lnTo>
                      <a:pt x="2670175" y="0"/>
                    </a:ln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2" name="Google Shape;2082;p26"/>
              <p:cNvSpPr/>
              <p:nvPr/>
            </p:nvSpPr>
            <p:spPr>
              <a:xfrm>
                <a:off x="7778878" y="4911746"/>
                <a:ext cx="2666641" cy="860447"/>
              </a:xfrm>
              <a:custGeom>
                <a:rect b="b" l="l" r="r" t="t"/>
                <a:pathLst>
                  <a:path extrusionOk="0" h="860425" w="2667000">
                    <a:moveTo>
                      <a:pt x="0" y="12700"/>
                    </a:moveTo>
                    <a:lnTo>
                      <a:pt x="622300" y="15875"/>
                    </a:lnTo>
                    <a:lnTo>
                      <a:pt x="1022350" y="860425"/>
                    </a:lnTo>
                    <a:lnTo>
                      <a:pt x="1654175" y="857250"/>
                    </a:lnTo>
                    <a:lnTo>
                      <a:pt x="2057400" y="0"/>
                    </a:lnTo>
                    <a:lnTo>
                      <a:pt x="2667000" y="3175"/>
                    </a:ln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3" name="Google Shape;2083;p26"/>
              <p:cNvSpPr/>
              <p:nvPr/>
            </p:nvSpPr>
            <p:spPr>
              <a:xfrm flipH="1" rot="10800000">
                <a:off x="7772529" y="4362457"/>
                <a:ext cx="2666641" cy="860447"/>
              </a:xfrm>
              <a:custGeom>
                <a:rect b="b" l="l" r="r" t="t"/>
                <a:pathLst>
                  <a:path extrusionOk="0" h="860425" w="2667000">
                    <a:moveTo>
                      <a:pt x="0" y="12700"/>
                    </a:moveTo>
                    <a:lnTo>
                      <a:pt x="622300" y="15875"/>
                    </a:lnTo>
                    <a:lnTo>
                      <a:pt x="1022350" y="860425"/>
                    </a:lnTo>
                    <a:lnTo>
                      <a:pt x="1654175" y="857250"/>
                    </a:lnTo>
                    <a:lnTo>
                      <a:pt x="2057400" y="0"/>
                    </a:lnTo>
                    <a:lnTo>
                      <a:pt x="2667000" y="3175"/>
                    </a:ln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4" name="Google Shape;2084;p26"/>
              <p:cNvSpPr/>
              <p:nvPr/>
            </p:nvSpPr>
            <p:spPr>
              <a:xfrm>
                <a:off x="7896337" y="4606938"/>
                <a:ext cx="380949" cy="381010"/>
              </a:xfrm>
              <a:prstGeom prst="rect">
                <a:avLst/>
              </a:prstGeom>
              <a:solidFill>
                <a:schemeClr val="lt1"/>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5" name="Google Shape;2085;p26"/>
              <p:cNvSpPr/>
              <p:nvPr/>
            </p:nvSpPr>
            <p:spPr>
              <a:xfrm>
                <a:off x="7893163" y="5153052"/>
                <a:ext cx="380949" cy="381010"/>
              </a:xfrm>
              <a:prstGeom prst="rect">
                <a:avLst/>
              </a:prstGeom>
              <a:solidFill>
                <a:schemeClr val="lt1"/>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6" name="Google Shape;2086;p26"/>
              <p:cNvSpPr/>
              <p:nvPr/>
            </p:nvSpPr>
            <p:spPr>
              <a:xfrm>
                <a:off x="8921724" y="4086225"/>
                <a:ext cx="380949" cy="381010"/>
              </a:xfrm>
              <a:prstGeom prst="rect">
                <a:avLst/>
              </a:prstGeom>
              <a:solidFill>
                <a:schemeClr val="lt1"/>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7" name="Google Shape;2087;p26"/>
              <p:cNvSpPr/>
              <p:nvPr/>
            </p:nvSpPr>
            <p:spPr>
              <a:xfrm>
                <a:off x="8912201" y="4587888"/>
                <a:ext cx="380949" cy="381010"/>
              </a:xfrm>
              <a:prstGeom prst="rect">
                <a:avLst/>
              </a:prstGeom>
              <a:solidFill>
                <a:schemeClr val="lt1"/>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8" name="Google Shape;2088;p26"/>
              <p:cNvSpPr/>
              <p:nvPr/>
            </p:nvSpPr>
            <p:spPr>
              <a:xfrm>
                <a:off x="8915375" y="5143527"/>
                <a:ext cx="380949" cy="381010"/>
              </a:xfrm>
              <a:prstGeom prst="rect">
                <a:avLst/>
              </a:prstGeom>
              <a:solidFill>
                <a:schemeClr val="lt1"/>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9" name="Google Shape;2089;p26"/>
              <p:cNvSpPr/>
              <p:nvPr/>
            </p:nvSpPr>
            <p:spPr>
              <a:xfrm>
                <a:off x="8921724" y="5654715"/>
                <a:ext cx="380949" cy="381010"/>
              </a:xfrm>
              <a:prstGeom prst="rect">
                <a:avLst/>
              </a:prstGeom>
              <a:solidFill>
                <a:schemeClr val="lt1"/>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90" name="Google Shape;2090;p26"/>
              <p:cNvSpPr/>
              <p:nvPr/>
            </p:nvSpPr>
            <p:spPr>
              <a:xfrm>
                <a:off x="9943937" y="5153052"/>
                <a:ext cx="380949" cy="381010"/>
              </a:xfrm>
              <a:prstGeom prst="rect">
                <a:avLst/>
              </a:prstGeom>
              <a:solidFill>
                <a:schemeClr val="lt1"/>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91" name="Google Shape;2091;p26"/>
              <p:cNvSpPr/>
              <p:nvPr/>
            </p:nvSpPr>
            <p:spPr>
              <a:xfrm>
                <a:off x="9943937" y="4587888"/>
                <a:ext cx="380949" cy="381010"/>
              </a:xfrm>
              <a:prstGeom prst="rect">
                <a:avLst/>
              </a:prstGeom>
              <a:solidFill>
                <a:schemeClr val="lt1"/>
              </a:solidFill>
              <a:ln cap="flat" cmpd="sng" w="254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2092" name="Google Shape;2092;p26"/>
            <p:cNvSpPr txBox="1"/>
            <p:nvPr/>
          </p:nvSpPr>
          <p:spPr>
            <a:xfrm>
              <a:off x="8097079" y="5989983"/>
              <a:ext cx="3244414" cy="565283"/>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lang="en-US" sz="1800">
                  <a:solidFill>
                    <a:srgbClr val="000000"/>
                  </a:solidFill>
                  <a:latin typeface="Arial"/>
                  <a:ea typeface="Arial"/>
                  <a:cs typeface="Arial"/>
                  <a:sym typeface="Arial"/>
                </a:rPr>
                <a:t>8x8 multistage switch </a:t>
              </a:r>
              <a:endParaRPr/>
            </a:p>
            <a:p>
              <a:pPr indent="0" lvl="0" marL="0" marR="0" rtl="0" algn="ctr">
                <a:lnSpc>
                  <a:spcPct val="85000"/>
                </a:lnSpc>
                <a:spcBef>
                  <a:spcPts val="0"/>
                </a:spcBef>
                <a:spcAft>
                  <a:spcPts val="0"/>
                </a:spcAft>
                <a:buNone/>
              </a:pPr>
              <a:r>
                <a:rPr lang="en-US" sz="1800">
                  <a:solidFill>
                    <a:srgbClr val="000000"/>
                  </a:solidFill>
                  <a:latin typeface="Arial"/>
                  <a:ea typeface="Arial"/>
                  <a:cs typeface="Arial"/>
                  <a:sym typeface="Arial"/>
                </a:rPr>
                <a:t>built from smaller-sized switches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74"/>
                                        </p:tgtEl>
                                        <p:attrNameLst>
                                          <p:attrName>style.visibility</p:attrName>
                                        </p:attrNameLst>
                                      </p:cBhvr>
                                      <p:to>
                                        <p:strVal val="visible"/>
                                      </p:to>
                                    </p:set>
                                    <p:animEffect filter="fade" transition="in">
                                      <p:cBhvr>
                                        <p:cTn dur="500"/>
                                        <p:tgtEl>
                                          <p:spTgt spid="20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p27"/>
          <p:cNvSpPr txBox="1"/>
          <p:nvPr>
            <p:ph type="title"/>
          </p:nvPr>
        </p:nvSpPr>
        <p:spPr>
          <a:xfrm>
            <a:off x="685800" y="369888"/>
            <a:ext cx="7772400" cy="457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200"/>
              <a:t>Xếp hàng ở cổng vào</a:t>
            </a:r>
            <a:endParaRPr/>
          </a:p>
        </p:txBody>
      </p:sp>
      <p:sp>
        <p:nvSpPr>
          <p:cNvPr id="2099" name="Google Shape;2099;p27"/>
          <p:cNvSpPr txBox="1"/>
          <p:nvPr>
            <p:ph idx="1" type="body"/>
          </p:nvPr>
        </p:nvSpPr>
        <p:spPr>
          <a:xfrm>
            <a:off x="731838" y="1127125"/>
            <a:ext cx="8101012" cy="301783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400"/>
              <a:buChar char="🞆"/>
            </a:pPr>
            <a:r>
              <a:rPr lang="en-US" sz="2000"/>
              <a:t>Fabric chậm hơn cổng vào -&gt; xếp hàng có thể xảy ra ở hàng đợi cổng vào </a:t>
            </a:r>
            <a:endParaRPr/>
          </a:p>
          <a:p>
            <a:pPr indent="-273050" lvl="0" marL="273050" rtl="0" algn="l">
              <a:spcBef>
                <a:spcPts val="600"/>
              </a:spcBef>
              <a:spcAft>
                <a:spcPts val="0"/>
              </a:spcAft>
              <a:buSzPts val="1400"/>
              <a:buChar char="🞆"/>
            </a:pPr>
            <a:r>
              <a:rPr lang="en-US" sz="2000">
                <a:solidFill>
                  <a:srgbClr val="FF0000"/>
                </a:solidFill>
              </a:rPr>
              <a:t>Head-of-the-Line (HOL) blocking:</a:t>
            </a:r>
            <a:r>
              <a:rPr lang="en-US" sz="2000"/>
              <a:t> các datagram xếp hàng tại trước hàng đợi ngăn không cho datagram khác chuyển tiếp</a:t>
            </a:r>
            <a:endParaRPr/>
          </a:p>
          <a:p>
            <a:pPr indent="-273050" lvl="0" marL="273050" rtl="0" algn="l">
              <a:spcBef>
                <a:spcPts val="600"/>
              </a:spcBef>
              <a:spcAft>
                <a:spcPts val="0"/>
              </a:spcAft>
              <a:buSzPts val="1400"/>
              <a:buChar char="🞆"/>
            </a:pPr>
            <a:r>
              <a:rPr i="1" lang="en-US" sz="2000">
                <a:solidFill>
                  <a:srgbClr val="FF0000"/>
                </a:solidFill>
              </a:rPr>
              <a:t>Độ trễ và mất gói khi xếp hàng bởi vì tràn vùng đệm vào!</a:t>
            </a:r>
            <a:endParaRPr/>
          </a:p>
        </p:txBody>
      </p:sp>
      <p:sp>
        <p:nvSpPr>
          <p:cNvPr id="2100" name="Google Shape;2100;p2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2101" name="Google Shape;2101;p27"/>
          <p:cNvGrpSpPr/>
          <p:nvPr/>
        </p:nvGrpSpPr>
        <p:grpSpPr>
          <a:xfrm>
            <a:off x="1077913" y="3197225"/>
            <a:ext cx="6699250" cy="2682875"/>
            <a:chOff x="1077846" y="3197914"/>
            <a:chExt cx="6699041" cy="2681728"/>
          </a:xfrm>
        </p:grpSpPr>
        <p:sp>
          <p:nvSpPr>
            <p:cNvPr id="2102" name="Google Shape;2102;p27"/>
            <p:cNvSpPr txBox="1"/>
            <p:nvPr/>
          </p:nvSpPr>
          <p:spPr>
            <a:xfrm>
              <a:off x="1077846" y="5084300"/>
              <a:ext cx="3344594" cy="75713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1600">
                  <a:solidFill>
                    <a:srgbClr val="000000"/>
                  </a:solidFill>
                  <a:latin typeface="Arial"/>
                  <a:ea typeface="Arial"/>
                  <a:cs typeface="Arial"/>
                  <a:sym typeface="Arial"/>
                </a:rPr>
                <a:t>output port contention: only one red datagram can be transferred. lower red packet is </a:t>
              </a:r>
              <a:r>
                <a:rPr i="1" lang="en-US" sz="1600">
                  <a:solidFill>
                    <a:srgbClr val="C00000"/>
                  </a:solidFill>
                  <a:latin typeface="Arial"/>
                  <a:ea typeface="Arial"/>
                  <a:cs typeface="Arial"/>
                  <a:sym typeface="Arial"/>
                </a:rPr>
                <a:t>blocked</a:t>
              </a:r>
              <a:endParaRPr/>
            </a:p>
          </p:txBody>
        </p:sp>
        <p:grpSp>
          <p:nvGrpSpPr>
            <p:cNvPr id="2103" name="Google Shape;2103;p27"/>
            <p:cNvGrpSpPr/>
            <p:nvPr/>
          </p:nvGrpSpPr>
          <p:grpSpPr>
            <a:xfrm>
              <a:off x="1623758" y="3197914"/>
              <a:ext cx="2270522" cy="1812349"/>
              <a:chOff x="2908374" y="3743325"/>
              <a:chExt cx="3027362" cy="1812349"/>
            </a:xfrm>
          </p:grpSpPr>
          <p:grpSp>
            <p:nvGrpSpPr>
              <p:cNvPr id="2104" name="Google Shape;2104;p27"/>
              <p:cNvGrpSpPr/>
              <p:nvPr/>
            </p:nvGrpSpPr>
            <p:grpSpPr>
              <a:xfrm>
                <a:off x="2908374" y="3751262"/>
                <a:ext cx="3027362" cy="1804412"/>
                <a:chOff x="523" y="976"/>
                <a:chExt cx="2099" cy="1352"/>
              </a:xfrm>
            </p:grpSpPr>
            <p:sp>
              <p:nvSpPr>
                <p:cNvPr id="2105" name="Google Shape;2105;p27"/>
                <p:cNvSpPr/>
                <p:nvPr/>
              </p:nvSpPr>
              <p:spPr>
                <a:xfrm>
                  <a:off x="1208" y="976"/>
                  <a:ext cx="744" cy="1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2106" name="Google Shape;2106;p27"/>
                <p:cNvGrpSpPr/>
                <p:nvPr/>
              </p:nvGrpSpPr>
              <p:grpSpPr>
                <a:xfrm>
                  <a:off x="802" y="997"/>
                  <a:ext cx="252" cy="1291"/>
                  <a:chOff x="746" y="997"/>
                  <a:chExt cx="252" cy="1291"/>
                </a:xfrm>
              </p:grpSpPr>
              <p:sp>
                <p:nvSpPr>
                  <p:cNvPr id="2107" name="Google Shape;2107;p27"/>
                  <p:cNvSpPr/>
                  <p:nvPr/>
                </p:nvSpPr>
                <p:spPr>
                  <a:xfrm>
                    <a:off x="759" y="997"/>
                    <a:ext cx="239"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08" name="Google Shape;2108;p27"/>
                  <p:cNvSpPr/>
                  <p:nvPr/>
                </p:nvSpPr>
                <p:spPr>
                  <a:xfrm>
                    <a:off x="749" y="1472"/>
                    <a:ext cx="241"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09" name="Google Shape;2109;p27"/>
                  <p:cNvSpPr/>
                  <p:nvPr/>
                </p:nvSpPr>
                <p:spPr>
                  <a:xfrm>
                    <a:off x="746" y="1938"/>
                    <a:ext cx="242" cy="3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grpSp>
              <p:nvGrpSpPr>
                <p:cNvPr id="2110" name="Google Shape;2110;p27"/>
                <p:cNvGrpSpPr/>
                <p:nvPr/>
              </p:nvGrpSpPr>
              <p:grpSpPr>
                <a:xfrm>
                  <a:off x="2111" y="1002"/>
                  <a:ext cx="247" cy="1295"/>
                  <a:chOff x="750" y="997"/>
                  <a:chExt cx="247" cy="1295"/>
                </a:xfrm>
              </p:grpSpPr>
              <p:sp>
                <p:nvSpPr>
                  <p:cNvPr id="2111" name="Google Shape;2111;p27"/>
                  <p:cNvSpPr/>
                  <p:nvPr/>
                </p:nvSpPr>
                <p:spPr>
                  <a:xfrm>
                    <a:off x="759" y="997"/>
                    <a:ext cx="238" cy="352"/>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12" name="Google Shape;2112;p27"/>
                  <p:cNvSpPr/>
                  <p:nvPr/>
                </p:nvSpPr>
                <p:spPr>
                  <a:xfrm>
                    <a:off x="750" y="1472"/>
                    <a:ext cx="238" cy="352"/>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13" name="Google Shape;2113;p27"/>
                  <p:cNvSpPr/>
                  <p:nvPr/>
                </p:nvSpPr>
                <p:spPr>
                  <a:xfrm>
                    <a:off x="750" y="1940"/>
                    <a:ext cx="236" cy="352"/>
                  </a:xfrm>
                  <a:prstGeom prst="rect">
                    <a:avLst/>
                  </a:prstGeom>
                  <a:solidFill>
                    <a:srgbClr val="FFFFFF"/>
                  </a:solidFill>
                  <a:ln cap="flat" cmpd="sng" w="1905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cxnSp>
              <p:nvCxnSpPr>
                <p:cNvPr id="2114" name="Google Shape;2114;p27"/>
                <p:cNvCxnSpPr/>
                <p:nvPr/>
              </p:nvCxnSpPr>
              <p:spPr>
                <a:xfrm>
                  <a:off x="1945" y="1181"/>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15" name="Google Shape;2115;p27"/>
                <p:cNvCxnSpPr/>
                <p:nvPr/>
              </p:nvCxnSpPr>
              <p:spPr>
                <a:xfrm>
                  <a:off x="1939" y="1644"/>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16" name="Google Shape;2116;p27"/>
                <p:cNvCxnSpPr/>
                <p:nvPr/>
              </p:nvCxnSpPr>
              <p:spPr>
                <a:xfrm>
                  <a:off x="1939" y="2119"/>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17" name="Google Shape;2117;p27"/>
                <p:cNvCxnSpPr/>
                <p:nvPr/>
              </p:nvCxnSpPr>
              <p:spPr>
                <a:xfrm>
                  <a:off x="1044" y="1164"/>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18" name="Google Shape;2118;p27"/>
                <p:cNvCxnSpPr/>
                <p:nvPr/>
              </p:nvCxnSpPr>
              <p:spPr>
                <a:xfrm>
                  <a:off x="1038" y="1629"/>
                  <a:ext cx="161" cy="0"/>
                </a:xfrm>
                <a:prstGeom prst="straightConnector1">
                  <a:avLst/>
                </a:prstGeom>
                <a:noFill/>
                <a:ln cap="flat" cmpd="sng" w="19050">
                  <a:solidFill>
                    <a:srgbClr val="000000"/>
                  </a:solidFill>
                  <a:prstDash val="solid"/>
                  <a:round/>
                  <a:headEnd len="med" w="med" type="none"/>
                  <a:tailEnd len="med" w="med" type="none"/>
                </a:ln>
              </p:spPr>
            </p:cxnSp>
            <p:cxnSp>
              <p:nvCxnSpPr>
                <p:cNvPr id="2119" name="Google Shape;2119;p27"/>
                <p:cNvCxnSpPr/>
                <p:nvPr/>
              </p:nvCxnSpPr>
              <p:spPr>
                <a:xfrm>
                  <a:off x="1038" y="2102"/>
                  <a:ext cx="161" cy="0"/>
                </a:xfrm>
                <a:prstGeom prst="straightConnector1">
                  <a:avLst/>
                </a:prstGeom>
                <a:noFill/>
                <a:ln cap="flat" cmpd="sng" w="19050">
                  <a:solidFill>
                    <a:srgbClr val="000000"/>
                  </a:solidFill>
                  <a:prstDash val="solid"/>
                  <a:round/>
                  <a:headEnd len="med" w="med" type="none"/>
                  <a:tailEnd len="med" w="med" type="none"/>
                </a:ln>
              </p:spPr>
            </p:cxnSp>
            <p:grpSp>
              <p:nvGrpSpPr>
                <p:cNvPr id="2120" name="Google Shape;2120;p27"/>
                <p:cNvGrpSpPr/>
                <p:nvPr/>
              </p:nvGrpSpPr>
              <p:grpSpPr>
                <a:xfrm>
                  <a:off x="523" y="1169"/>
                  <a:ext cx="288" cy="939"/>
                  <a:chOff x="-60" y="1148"/>
                  <a:chExt cx="168" cy="939"/>
                </a:xfrm>
              </p:grpSpPr>
              <p:cxnSp>
                <p:nvCxnSpPr>
                  <p:cNvPr id="2121" name="Google Shape;2121;p27"/>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none"/>
                  </a:ln>
                </p:spPr>
              </p:cxnSp>
              <p:cxnSp>
                <p:nvCxnSpPr>
                  <p:cNvPr id="2122" name="Google Shape;2122;p27"/>
                  <p:cNvCxnSpPr/>
                  <p:nvPr/>
                </p:nvCxnSpPr>
                <p:spPr>
                  <a:xfrm>
                    <a:off x="-60" y="1611"/>
                    <a:ext cx="162" cy="0"/>
                  </a:xfrm>
                  <a:prstGeom prst="straightConnector1">
                    <a:avLst/>
                  </a:prstGeom>
                  <a:noFill/>
                  <a:ln cap="flat" cmpd="sng" w="19050">
                    <a:solidFill>
                      <a:srgbClr val="000000"/>
                    </a:solidFill>
                    <a:prstDash val="solid"/>
                    <a:round/>
                    <a:headEnd len="med" w="med" type="none"/>
                    <a:tailEnd len="med" w="med" type="none"/>
                  </a:ln>
                </p:spPr>
              </p:cxnSp>
              <p:cxnSp>
                <p:nvCxnSpPr>
                  <p:cNvPr id="2123" name="Google Shape;2123;p27"/>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none"/>
                  </a:ln>
                </p:spPr>
              </p:cxnSp>
            </p:grpSp>
            <p:grpSp>
              <p:nvGrpSpPr>
                <p:cNvPr id="2124" name="Google Shape;2124;p27"/>
                <p:cNvGrpSpPr/>
                <p:nvPr/>
              </p:nvGrpSpPr>
              <p:grpSpPr>
                <a:xfrm>
                  <a:off x="2334" y="1173"/>
                  <a:ext cx="288" cy="935"/>
                  <a:chOff x="-60" y="1148"/>
                  <a:chExt cx="168" cy="935"/>
                </a:xfrm>
              </p:grpSpPr>
              <p:cxnSp>
                <p:nvCxnSpPr>
                  <p:cNvPr id="2125" name="Google Shape;2125;p27"/>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126" name="Google Shape;2126;p27"/>
                  <p:cNvCxnSpPr/>
                  <p:nvPr/>
                </p:nvCxnSpPr>
                <p:spPr>
                  <a:xfrm>
                    <a:off x="-60" y="1614"/>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127" name="Google Shape;2127;p27"/>
                  <p:cNvCxnSpPr/>
                  <p:nvPr/>
                </p:nvCxnSpPr>
                <p:spPr>
                  <a:xfrm>
                    <a:off x="-60" y="2083"/>
                    <a:ext cx="162" cy="0"/>
                  </a:xfrm>
                  <a:prstGeom prst="straightConnector1">
                    <a:avLst/>
                  </a:prstGeom>
                  <a:noFill/>
                  <a:ln cap="flat" cmpd="sng" w="19050">
                    <a:solidFill>
                      <a:srgbClr val="000000"/>
                    </a:solidFill>
                    <a:prstDash val="solid"/>
                    <a:round/>
                    <a:headEnd len="med" w="med" type="none"/>
                    <a:tailEnd len="med" w="med" type="triangle"/>
                  </a:ln>
                </p:spPr>
              </p:cxnSp>
            </p:grpSp>
          </p:grpSp>
          <p:sp>
            <p:nvSpPr>
              <p:cNvPr id="2128" name="Google Shape;2128;p27"/>
              <p:cNvSpPr/>
              <p:nvPr/>
            </p:nvSpPr>
            <p:spPr>
              <a:xfrm>
                <a:off x="3361554" y="3748086"/>
                <a:ext cx="251875" cy="130119"/>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29" name="Google Shape;2129;p27"/>
              <p:cNvSpPr/>
              <p:nvPr/>
            </p:nvSpPr>
            <p:spPr>
              <a:xfrm>
                <a:off x="3346738" y="4479610"/>
                <a:ext cx="251876" cy="131707"/>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30" name="Google Shape;2130;p27"/>
              <p:cNvSpPr/>
              <p:nvPr/>
            </p:nvSpPr>
            <p:spPr>
              <a:xfrm>
                <a:off x="3344622" y="5114339"/>
                <a:ext cx="251875" cy="130119"/>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31" name="Google Shape;2131;p27"/>
              <p:cNvSpPr/>
              <p:nvPr/>
            </p:nvSpPr>
            <p:spPr>
              <a:xfrm>
                <a:off x="3001732" y="3743325"/>
                <a:ext cx="251875" cy="131707"/>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32" name="Google Shape;2132;p27"/>
              <p:cNvSpPr/>
              <p:nvPr/>
            </p:nvSpPr>
            <p:spPr>
              <a:xfrm>
                <a:off x="2997499" y="5103232"/>
                <a:ext cx="251875" cy="131706"/>
              </a:xfrm>
              <a:prstGeom prst="rect">
                <a:avLst/>
              </a:prstGeom>
              <a:solidFill>
                <a:srgbClr val="00CC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2133" name="Google Shape;2133;p27"/>
              <p:cNvCxnSpPr/>
              <p:nvPr/>
            </p:nvCxnSpPr>
            <p:spPr>
              <a:xfrm>
                <a:off x="3652911" y="3803650"/>
                <a:ext cx="1479550" cy="1587"/>
              </a:xfrm>
              <a:prstGeom prst="straightConnector1">
                <a:avLst/>
              </a:prstGeom>
              <a:noFill/>
              <a:ln cap="flat" cmpd="sng" w="28575">
                <a:solidFill>
                  <a:srgbClr val="FF0000"/>
                </a:solidFill>
                <a:prstDash val="dash"/>
                <a:round/>
                <a:headEnd len="med" w="med" type="none"/>
                <a:tailEnd len="med" w="med" type="triangle"/>
              </a:ln>
            </p:spPr>
          </p:cxnSp>
          <p:sp>
            <p:nvSpPr>
              <p:cNvPr id="2134" name="Google Shape;2134;p27"/>
              <p:cNvSpPr/>
              <p:nvPr/>
            </p:nvSpPr>
            <p:spPr>
              <a:xfrm>
                <a:off x="3697361" y="4202112"/>
                <a:ext cx="1395413" cy="979488"/>
              </a:xfrm>
              <a:custGeom>
                <a:rect b="b" l="l" r="r" t="t"/>
                <a:pathLst>
                  <a:path extrusionOk="0" h="735" w="967">
                    <a:moveTo>
                      <a:pt x="0" y="733"/>
                    </a:moveTo>
                    <a:lnTo>
                      <a:pt x="522" y="735"/>
                    </a:lnTo>
                    <a:lnTo>
                      <a:pt x="967" y="0"/>
                    </a:lnTo>
                  </a:path>
                </a:pathLst>
              </a:custGeom>
              <a:noFill/>
              <a:ln cap="flat" cmpd="sng" w="28575">
                <a:solidFill>
                  <a:srgbClr val="FF0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135" name="Google Shape;2135;p27"/>
              <p:cNvSpPr txBox="1"/>
              <p:nvPr/>
            </p:nvSpPr>
            <p:spPr>
              <a:xfrm>
                <a:off x="4047333" y="4547844"/>
                <a:ext cx="814890" cy="4617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switch</a:t>
                </a:r>
                <a:endParaRPr/>
              </a:p>
              <a:p>
                <a:pPr indent="0" lvl="0" marL="0" marR="0" rtl="0" algn="l">
                  <a:spcBef>
                    <a:spcPts val="0"/>
                  </a:spcBef>
                  <a:spcAft>
                    <a:spcPts val="0"/>
                  </a:spcAft>
                  <a:buNone/>
                </a:pPr>
                <a:r>
                  <a:rPr lang="en-US" sz="1200">
                    <a:solidFill>
                      <a:srgbClr val="000000"/>
                    </a:solidFill>
                    <a:latin typeface="Arial"/>
                    <a:ea typeface="Arial"/>
                    <a:cs typeface="Arial"/>
                    <a:sym typeface="Arial"/>
                  </a:rPr>
                  <a:t>fabric</a:t>
                </a:r>
                <a:endParaRPr/>
              </a:p>
            </p:txBody>
          </p:sp>
          <p:cxnSp>
            <p:nvCxnSpPr>
              <p:cNvPr id="2136" name="Google Shape;2136;p27"/>
              <p:cNvCxnSpPr/>
              <p:nvPr/>
            </p:nvCxnSpPr>
            <p:spPr>
              <a:xfrm>
                <a:off x="3643386" y="4548187"/>
                <a:ext cx="1458913" cy="19050"/>
              </a:xfrm>
              <a:prstGeom prst="straightConnector1">
                <a:avLst/>
              </a:prstGeom>
              <a:noFill/>
              <a:ln cap="flat" cmpd="sng" w="28575">
                <a:solidFill>
                  <a:srgbClr val="000099"/>
                </a:solidFill>
                <a:prstDash val="dash"/>
                <a:round/>
                <a:headEnd len="med" w="med" type="none"/>
                <a:tailEnd len="med" w="med" type="triangle"/>
              </a:ln>
            </p:spPr>
          </p:cxnSp>
        </p:grpSp>
        <p:grpSp>
          <p:nvGrpSpPr>
            <p:cNvPr id="2137" name="Google Shape;2137;p27"/>
            <p:cNvGrpSpPr/>
            <p:nvPr/>
          </p:nvGrpSpPr>
          <p:grpSpPr>
            <a:xfrm>
              <a:off x="5086074" y="3198354"/>
              <a:ext cx="2690813" cy="2681288"/>
              <a:chOff x="2950" y="2025"/>
              <a:chExt cx="2260" cy="1689"/>
            </a:xfrm>
          </p:grpSpPr>
          <p:grpSp>
            <p:nvGrpSpPr>
              <p:cNvPr id="2138" name="Google Shape;2138;p27"/>
              <p:cNvGrpSpPr/>
              <p:nvPr/>
            </p:nvGrpSpPr>
            <p:grpSpPr>
              <a:xfrm>
                <a:off x="3074" y="2047"/>
                <a:ext cx="1907" cy="1143"/>
                <a:chOff x="523" y="976"/>
                <a:chExt cx="2099" cy="1360"/>
              </a:xfrm>
            </p:grpSpPr>
            <p:sp>
              <p:nvSpPr>
                <p:cNvPr id="2139" name="Google Shape;2139;p27"/>
                <p:cNvSpPr/>
                <p:nvPr/>
              </p:nvSpPr>
              <p:spPr>
                <a:xfrm>
                  <a:off x="1208" y="976"/>
                  <a:ext cx="744" cy="136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2140" name="Google Shape;2140;p27"/>
                <p:cNvGrpSpPr/>
                <p:nvPr/>
              </p:nvGrpSpPr>
              <p:grpSpPr>
                <a:xfrm>
                  <a:off x="802" y="997"/>
                  <a:ext cx="252" cy="1293"/>
                  <a:chOff x="746" y="997"/>
                  <a:chExt cx="252" cy="1293"/>
                </a:xfrm>
              </p:grpSpPr>
              <p:sp>
                <p:nvSpPr>
                  <p:cNvPr id="2141" name="Google Shape;2141;p27"/>
                  <p:cNvSpPr/>
                  <p:nvPr/>
                </p:nvSpPr>
                <p:spPr>
                  <a:xfrm>
                    <a:off x="759" y="997"/>
                    <a:ext cx="239"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42" name="Google Shape;2142;p27"/>
                  <p:cNvSpPr/>
                  <p:nvPr/>
                </p:nvSpPr>
                <p:spPr>
                  <a:xfrm>
                    <a:off x="749" y="1471"/>
                    <a:ext cx="241"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43" name="Google Shape;2143;p27"/>
                  <p:cNvSpPr/>
                  <p:nvPr/>
                </p:nvSpPr>
                <p:spPr>
                  <a:xfrm>
                    <a:off x="746" y="1938"/>
                    <a:ext cx="242"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grpSp>
              <p:nvGrpSpPr>
                <p:cNvPr id="2144" name="Google Shape;2144;p27"/>
                <p:cNvGrpSpPr/>
                <p:nvPr/>
              </p:nvGrpSpPr>
              <p:grpSpPr>
                <a:xfrm>
                  <a:off x="2109" y="1002"/>
                  <a:ext cx="249" cy="1299"/>
                  <a:chOff x="748" y="997"/>
                  <a:chExt cx="249" cy="1299"/>
                </a:xfrm>
              </p:grpSpPr>
              <p:sp>
                <p:nvSpPr>
                  <p:cNvPr id="2145" name="Google Shape;2145;p27"/>
                  <p:cNvSpPr/>
                  <p:nvPr/>
                </p:nvSpPr>
                <p:spPr>
                  <a:xfrm>
                    <a:off x="759" y="997"/>
                    <a:ext cx="238" cy="352"/>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46" name="Google Shape;2146;p27"/>
                  <p:cNvSpPr/>
                  <p:nvPr/>
                </p:nvSpPr>
                <p:spPr>
                  <a:xfrm>
                    <a:off x="750" y="1472"/>
                    <a:ext cx="238" cy="352"/>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000000"/>
                      </a:solidFill>
                      <a:latin typeface="Arial"/>
                      <a:ea typeface="Arial"/>
                      <a:cs typeface="Arial"/>
                      <a:sym typeface="Arial"/>
                    </a:endParaRPr>
                  </a:p>
                </p:txBody>
              </p:sp>
              <p:sp>
                <p:nvSpPr>
                  <p:cNvPr id="2147" name="Google Shape;2147;p27"/>
                  <p:cNvSpPr/>
                  <p:nvPr/>
                </p:nvSpPr>
                <p:spPr>
                  <a:xfrm>
                    <a:off x="748" y="1942"/>
                    <a:ext cx="238" cy="354"/>
                  </a:xfrm>
                  <a:prstGeom prst="rect">
                    <a:avLst/>
                  </a:prstGeom>
                  <a:solidFill>
                    <a:srgbClr val="FFFFFF"/>
                  </a:solidFill>
                  <a:ln cap="flat" cmpd="sng" w="1905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cxnSp>
              <p:nvCxnSpPr>
                <p:cNvPr id="2148" name="Google Shape;2148;p27"/>
                <p:cNvCxnSpPr/>
                <p:nvPr/>
              </p:nvCxnSpPr>
              <p:spPr>
                <a:xfrm>
                  <a:off x="1945" y="1180"/>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49" name="Google Shape;2149;p27"/>
                <p:cNvCxnSpPr/>
                <p:nvPr/>
              </p:nvCxnSpPr>
              <p:spPr>
                <a:xfrm>
                  <a:off x="1939" y="1644"/>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50" name="Google Shape;2150;p27"/>
                <p:cNvCxnSpPr/>
                <p:nvPr/>
              </p:nvCxnSpPr>
              <p:spPr>
                <a:xfrm>
                  <a:off x="1939" y="2119"/>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51" name="Google Shape;2151;p27"/>
                <p:cNvCxnSpPr/>
                <p:nvPr/>
              </p:nvCxnSpPr>
              <p:spPr>
                <a:xfrm>
                  <a:off x="1044" y="1164"/>
                  <a:ext cx="163" cy="0"/>
                </a:xfrm>
                <a:prstGeom prst="straightConnector1">
                  <a:avLst/>
                </a:prstGeom>
                <a:noFill/>
                <a:ln cap="flat" cmpd="sng" w="19050">
                  <a:solidFill>
                    <a:srgbClr val="000000"/>
                  </a:solidFill>
                  <a:prstDash val="solid"/>
                  <a:round/>
                  <a:headEnd len="med" w="med" type="none"/>
                  <a:tailEnd len="med" w="med" type="none"/>
                </a:ln>
              </p:spPr>
            </p:cxnSp>
            <p:cxnSp>
              <p:nvCxnSpPr>
                <p:cNvPr id="2152" name="Google Shape;2152;p27"/>
                <p:cNvCxnSpPr/>
                <p:nvPr/>
              </p:nvCxnSpPr>
              <p:spPr>
                <a:xfrm>
                  <a:off x="1038" y="1628"/>
                  <a:ext cx="161" cy="0"/>
                </a:xfrm>
                <a:prstGeom prst="straightConnector1">
                  <a:avLst/>
                </a:prstGeom>
                <a:noFill/>
                <a:ln cap="flat" cmpd="sng" w="19050">
                  <a:solidFill>
                    <a:srgbClr val="000000"/>
                  </a:solidFill>
                  <a:prstDash val="solid"/>
                  <a:round/>
                  <a:headEnd len="med" w="med" type="none"/>
                  <a:tailEnd len="med" w="med" type="none"/>
                </a:ln>
              </p:spPr>
            </p:cxnSp>
            <p:cxnSp>
              <p:nvCxnSpPr>
                <p:cNvPr id="2153" name="Google Shape;2153;p27"/>
                <p:cNvCxnSpPr/>
                <p:nvPr/>
              </p:nvCxnSpPr>
              <p:spPr>
                <a:xfrm>
                  <a:off x="1038" y="2102"/>
                  <a:ext cx="161" cy="0"/>
                </a:xfrm>
                <a:prstGeom prst="straightConnector1">
                  <a:avLst/>
                </a:prstGeom>
                <a:noFill/>
                <a:ln cap="flat" cmpd="sng" w="19050">
                  <a:solidFill>
                    <a:srgbClr val="000000"/>
                  </a:solidFill>
                  <a:prstDash val="solid"/>
                  <a:round/>
                  <a:headEnd len="med" w="med" type="none"/>
                  <a:tailEnd len="med" w="med" type="none"/>
                </a:ln>
              </p:spPr>
            </p:cxnSp>
            <p:grpSp>
              <p:nvGrpSpPr>
                <p:cNvPr id="2154" name="Google Shape;2154;p27"/>
                <p:cNvGrpSpPr/>
                <p:nvPr/>
              </p:nvGrpSpPr>
              <p:grpSpPr>
                <a:xfrm>
                  <a:off x="523" y="1165"/>
                  <a:ext cx="288" cy="947"/>
                  <a:chOff x="-60" y="1144"/>
                  <a:chExt cx="168" cy="947"/>
                </a:xfrm>
              </p:grpSpPr>
              <p:cxnSp>
                <p:nvCxnSpPr>
                  <p:cNvPr id="2155" name="Google Shape;2155;p27"/>
                  <p:cNvCxnSpPr/>
                  <p:nvPr/>
                </p:nvCxnSpPr>
                <p:spPr>
                  <a:xfrm>
                    <a:off x="-54" y="1144"/>
                    <a:ext cx="162" cy="0"/>
                  </a:xfrm>
                  <a:prstGeom prst="straightConnector1">
                    <a:avLst/>
                  </a:prstGeom>
                  <a:noFill/>
                  <a:ln cap="flat" cmpd="sng" w="19050">
                    <a:solidFill>
                      <a:srgbClr val="000000"/>
                    </a:solidFill>
                    <a:prstDash val="solid"/>
                    <a:round/>
                    <a:headEnd len="med" w="med" type="none"/>
                    <a:tailEnd len="med" w="med" type="none"/>
                  </a:ln>
                </p:spPr>
              </p:cxnSp>
              <p:cxnSp>
                <p:nvCxnSpPr>
                  <p:cNvPr id="2156" name="Google Shape;2156;p27"/>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none"/>
                  </a:ln>
                </p:spPr>
              </p:cxnSp>
              <p:cxnSp>
                <p:nvCxnSpPr>
                  <p:cNvPr id="2157" name="Google Shape;2157;p27"/>
                  <p:cNvCxnSpPr/>
                  <p:nvPr/>
                </p:nvCxnSpPr>
                <p:spPr>
                  <a:xfrm>
                    <a:off x="-60" y="2091"/>
                    <a:ext cx="162" cy="0"/>
                  </a:xfrm>
                  <a:prstGeom prst="straightConnector1">
                    <a:avLst/>
                  </a:prstGeom>
                  <a:noFill/>
                  <a:ln cap="flat" cmpd="sng" w="19050">
                    <a:solidFill>
                      <a:srgbClr val="000000"/>
                    </a:solidFill>
                    <a:prstDash val="solid"/>
                    <a:round/>
                    <a:headEnd len="med" w="med" type="none"/>
                    <a:tailEnd len="med" w="med" type="none"/>
                  </a:ln>
                </p:spPr>
              </p:cxnSp>
            </p:grpSp>
            <p:grpSp>
              <p:nvGrpSpPr>
                <p:cNvPr id="2158" name="Google Shape;2158;p27"/>
                <p:cNvGrpSpPr/>
                <p:nvPr/>
              </p:nvGrpSpPr>
              <p:grpSpPr>
                <a:xfrm>
                  <a:off x="2334" y="1173"/>
                  <a:ext cx="288" cy="939"/>
                  <a:chOff x="-60" y="1148"/>
                  <a:chExt cx="168" cy="939"/>
                </a:xfrm>
              </p:grpSpPr>
              <p:cxnSp>
                <p:nvCxnSpPr>
                  <p:cNvPr id="2159" name="Google Shape;2159;p27"/>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160" name="Google Shape;2160;p27"/>
                  <p:cNvCxnSpPr/>
                  <p:nvPr/>
                </p:nvCxnSpPr>
                <p:spPr>
                  <a:xfrm>
                    <a:off x="-60" y="1615"/>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161" name="Google Shape;2161;p27"/>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triangle"/>
                  </a:ln>
                </p:spPr>
              </p:cxnSp>
            </p:grpSp>
          </p:grpSp>
          <p:sp>
            <p:nvSpPr>
              <p:cNvPr id="2162" name="Google Shape;2162;p27"/>
              <p:cNvSpPr txBox="1"/>
              <p:nvPr/>
            </p:nvSpPr>
            <p:spPr>
              <a:xfrm>
                <a:off x="2950" y="3237"/>
                <a:ext cx="2260" cy="477"/>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1600">
                    <a:solidFill>
                      <a:srgbClr val="000000"/>
                    </a:solidFill>
                    <a:latin typeface="Arial"/>
                    <a:ea typeface="Arial"/>
                    <a:cs typeface="Arial"/>
                    <a:sym typeface="Arial"/>
                  </a:rPr>
                  <a:t>one packet time later: green packet experiences HOL blocking</a:t>
                </a:r>
                <a:endParaRPr i="1" sz="1600">
                  <a:solidFill>
                    <a:srgbClr val="000000"/>
                  </a:solidFill>
                  <a:latin typeface="Arial"/>
                  <a:ea typeface="Arial"/>
                  <a:cs typeface="Arial"/>
                  <a:sym typeface="Arial"/>
                </a:endParaRPr>
              </a:p>
            </p:txBody>
          </p:sp>
          <p:sp>
            <p:nvSpPr>
              <p:cNvPr id="2163" name="Google Shape;2163;p27"/>
              <p:cNvSpPr txBox="1"/>
              <p:nvPr/>
            </p:nvSpPr>
            <p:spPr>
              <a:xfrm>
                <a:off x="3778" y="2507"/>
                <a:ext cx="513" cy="2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switch</a:t>
                </a:r>
                <a:endParaRPr/>
              </a:p>
              <a:p>
                <a:pPr indent="0" lvl="0" marL="0" marR="0" rtl="0" algn="l">
                  <a:spcBef>
                    <a:spcPts val="0"/>
                  </a:spcBef>
                  <a:spcAft>
                    <a:spcPts val="0"/>
                  </a:spcAft>
                  <a:buNone/>
                </a:pPr>
                <a:r>
                  <a:rPr lang="en-US" sz="1200">
                    <a:solidFill>
                      <a:srgbClr val="000000"/>
                    </a:solidFill>
                    <a:latin typeface="Arial"/>
                    <a:ea typeface="Arial"/>
                    <a:cs typeface="Arial"/>
                    <a:sym typeface="Arial"/>
                  </a:rPr>
                  <a:t>fabric</a:t>
                </a:r>
                <a:endParaRPr/>
              </a:p>
            </p:txBody>
          </p:sp>
          <p:sp>
            <p:nvSpPr>
              <p:cNvPr id="2164" name="Google Shape;2164;p27"/>
              <p:cNvSpPr/>
              <p:nvPr/>
            </p:nvSpPr>
            <p:spPr>
              <a:xfrm>
                <a:off x="4551" y="2025"/>
                <a:ext cx="159" cy="83"/>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5" name="Google Shape;2165;p27"/>
              <p:cNvSpPr/>
              <p:nvPr/>
            </p:nvSpPr>
            <p:spPr>
              <a:xfrm>
                <a:off x="3363" y="2050"/>
                <a:ext cx="159" cy="82"/>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6" name="Google Shape;2166;p27"/>
              <p:cNvSpPr/>
              <p:nvPr/>
            </p:nvSpPr>
            <p:spPr>
              <a:xfrm>
                <a:off x="3361" y="2916"/>
                <a:ext cx="160" cy="83"/>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7" name="Google Shape;2167;p27"/>
              <p:cNvSpPr/>
              <p:nvPr/>
            </p:nvSpPr>
            <p:spPr>
              <a:xfrm>
                <a:off x="3585" y="2324"/>
                <a:ext cx="880" cy="622"/>
              </a:xfrm>
              <a:custGeom>
                <a:rect b="b" l="l" r="r" t="t"/>
                <a:pathLst>
                  <a:path extrusionOk="0" h="735" w="967">
                    <a:moveTo>
                      <a:pt x="0" y="733"/>
                    </a:moveTo>
                    <a:lnTo>
                      <a:pt x="522" y="735"/>
                    </a:lnTo>
                    <a:lnTo>
                      <a:pt x="967" y="0"/>
                    </a:lnTo>
                  </a:path>
                </a:pathLst>
              </a:custGeom>
              <a:noFill/>
              <a:ln cap="flat" cmpd="sng" w="28575">
                <a:solidFill>
                  <a:srgbClr val="FF0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8" name="Google Shape;2168;p27"/>
              <p:cNvSpPr/>
              <p:nvPr/>
            </p:nvSpPr>
            <p:spPr>
              <a:xfrm>
                <a:off x="3573" y="2134"/>
                <a:ext cx="860" cy="437"/>
              </a:xfrm>
              <a:custGeom>
                <a:rect b="b" l="l" r="r" t="t"/>
                <a:pathLst>
                  <a:path extrusionOk="0" h="437" w="860">
                    <a:moveTo>
                      <a:pt x="0" y="3"/>
                    </a:moveTo>
                    <a:lnTo>
                      <a:pt x="468" y="0"/>
                    </a:lnTo>
                    <a:lnTo>
                      <a:pt x="860" y="437"/>
                    </a:lnTo>
                  </a:path>
                </a:pathLst>
              </a:custGeom>
              <a:noFill/>
              <a:ln cap="flat" cmpd="sng" w="28575">
                <a:solidFill>
                  <a:srgbClr val="000099"/>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9" name="Google Shape;2169;p27"/>
              <p:cNvSpPr/>
              <p:nvPr/>
            </p:nvSpPr>
            <p:spPr>
              <a:xfrm>
                <a:off x="3141" y="2890"/>
                <a:ext cx="160" cy="83"/>
              </a:xfrm>
              <a:prstGeom prst="rect">
                <a:avLst/>
              </a:prstGeom>
              <a:solidFill>
                <a:srgbClr val="00CC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70" name="Google Shape;2170;p27"/>
              <p:cNvSpPr/>
              <p:nvPr/>
            </p:nvSpPr>
            <p:spPr>
              <a:xfrm>
                <a:off x="4542" y="2518"/>
                <a:ext cx="159" cy="83"/>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5" name="Shape 2175"/>
        <p:cNvGrpSpPr/>
        <p:nvPr/>
      </p:nvGrpSpPr>
      <p:grpSpPr>
        <a:xfrm>
          <a:off x="0" y="0"/>
          <a:ext cx="0" cy="0"/>
          <a:chOff x="0" y="0"/>
          <a:chExt cx="0" cy="0"/>
        </a:xfrm>
      </p:grpSpPr>
      <p:sp>
        <p:nvSpPr>
          <p:cNvPr id="2176" name="Google Shape;2176;p28"/>
          <p:cNvSpPr txBox="1"/>
          <p:nvPr>
            <p:ph type="title"/>
          </p:nvPr>
        </p:nvSpPr>
        <p:spPr>
          <a:xfrm>
            <a:off x="503238" y="400050"/>
            <a:ext cx="7772400" cy="685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Xếp hàng tại cổng ra</a:t>
            </a:r>
            <a:endParaRPr sz="3600"/>
          </a:p>
        </p:txBody>
      </p:sp>
      <p:sp>
        <p:nvSpPr>
          <p:cNvPr id="2177" name="Google Shape;2177;p28"/>
          <p:cNvSpPr txBox="1"/>
          <p:nvPr>
            <p:ph idx="1" type="body"/>
          </p:nvPr>
        </p:nvSpPr>
        <p:spPr>
          <a:xfrm>
            <a:off x="561975" y="4324350"/>
            <a:ext cx="7772400" cy="220503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i="1" lang="en-US">
                <a:solidFill>
                  <a:srgbClr val="FF0000"/>
                </a:solidFill>
              </a:rPr>
              <a:t>Đệm</a:t>
            </a:r>
            <a:r>
              <a:rPr lang="en-US"/>
              <a:t> khi datagram đến fabric nhanh hơn tốc độ truyền</a:t>
            </a:r>
            <a:endParaRPr/>
          </a:p>
          <a:p>
            <a:pPr indent="-273049" lvl="1" marL="639763" rtl="0" algn="l">
              <a:spcBef>
                <a:spcPts val="420"/>
              </a:spcBef>
              <a:spcAft>
                <a:spcPts val="0"/>
              </a:spcAft>
              <a:buSzPts val="1680"/>
              <a:buChar char="⚫"/>
            </a:pPr>
            <a:r>
              <a:rPr lang="en-US"/>
              <a:t>Datagram có thể mất do nghẽn hoặc thiếu buffer</a:t>
            </a:r>
            <a:endParaRPr/>
          </a:p>
          <a:p>
            <a:pPr indent="-273050" lvl="0" marL="273050" rtl="0" algn="l">
              <a:spcBef>
                <a:spcPts val="600"/>
              </a:spcBef>
              <a:spcAft>
                <a:spcPts val="0"/>
              </a:spcAft>
              <a:buSzPts val="1680"/>
              <a:buChar char="🞆"/>
            </a:pPr>
            <a:r>
              <a:rPr i="1" lang="en-US">
                <a:solidFill>
                  <a:srgbClr val="FF0000"/>
                </a:solidFill>
              </a:rPr>
              <a:t>Nguyên tắc lập lịch </a:t>
            </a:r>
            <a:r>
              <a:rPr lang="en-US"/>
              <a:t>chọn các datagram đang xếp hàng để truyền</a:t>
            </a:r>
            <a:endParaRPr/>
          </a:p>
          <a:p>
            <a:pPr indent="-273050" lvl="1" marL="639763" rtl="0" algn="l">
              <a:spcBef>
                <a:spcPts val="360"/>
              </a:spcBef>
              <a:spcAft>
                <a:spcPts val="0"/>
              </a:spcAft>
              <a:buSzPts val="1440"/>
              <a:buChar char="⚫"/>
            </a:pPr>
            <a:r>
              <a:rPr lang="en-US" sz="1800"/>
              <a:t>Thiết lập ưu tiên cho các datagram</a:t>
            </a:r>
            <a:endParaRPr/>
          </a:p>
        </p:txBody>
      </p:sp>
      <p:sp>
        <p:nvSpPr>
          <p:cNvPr id="2178" name="Google Shape;2178;p2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2179" name="Google Shape;2179;p28"/>
          <p:cNvGrpSpPr/>
          <p:nvPr/>
        </p:nvGrpSpPr>
        <p:grpSpPr>
          <a:xfrm>
            <a:off x="855663" y="1793875"/>
            <a:ext cx="7113587" cy="1695450"/>
            <a:chOff x="763318" y="1529542"/>
            <a:chExt cx="7113685" cy="1695796"/>
          </a:xfrm>
        </p:grpSpPr>
        <p:sp>
          <p:nvSpPr>
            <p:cNvPr id="2180" name="Google Shape;2180;p28"/>
            <p:cNvSpPr/>
            <p:nvPr/>
          </p:nvSpPr>
          <p:spPr>
            <a:xfrm>
              <a:off x="2504829" y="1529542"/>
              <a:ext cx="4568888" cy="1679918"/>
            </a:xfrm>
            <a:prstGeom prst="rect">
              <a:avLst/>
            </a:prstGeom>
            <a:solidFill>
              <a:srgbClr val="FFFFFF"/>
            </a:solidFill>
            <a:ln cap="flat" cmpd="sng" w="19050">
              <a:solidFill>
                <a:srgbClr val="5F5F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2181" name="Google Shape;2181;p28"/>
            <p:cNvSpPr/>
            <p:nvPr/>
          </p:nvSpPr>
          <p:spPr>
            <a:xfrm>
              <a:off x="5427457" y="1945552"/>
              <a:ext cx="1417657" cy="828844"/>
            </a:xfrm>
            <a:prstGeom prst="rect">
              <a:avLst/>
            </a:prstGeom>
            <a:solidFill>
              <a:srgbClr val="FFFFFF"/>
            </a:solidFill>
            <a:ln cap="flat" cmpd="sng" w="28575">
              <a:solidFill>
                <a:srgbClr val="00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line</a:t>
              </a:r>
              <a:endParaRPr/>
            </a:p>
            <a:p>
              <a:pPr indent="0" lvl="0" marL="0" marR="0" rtl="0" algn="ctr">
                <a:spcBef>
                  <a:spcPts val="0"/>
                </a:spcBef>
                <a:spcAft>
                  <a:spcPts val="0"/>
                </a:spcAft>
                <a:buNone/>
              </a:pPr>
              <a:r>
                <a:rPr lang="en-US" sz="1600">
                  <a:solidFill>
                    <a:srgbClr val="000000"/>
                  </a:solidFill>
                  <a:latin typeface="Arial"/>
                  <a:ea typeface="Arial"/>
                  <a:cs typeface="Arial"/>
                  <a:sym typeface="Arial"/>
                </a:rPr>
                <a:t>termination</a:t>
              </a:r>
              <a:endParaRPr/>
            </a:p>
          </p:txBody>
        </p:sp>
        <p:sp>
          <p:nvSpPr>
            <p:cNvPr id="2182" name="Google Shape;2182;p28"/>
            <p:cNvSpPr/>
            <p:nvPr/>
          </p:nvSpPr>
          <p:spPr>
            <a:xfrm>
              <a:off x="4117751" y="1672446"/>
              <a:ext cx="1152541" cy="1409988"/>
            </a:xfrm>
            <a:prstGeom prst="rect">
              <a:avLst/>
            </a:prstGeom>
            <a:solidFill>
              <a:srgbClr val="FFFFFF"/>
            </a:solidFill>
            <a:ln cap="flat" cmpd="sng" w="28575">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cxnSp>
          <p:nvCxnSpPr>
            <p:cNvPr id="2183" name="Google Shape;2183;p28"/>
            <p:cNvCxnSpPr/>
            <p:nvPr/>
          </p:nvCxnSpPr>
          <p:spPr>
            <a:xfrm>
              <a:off x="3939949" y="2391731"/>
              <a:ext cx="190503" cy="1587"/>
            </a:xfrm>
            <a:prstGeom prst="straightConnector1">
              <a:avLst/>
            </a:prstGeom>
            <a:noFill/>
            <a:ln cap="flat" cmpd="sng" w="28575">
              <a:solidFill>
                <a:srgbClr val="000000"/>
              </a:solidFill>
              <a:prstDash val="solid"/>
              <a:round/>
              <a:headEnd len="med" w="med" type="none"/>
              <a:tailEnd len="med" w="med" type="triangle"/>
            </a:ln>
          </p:spPr>
        </p:cxnSp>
        <p:cxnSp>
          <p:nvCxnSpPr>
            <p:cNvPr id="2184" name="Google Shape;2184;p28"/>
            <p:cNvCxnSpPr/>
            <p:nvPr/>
          </p:nvCxnSpPr>
          <p:spPr>
            <a:xfrm>
              <a:off x="5273467" y="2348859"/>
              <a:ext cx="190503" cy="1588"/>
            </a:xfrm>
            <a:prstGeom prst="straightConnector1">
              <a:avLst/>
            </a:prstGeom>
            <a:noFill/>
            <a:ln cap="flat" cmpd="sng" w="28575">
              <a:solidFill>
                <a:srgbClr val="000000"/>
              </a:solidFill>
              <a:prstDash val="solid"/>
              <a:round/>
              <a:headEnd len="med" w="med" type="none"/>
              <a:tailEnd len="med" w="med" type="triangle"/>
            </a:ln>
          </p:spPr>
        </p:cxnSp>
        <p:sp>
          <p:nvSpPr>
            <p:cNvPr id="2185" name="Google Shape;2185;p28"/>
            <p:cNvSpPr/>
            <p:nvPr/>
          </p:nvSpPr>
          <p:spPr>
            <a:xfrm>
              <a:off x="4151090" y="1982072"/>
              <a:ext cx="1055702" cy="82884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600">
                  <a:solidFill>
                    <a:srgbClr val="000000"/>
                  </a:solidFill>
                  <a:latin typeface="Arial"/>
                  <a:ea typeface="Arial"/>
                  <a:cs typeface="Arial"/>
                  <a:sym typeface="Arial"/>
                </a:rPr>
                <a:t>link </a:t>
              </a:r>
              <a:endParaRPr/>
            </a:p>
            <a:p>
              <a:pPr indent="0" lvl="0" marL="0" marR="0" rtl="0" algn="ctr">
                <a:lnSpc>
                  <a:spcPct val="90000"/>
                </a:lnSpc>
                <a:spcBef>
                  <a:spcPts val="0"/>
                </a:spcBef>
                <a:spcAft>
                  <a:spcPts val="0"/>
                </a:spcAft>
                <a:buNone/>
              </a:pPr>
              <a:r>
                <a:rPr lang="en-US" sz="1600">
                  <a:solidFill>
                    <a:srgbClr val="000000"/>
                  </a:solidFill>
                  <a:latin typeface="Arial"/>
                  <a:ea typeface="Arial"/>
                  <a:cs typeface="Arial"/>
                  <a:sym typeface="Arial"/>
                </a:rPr>
                <a:t>layer </a:t>
              </a:r>
              <a:endParaRPr/>
            </a:p>
            <a:p>
              <a:pPr indent="0" lvl="0" marL="0" marR="0" rtl="0" algn="ctr">
                <a:lnSpc>
                  <a:spcPct val="90000"/>
                </a:lnSpc>
                <a:spcBef>
                  <a:spcPts val="0"/>
                </a:spcBef>
                <a:spcAft>
                  <a:spcPts val="0"/>
                </a:spcAft>
                <a:buNone/>
              </a:pPr>
              <a:r>
                <a:rPr lang="en-US" sz="1600">
                  <a:solidFill>
                    <a:srgbClr val="000000"/>
                  </a:solidFill>
                  <a:latin typeface="Arial"/>
                  <a:ea typeface="Arial"/>
                  <a:cs typeface="Arial"/>
                  <a:sym typeface="Arial"/>
                </a:rPr>
                <a:t>protocol</a:t>
              </a:r>
              <a:endParaRPr/>
            </a:p>
            <a:p>
              <a:pPr indent="0" lvl="0" marL="0" marR="0" rtl="0" algn="ctr">
                <a:lnSpc>
                  <a:spcPct val="90000"/>
                </a:lnSpc>
                <a:spcBef>
                  <a:spcPts val="0"/>
                </a:spcBef>
                <a:spcAft>
                  <a:spcPts val="0"/>
                </a:spcAft>
                <a:buNone/>
              </a:pPr>
              <a:r>
                <a:rPr lang="en-US" sz="1600">
                  <a:solidFill>
                    <a:srgbClr val="000000"/>
                  </a:solidFill>
                  <a:latin typeface="Arial"/>
                  <a:ea typeface="Arial"/>
                  <a:cs typeface="Arial"/>
                  <a:sym typeface="Arial"/>
                </a:rPr>
                <a:t>(send)</a:t>
              </a:r>
              <a:endParaRPr/>
            </a:p>
          </p:txBody>
        </p:sp>
        <p:sp>
          <p:nvSpPr>
            <p:cNvPr id="2186" name="Google Shape;2186;p28"/>
            <p:cNvSpPr/>
            <p:nvPr/>
          </p:nvSpPr>
          <p:spPr>
            <a:xfrm>
              <a:off x="763318" y="1926498"/>
              <a:ext cx="1055702" cy="82725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2000">
                  <a:solidFill>
                    <a:srgbClr val="000000"/>
                  </a:solidFill>
                  <a:latin typeface="Arial"/>
                  <a:ea typeface="Arial"/>
                  <a:cs typeface="Arial"/>
                  <a:sym typeface="Arial"/>
                </a:rPr>
                <a:t>switch</a:t>
              </a:r>
              <a:endParaRPr/>
            </a:p>
            <a:p>
              <a:pPr indent="0" lvl="0" marL="0" marR="0" rtl="0" algn="r">
                <a:spcBef>
                  <a:spcPts val="0"/>
                </a:spcBef>
                <a:spcAft>
                  <a:spcPts val="0"/>
                </a:spcAft>
                <a:buNone/>
              </a:pPr>
              <a:r>
                <a:rPr lang="en-US" sz="2000">
                  <a:solidFill>
                    <a:srgbClr val="000000"/>
                  </a:solidFill>
                  <a:latin typeface="Arial"/>
                  <a:ea typeface="Arial"/>
                  <a:cs typeface="Arial"/>
                  <a:sym typeface="Arial"/>
                </a:rPr>
                <a:t>fabric</a:t>
              </a:r>
              <a:endParaRPr sz="2000">
                <a:solidFill>
                  <a:srgbClr val="000000"/>
                </a:solidFill>
                <a:latin typeface="Arial"/>
                <a:ea typeface="Arial"/>
                <a:cs typeface="Arial"/>
                <a:sym typeface="Arial"/>
              </a:endParaRPr>
            </a:p>
            <a:p>
              <a:pPr indent="0" lvl="0" marL="0" marR="0" rtl="0" algn="r">
                <a:spcBef>
                  <a:spcPts val="0"/>
                </a:spcBef>
                <a:spcAft>
                  <a:spcPts val="0"/>
                </a:spcAft>
                <a:buNone/>
              </a:pPr>
              <a:r>
                <a:rPr lang="en-US" sz="2000">
                  <a:solidFill>
                    <a:srgbClr val="000000"/>
                  </a:solidFill>
                  <a:latin typeface="Arial"/>
                  <a:ea typeface="Arial"/>
                  <a:cs typeface="Arial"/>
                  <a:sym typeface="Arial"/>
                </a:rPr>
                <a:t>(</a:t>
              </a:r>
              <a:r>
                <a:rPr lang="en-US" sz="1800">
                  <a:solidFill>
                    <a:srgbClr val="000000"/>
                  </a:solidFill>
                  <a:latin typeface="Arial"/>
                  <a:ea typeface="Arial"/>
                  <a:cs typeface="Arial"/>
                  <a:sym typeface="Arial"/>
                </a:rPr>
                <a:t>rate: </a:t>
              </a:r>
              <a:r>
                <a:rPr lang="en-US" sz="2000">
                  <a:solidFill>
                    <a:srgbClr val="000000"/>
                  </a:solidFill>
                  <a:latin typeface="Arial"/>
                  <a:ea typeface="Arial"/>
                  <a:cs typeface="Arial"/>
                  <a:sym typeface="Arial"/>
                </a:rPr>
                <a:t>NR)</a:t>
              </a:r>
              <a:endParaRPr/>
            </a:p>
          </p:txBody>
        </p:sp>
        <p:grpSp>
          <p:nvGrpSpPr>
            <p:cNvPr id="2187" name="Google Shape;2187;p28"/>
            <p:cNvGrpSpPr/>
            <p:nvPr/>
          </p:nvGrpSpPr>
          <p:grpSpPr>
            <a:xfrm>
              <a:off x="2657523" y="1623793"/>
              <a:ext cx="1247775" cy="1504950"/>
              <a:chOff x="3180" y="909"/>
              <a:chExt cx="786" cy="948"/>
            </a:xfrm>
          </p:grpSpPr>
          <p:sp>
            <p:nvSpPr>
              <p:cNvPr id="2188" name="Google Shape;2188;p28"/>
              <p:cNvSpPr/>
              <p:nvPr/>
            </p:nvSpPr>
            <p:spPr>
              <a:xfrm>
                <a:off x="3180" y="909"/>
                <a:ext cx="786" cy="948"/>
              </a:xfrm>
              <a:prstGeom prst="rect">
                <a:avLst/>
              </a:prstGeom>
              <a:solidFill>
                <a:srgbClr val="FFFFFF"/>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2189" name="Google Shape;2189;p28"/>
              <p:cNvSpPr txBox="1"/>
              <p:nvPr/>
            </p:nvSpPr>
            <p:spPr>
              <a:xfrm>
                <a:off x="3232" y="917"/>
                <a:ext cx="724" cy="9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datagram</a:t>
                </a:r>
                <a:endParaRPr/>
              </a:p>
              <a:p>
                <a:pPr indent="0" lvl="0" marL="0" marR="0" rtl="0" algn="ctr">
                  <a:spcBef>
                    <a:spcPts val="0"/>
                  </a:spcBef>
                  <a:spcAft>
                    <a:spcPts val="0"/>
                  </a:spcAft>
                  <a:buNone/>
                </a:pPr>
                <a:r>
                  <a:rPr lang="en-US" sz="1600">
                    <a:solidFill>
                      <a:srgbClr val="000000"/>
                    </a:solidFill>
                    <a:latin typeface="Arial"/>
                    <a:ea typeface="Arial"/>
                    <a:cs typeface="Arial"/>
                    <a:sym typeface="Arial"/>
                  </a:rPr>
                  <a:t>buffer</a:t>
                </a:r>
                <a:endParaRPr/>
              </a:p>
              <a:p>
                <a:pPr indent="0" lvl="0" marL="0" marR="0" rtl="0" algn="ctr">
                  <a:spcBef>
                    <a:spcPts val="0"/>
                  </a:spcBef>
                  <a:spcAft>
                    <a:spcPts val="0"/>
                  </a:spcAft>
                  <a:buNone/>
                </a:pPr>
                <a:r>
                  <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rgbClr val="000000"/>
                  </a:solidFill>
                  <a:latin typeface="Arial"/>
                  <a:ea typeface="Arial"/>
                  <a:cs typeface="Arial"/>
                  <a:sym typeface="Arial"/>
                </a:endParaRPr>
              </a:p>
              <a:p>
                <a:pPr indent="0" lvl="0" marL="0" marR="0" rtl="0" algn="ctr">
                  <a:spcBef>
                    <a:spcPts val="0"/>
                  </a:spcBef>
                  <a:spcAft>
                    <a:spcPts val="0"/>
                  </a:spcAft>
                  <a:buNone/>
                </a:pPr>
                <a:r>
                  <a:rPr lang="en-US" sz="1600">
                    <a:solidFill>
                      <a:srgbClr val="000000"/>
                    </a:solidFill>
                    <a:latin typeface="Arial"/>
                    <a:ea typeface="Arial"/>
                    <a:cs typeface="Arial"/>
                    <a:sym typeface="Arial"/>
                  </a:rPr>
                  <a:t>queueing</a:t>
                </a:r>
                <a:endParaRPr/>
              </a:p>
            </p:txBody>
          </p:sp>
          <p:grpSp>
            <p:nvGrpSpPr>
              <p:cNvPr id="2190" name="Google Shape;2190;p28"/>
              <p:cNvGrpSpPr/>
              <p:nvPr/>
            </p:nvGrpSpPr>
            <p:grpSpPr>
              <a:xfrm>
                <a:off x="3260" y="1299"/>
                <a:ext cx="626" cy="295"/>
                <a:chOff x="310" y="3526"/>
                <a:chExt cx="1040" cy="457"/>
              </a:xfrm>
            </p:grpSpPr>
            <p:sp>
              <p:nvSpPr>
                <p:cNvPr id="2191" name="Google Shape;2191;p28"/>
                <p:cNvSpPr/>
                <p:nvPr/>
              </p:nvSpPr>
              <p:spPr>
                <a:xfrm>
                  <a:off x="310" y="3526"/>
                  <a:ext cx="1040" cy="457"/>
                </a:xfrm>
                <a:prstGeom prst="rect">
                  <a:avLst/>
                </a:prstGeom>
                <a:solidFill>
                  <a:srgbClr val="FF0000"/>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cxnSp>
              <p:nvCxnSpPr>
                <p:cNvPr id="2192" name="Google Shape;2192;p28"/>
                <p:cNvCxnSpPr/>
                <p:nvPr/>
              </p:nvCxnSpPr>
              <p:spPr>
                <a:xfrm>
                  <a:off x="446"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193" name="Google Shape;2193;p28"/>
                <p:cNvCxnSpPr/>
                <p:nvPr/>
              </p:nvCxnSpPr>
              <p:spPr>
                <a:xfrm>
                  <a:off x="557" y="3538"/>
                  <a:ext cx="2" cy="435"/>
                </a:xfrm>
                <a:prstGeom prst="straightConnector1">
                  <a:avLst/>
                </a:prstGeom>
                <a:noFill/>
                <a:ln cap="flat" cmpd="sng" w="38100">
                  <a:solidFill>
                    <a:srgbClr val="FFFFFF"/>
                  </a:solidFill>
                  <a:prstDash val="solid"/>
                  <a:round/>
                  <a:headEnd len="med" w="med" type="none"/>
                  <a:tailEnd len="med" w="med" type="none"/>
                </a:ln>
              </p:spPr>
            </p:cxnSp>
            <p:cxnSp>
              <p:nvCxnSpPr>
                <p:cNvPr id="2194" name="Google Shape;2194;p28"/>
                <p:cNvCxnSpPr/>
                <p:nvPr/>
              </p:nvCxnSpPr>
              <p:spPr>
                <a:xfrm>
                  <a:off x="670" y="3533"/>
                  <a:ext cx="2" cy="437"/>
                </a:xfrm>
                <a:prstGeom prst="straightConnector1">
                  <a:avLst/>
                </a:prstGeom>
                <a:noFill/>
                <a:ln cap="flat" cmpd="sng" w="38100">
                  <a:solidFill>
                    <a:srgbClr val="FFFFFF"/>
                  </a:solidFill>
                  <a:prstDash val="solid"/>
                  <a:round/>
                  <a:headEnd len="med" w="med" type="none"/>
                  <a:tailEnd len="med" w="med" type="none"/>
                </a:ln>
              </p:spPr>
            </p:cxnSp>
            <p:cxnSp>
              <p:nvCxnSpPr>
                <p:cNvPr id="2195" name="Google Shape;2195;p28"/>
                <p:cNvCxnSpPr/>
                <p:nvPr/>
              </p:nvCxnSpPr>
              <p:spPr>
                <a:xfrm>
                  <a:off x="782"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196" name="Google Shape;2196;p28"/>
                <p:cNvCxnSpPr/>
                <p:nvPr/>
              </p:nvCxnSpPr>
              <p:spPr>
                <a:xfrm>
                  <a:off x="894" y="3533"/>
                  <a:ext cx="2" cy="437"/>
                </a:xfrm>
                <a:prstGeom prst="straightConnector1">
                  <a:avLst/>
                </a:prstGeom>
                <a:noFill/>
                <a:ln cap="flat" cmpd="sng" w="38100">
                  <a:solidFill>
                    <a:srgbClr val="FFFFFF"/>
                  </a:solidFill>
                  <a:prstDash val="solid"/>
                  <a:round/>
                  <a:headEnd len="med" w="med" type="none"/>
                  <a:tailEnd len="med" w="med" type="none"/>
                </a:ln>
              </p:spPr>
            </p:cxnSp>
            <p:cxnSp>
              <p:nvCxnSpPr>
                <p:cNvPr id="2197" name="Google Shape;2197;p28"/>
                <p:cNvCxnSpPr/>
                <p:nvPr/>
              </p:nvCxnSpPr>
              <p:spPr>
                <a:xfrm>
                  <a:off x="1006" y="3533"/>
                  <a:ext cx="2" cy="437"/>
                </a:xfrm>
                <a:prstGeom prst="straightConnector1">
                  <a:avLst/>
                </a:prstGeom>
                <a:noFill/>
                <a:ln cap="flat" cmpd="sng" w="38100">
                  <a:solidFill>
                    <a:srgbClr val="FFFFFF"/>
                  </a:solidFill>
                  <a:prstDash val="solid"/>
                  <a:round/>
                  <a:headEnd len="med" w="med" type="none"/>
                  <a:tailEnd len="med" w="med" type="none"/>
                </a:ln>
              </p:spPr>
            </p:cxnSp>
            <p:cxnSp>
              <p:nvCxnSpPr>
                <p:cNvPr id="2198" name="Google Shape;2198;p28"/>
                <p:cNvCxnSpPr/>
                <p:nvPr/>
              </p:nvCxnSpPr>
              <p:spPr>
                <a:xfrm>
                  <a:off x="1120" y="3535"/>
                  <a:ext cx="2" cy="437"/>
                </a:xfrm>
                <a:prstGeom prst="straightConnector1">
                  <a:avLst/>
                </a:prstGeom>
                <a:noFill/>
                <a:ln cap="flat" cmpd="sng" w="38100">
                  <a:solidFill>
                    <a:srgbClr val="FFFFFF"/>
                  </a:solidFill>
                  <a:prstDash val="solid"/>
                  <a:round/>
                  <a:headEnd len="med" w="med" type="none"/>
                  <a:tailEnd len="med" w="med" type="none"/>
                </a:ln>
              </p:spPr>
            </p:cxnSp>
            <p:cxnSp>
              <p:nvCxnSpPr>
                <p:cNvPr id="2199" name="Google Shape;2199;p28"/>
                <p:cNvCxnSpPr/>
                <p:nvPr/>
              </p:nvCxnSpPr>
              <p:spPr>
                <a:xfrm>
                  <a:off x="1228" y="3538"/>
                  <a:ext cx="2" cy="435"/>
                </a:xfrm>
                <a:prstGeom prst="straightConnector1">
                  <a:avLst/>
                </a:prstGeom>
                <a:noFill/>
                <a:ln cap="flat" cmpd="sng" w="38100">
                  <a:solidFill>
                    <a:srgbClr val="FFFFFF"/>
                  </a:solidFill>
                  <a:prstDash val="solid"/>
                  <a:round/>
                  <a:headEnd len="med" w="med" type="none"/>
                  <a:tailEnd len="med" w="med" type="none"/>
                </a:ln>
              </p:spPr>
            </p:cxnSp>
          </p:grpSp>
        </p:grpSp>
        <p:cxnSp>
          <p:nvCxnSpPr>
            <p:cNvPr id="2200" name="Google Shape;2200;p28"/>
            <p:cNvCxnSpPr/>
            <p:nvPr/>
          </p:nvCxnSpPr>
          <p:spPr>
            <a:xfrm>
              <a:off x="1877758" y="1578765"/>
              <a:ext cx="0" cy="1646573"/>
            </a:xfrm>
            <a:prstGeom prst="straightConnector1">
              <a:avLst/>
            </a:prstGeom>
            <a:noFill/>
            <a:ln cap="flat" cmpd="sng" w="28575">
              <a:solidFill>
                <a:srgbClr val="000000"/>
              </a:solidFill>
              <a:prstDash val="solid"/>
              <a:round/>
              <a:headEnd len="med" w="med" type="none"/>
              <a:tailEnd len="med" w="med" type="none"/>
            </a:ln>
          </p:spPr>
        </p:cxnSp>
        <p:cxnSp>
          <p:nvCxnSpPr>
            <p:cNvPr id="2201" name="Google Shape;2201;p28"/>
            <p:cNvCxnSpPr/>
            <p:nvPr/>
          </p:nvCxnSpPr>
          <p:spPr>
            <a:xfrm>
              <a:off x="1860295" y="2434602"/>
              <a:ext cx="925526" cy="0"/>
            </a:xfrm>
            <a:prstGeom prst="straightConnector1">
              <a:avLst/>
            </a:prstGeom>
            <a:noFill/>
            <a:ln cap="flat" cmpd="sng" w="28575">
              <a:solidFill>
                <a:srgbClr val="000000"/>
              </a:solidFill>
              <a:prstDash val="solid"/>
              <a:round/>
              <a:headEnd len="med" w="med" type="none"/>
              <a:tailEnd len="med" w="med" type="triangle"/>
            </a:ln>
          </p:spPr>
        </p:cxnSp>
        <p:cxnSp>
          <p:nvCxnSpPr>
            <p:cNvPr id="2202" name="Google Shape;2202;p28"/>
            <p:cNvCxnSpPr/>
            <p:nvPr/>
          </p:nvCxnSpPr>
          <p:spPr>
            <a:xfrm>
              <a:off x="6846702" y="2393318"/>
              <a:ext cx="1030301" cy="0"/>
            </a:xfrm>
            <a:prstGeom prst="straightConnector1">
              <a:avLst/>
            </a:prstGeom>
            <a:noFill/>
            <a:ln cap="flat" cmpd="sng" w="34925">
              <a:solidFill>
                <a:schemeClr val="dk1"/>
              </a:solidFill>
              <a:prstDash val="solid"/>
              <a:round/>
              <a:headEnd len="sm" w="sm" type="none"/>
              <a:tailEnd len="med" w="med" type="triangle"/>
            </a:ln>
          </p:spPr>
        </p:cxnSp>
        <p:sp>
          <p:nvSpPr>
            <p:cNvPr id="2203" name="Google Shape;2203;p28"/>
            <p:cNvSpPr txBox="1"/>
            <p:nvPr/>
          </p:nvSpPr>
          <p:spPr>
            <a:xfrm flipH="1">
              <a:off x="7215448" y="2377441"/>
              <a:ext cx="3158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Arial"/>
                  <a:ea typeface="Arial"/>
                  <a:cs typeface="Arial"/>
                  <a:sym typeface="Arial"/>
                </a:rPr>
                <a:t>R</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8" name="Shape 2208"/>
        <p:cNvGrpSpPr/>
        <p:nvPr/>
      </p:nvGrpSpPr>
      <p:grpSpPr>
        <a:xfrm>
          <a:off x="0" y="0"/>
          <a:ext cx="0" cy="0"/>
          <a:chOff x="0" y="0"/>
          <a:chExt cx="0" cy="0"/>
        </a:xfrm>
      </p:grpSpPr>
      <p:sp>
        <p:nvSpPr>
          <p:cNvPr id="2209" name="Google Shape;2209;p29"/>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Xếp hàng tại cổng ra</a:t>
            </a:r>
            <a:endParaRPr/>
          </a:p>
        </p:txBody>
      </p:sp>
      <p:sp>
        <p:nvSpPr>
          <p:cNvPr id="2210" name="Google Shape;2210;p29"/>
          <p:cNvSpPr txBox="1"/>
          <p:nvPr>
            <p:ph idx="1" type="body"/>
          </p:nvPr>
        </p:nvSpPr>
        <p:spPr>
          <a:xfrm>
            <a:off x="568325" y="4635500"/>
            <a:ext cx="7772400" cy="1190625"/>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Đệm khi tốc độ đến qua switch vượt quá tốc độ đường ra</a:t>
            </a:r>
            <a:endParaRPr/>
          </a:p>
          <a:p>
            <a:pPr indent="-274320" lvl="0" marL="274320" rtl="0" algn="l">
              <a:spcBef>
                <a:spcPts val="600"/>
              </a:spcBef>
              <a:spcAft>
                <a:spcPts val="0"/>
              </a:spcAft>
              <a:buSzPts val="1680"/>
              <a:buFont typeface="Noto Sans Symbols"/>
              <a:buChar char="🞆"/>
            </a:pPr>
            <a:r>
              <a:rPr lang="en-US"/>
              <a:t>Xếp hàng (trễ) và mất gói bởi vì vùng đệm của cổng ra bị tràn!</a:t>
            </a:r>
            <a:endParaRPr/>
          </a:p>
        </p:txBody>
      </p:sp>
      <p:sp>
        <p:nvSpPr>
          <p:cNvPr id="2211" name="Google Shape;2211;p2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2212" name="Google Shape;2212;p29"/>
          <p:cNvGrpSpPr/>
          <p:nvPr/>
        </p:nvGrpSpPr>
        <p:grpSpPr>
          <a:xfrm>
            <a:off x="860425" y="1630363"/>
            <a:ext cx="7412038" cy="2870200"/>
            <a:chOff x="550" y="931"/>
            <a:chExt cx="4669" cy="1808"/>
          </a:xfrm>
        </p:grpSpPr>
        <p:grpSp>
          <p:nvGrpSpPr>
            <p:cNvPr id="2213" name="Google Shape;2213;p29"/>
            <p:cNvGrpSpPr/>
            <p:nvPr/>
          </p:nvGrpSpPr>
          <p:grpSpPr>
            <a:xfrm>
              <a:off x="699" y="948"/>
              <a:ext cx="2099" cy="1356"/>
              <a:chOff x="523" y="976"/>
              <a:chExt cx="2099" cy="1356"/>
            </a:xfrm>
          </p:grpSpPr>
          <p:sp>
            <p:nvSpPr>
              <p:cNvPr id="2214" name="Google Shape;2214;p29"/>
              <p:cNvSpPr/>
              <p:nvPr/>
            </p:nvSpPr>
            <p:spPr>
              <a:xfrm>
                <a:off x="1208" y="976"/>
                <a:ext cx="745" cy="13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2215" name="Google Shape;2215;p29"/>
              <p:cNvGrpSpPr/>
              <p:nvPr/>
            </p:nvGrpSpPr>
            <p:grpSpPr>
              <a:xfrm>
                <a:off x="804" y="997"/>
                <a:ext cx="249" cy="1295"/>
                <a:chOff x="748" y="997"/>
                <a:chExt cx="249" cy="1295"/>
              </a:xfrm>
            </p:grpSpPr>
            <p:sp>
              <p:nvSpPr>
                <p:cNvPr id="2216" name="Google Shape;2216;p29"/>
                <p:cNvSpPr/>
                <p:nvPr/>
              </p:nvSpPr>
              <p:spPr>
                <a:xfrm>
                  <a:off x="759" y="997"/>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17" name="Google Shape;2217;p29"/>
                <p:cNvSpPr/>
                <p:nvPr/>
              </p:nvSpPr>
              <p:spPr>
                <a:xfrm>
                  <a:off x="750" y="1472"/>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18" name="Google Shape;2218;p29"/>
                <p:cNvSpPr/>
                <p:nvPr/>
              </p:nvSpPr>
              <p:spPr>
                <a:xfrm>
                  <a:off x="748" y="1940"/>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2219" name="Google Shape;2219;p29"/>
              <p:cNvGrpSpPr/>
              <p:nvPr/>
            </p:nvGrpSpPr>
            <p:grpSpPr>
              <a:xfrm>
                <a:off x="2109" y="1002"/>
                <a:ext cx="249" cy="1295"/>
                <a:chOff x="748" y="997"/>
                <a:chExt cx="249" cy="1295"/>
              </a:xfrm>
            </p:grpSpPr>
            <p:sp>
              <p:nvSpPr>
                <p:cNvPr id="2220" name="Google Shape;2220;p29"/>
                <p:cNvSpPr/>
                <p:nvPr/>
              </p:nvSpPr>
              <p:spPr>
                <a:xfrm>
                  <a:off x="759" y="997"/>
                  <a:ext cx="238" cy="352"/>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21" name="Google Shape;2221;p29"/>
                <p:cNvSpPr/>
                <p:nvPr/>
              </p:nvSpPr>
              <p:spPr>
                <a:xfrm>
                  <a:off x="750" y="1472"/>
                  <a:ext cx="238" cy="352"/>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22" name="Google Shape;2222;p29"/>
                <p:cNvSpPr/>
                <p:nvPr/>
              </p:nvSpPr>
              <p:spPr>
                <a:xfrm>
                  <a:off x="748" y="1940"/>
                  <a:ext cx="238" cy="352"/>
                </a:xfrm>
                <a:prstGeom prst="rect">
                  <a:avLst/>
                </a:prstGeom>
                <a:solidFill>
                  <a:srgbClr val="FFFFFF"/>
                </a:solidFill>
                <a:ln cap="flat" cmpd="sng" w="1905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cxnSp>
            <p:nvCxnSpPr>
              <p:cNvPr id="2223" name="Google Shape;2223;p29"/>
              <p:cNvCxnSpPr/>
              <p:nvPr/>
            </p:nvCxnSpPr>
            <p:spPr>
              <a:xfrm>
                <a:off x="1946" y="1180"/>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24" name="Google Shape;2224;p29"/>
              <p:cNvCxnSpPr/>
              <p:nvPr/>
            </p:nvCxnSpPr>
            <p:spPr>
              <a:xfrm>
                <a:off x="1940" y="1645"/>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25" name="Google Shape;2225;p29"/>
              <p:cNvCxnSpPr/>
              <p:nvPr/>
            </p:nvCxnSpPr>
            <p:spPr>
              <a:xfrm>
                <a:off x="1940" y="211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26" name="Google Shape;2226;p29"/>
              <p:cNvCxnSpPr/>
              <p:nvPr/>
            </p:nvCxnSpPr>
            <p:spPr>
              <a:xfrm>
                <a:off x="1044" y="1164"/>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27" name="Google Shape;2227;p29"/>
              <p:cNvCxnSpPr/>
              <p:nvPr/>
            </p:nvCxnSpPr>
            <p:spPr>
              <a:xfrm>
                <a:off x="1038" y="162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28" name="Google Shape;2228;p29"/>
              <p:cNvCxnSpPr/>
              <p:nvPr/>
            </p:nvCxnSpPr>
            <p:spPr>
              <a:xfrm>
                <a:off x="1038" y="2103"/>
                <a:ext cx="162" cy="0"/>
              </a:xfrm>
              <a:prstGeom prst="straightConnector1">
                <a:avLst/>
              </a:prstGeom>
              <a:noFill/>
              <a:ln cap="flat" cmpd="sng" w="19050">
                <a:solidFill>
                  <a:srgbClr val="000000"/>
                </a:solidFill>
                <a:prstDash val="solid"/>
                <a:round/>
                <a:headEnd len="med" w="med" type="none"/>
                <a:tailEnd len="med" w="med" type="none"/>
              </a:ln>
            </p:spPr>
          </p:cxnSp>
          <p:grpSp>
            <p:nvGrpSpPr>
              <p:cNvPr id="2229" name="Google Shape;2229;p29"/>
              <p:cNvGrpSpPr/>
              <p:nvPr/>
            </p:nvGrpSpPr>
            <p:grpSpPr>
              <a:xfrm>
                <a:off x="523" y="1169"/>
                <a:ext cx="288" cy="939"/>
                <a:chOff x="-60" y="1148"/>
                <a:chExt cx="168" cy="939"/>
              </a:xfrm>
            </p:grpSpPr>
            <p:cxnSp>
              <p:nvCxnSpPr>
                <p:cNvPr id="2230" name="Google Shape;2230;p29"/>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31" name="Google Shape;2231;p29"/>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32" name="Google Shape;2232;p29"/>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none"/>
                </a:ln>
              </p:spPr>
            </p:cxnSp>
          </p:grpSp>
          <p:grpSp>
            <p:nvGrpSpPr>
              <p:cNvPr id="2233" name="Google Shape;2233;p29"/>
              <p:cNvGrpSpPr/>
              <p:nvPr/>
            </p:nvGrpSpPr>
            <p:grpSpPr>
              <a:xfrm>
                <a:off x="2334" y="1173"/>
                <a:ext cx="288" cy="939"/>
                <a:chOff x="-60" y="1148"/>
                <a:chExt cx="168" cy="939"/>
              </a:xfrm>
            </p:grpSpPr>
            <p:cxnSp>
              <p:nvCxnSpPr>
                <p:cNvPr id="2234" name="Google Shape;2234;p29"/>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235" name="Google Shape;2235;p29"/>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236" name="Google Shape;2236;p29"/>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triangle"/>
                </a:ln>
              </p:spPr>
            </p:cxnSp>
          </p:grpSp>
        </p:grpSp>
        <p:grpSp>
          <p:nvGrpSpPr>
            <p:cNvPr id="2237" name="Google Shape;2237;p29"/>
            <p:cNvGrpSpPr/>
            <p:nvPr/>
          </p:nvGrpSpPr>
          <p:grpSpPr>
            <a:xfrm>
              <a:off x="3120" y="931"/>
              <a:ext cx="2099" cy="1356"/>
              <a:chOff x="523" y="976"/>
              <a:chExt cx="2099" cy="1356"/>
            </a:xfrm>
          </p:grpSpPr>
          <p:sp>
            <p:nvSpPr>
              <p:cNvPr id="2238" name="Google Shape;2238;p29"/>
              <p:cNvSpPr/>
              <p:nvPr/>
            </p:nvSpPr>
            <p:spPr>
              <a:xfrm>
                <a:off x="1208" y="976"/>
                <a:ext cx="745" cy="135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2239" name="Google Shape;2239;p29"/>
              <p:cNvGrpSpPr/>
              <p:nvPr/>
            </p:nvGrpSpPr>
            <p:grpSpPr>
              <a:xfrm>
                <a:off x="804" y="997"/>
                <a:ext cx="249" cy="1295"/>
                <a:chOff x="748" y="997"/>
                <a:chExt cx="249" cy="1295"/>
              </a:xfrm>
            </p:grpSpPr>
            <p:sp>
              <p:nvSpPr>
                <p:cNvPr id="2240" name="Google Shape;2240;p29"/>
                <p:cNvSpPr/>
                <p:nvPr/>
              </p:nvSpPr>
              <p:spPr>
                <a:xfrm>
                  <a:off x="759" y="997"/>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41" name="Google Shape;2241;p29"/>
                <p:cNvSpPr/>
                <p:nvPr/>
              </p:nvSpPr>
              <p:spPr>
                <a:xfrm>
                  <a:off x="750" y="1472"/>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42" name="Google Shape;2242;p29"/>
                <p:cNvSpPr/>
                <p:nvPr/>
              </p:nvSpPr>
              <p:spPr>
                <a:xfrm>
                  <a:off x="748" y="1940"/>
                  <a:ext cx="238" cy="3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2243" name="Google Shape;2243;p29"/>
              <p:cNvGrpSpPr/>
              <p:nvPr/>
            </p:nvGrpSpPr>
            <p:grpSpPr>
              <a:xfrm>
                <a:off x="2109" y="1002"/>
                <a:ext cx="249" cy="1295"/>
                <a:chOff x="748" y="997"/>
                <a:chExt cx="249" cy="1295"/>
              </a:xfrm>
            </p:grpSpPr>
            <p:sp>
              <p:nvSpPr>
                <p:cNvPr id="2244" name="Google Shape;2244;p29"/>
                <p:cNvSpPr/>
                <p:nvPr/>
              </p:nvSpPr>
              <p:spPr>
                <a:xfrm>
                  <a:off x="759" y="997"/>
                  <a:ext cx="238" cy="352"/>
                </a:xfrm>
                <a:prstGeom prst="rect">
                  <a:avLst/>
                </a:prstGeom>
                <a:solidFill>
                  <a:srgbClr val="FFFFFF"/>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45" name="Google Shape;2245;p29"/>
                <p:cNvSpPr/>
                <p:nvPr/>
              </p:nvSpPr>
              <p:spPr>
                <a:xfrm>
                  <a:off x="750" y="1472"/>
                  <a:ext cx="238" cy="352"/>
                </a:xfrm>
                <a:prstGeom prst="rect">
                  <a:avLst/>
                </a:prstGeom>
                <a:solidFill>
                  <a:srgbClr val="FFFFFF"/>
                </a:solidFill>
                <a:ln cap="flat" cmpd="sng" w="19050">
                  <a:solidFill>
                    <a:srgbClr val="33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246" name="Google Shape;2246;p29"/>
                <p:cNvSpPr/>
                <p:nvPr/>
              </p:nvSpPr>
              <p:spPr>
                <a:xfrm>
                  <a:off x="748" y="1940"/>
                  <a:ext cx="238" cy="352"/>
                </a:xfrm>
                <a:prstGeom prst="rect">
                  <a:avLst/>
                </a:prstGeom>
                <a:solidFill>
                  <a:srgbClr val="FFFFFF"/>
                </a:solidFill>
                <a:ln cap="flat" cmpd="sng" w="1905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cxnSp>
            <p:nvCxnSpPr>
              <p:cNvPr id="2247" name="Google Shape;2247;p29"/>
              <p:cNvCxnSpPr/>
              <p:nvPr/>
            </p:nvCxnSpPr>
            <p:spPr>
              <a:xfrm>
                <a:off x="1946" y="1180"/>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48" name="Google Shape;2248;p29"/>
              <p:cNvCxnSpPr/>
              <p:nvPr/>
            </p:nvCxnSpPr>
            <p:spPr>
              <a:xfrm>
                <a:off x="1940" y="1645"/>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49" name="Google Shape;2249;p29"/>
              <p:cNvCxnSpPr/>
              <p:nvPr/>
            </p:nvCxnSpPr>
            <p:spPr>
              <a:xfrm>
                <a:off x="1940" y="211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50" name="Google Shape;2250;p29"/>
              <p:cNvCxnSpPr/>
              <p:nvPr/>
            </p:nvCxnSpPr>
            <p:spPr>
              <a:xfrm>
                <a:off x="1044" y="1164"/>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51" name="Google Shape;2251;p29"/>
              <p:cNvCxnSpPr/>
              <p:nvPr/>
            </p:nvCxnSpPr>
            <p:spPr>
              <a:xfrm>
                <a:off x="1038" y="1629"/>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52" name="Google Shape;2252;p29"/>
              <p:cNvCxnSpPr/>
              <p:nvPr/>
            </p:nvCxnSpPr>
            <p:spPr>
              <a:xfrm>
                <a:off x="1038" y="2103"/>
                <a:ext cx="162" cy="0"/>
              </a:xfrm>
              <a:prstGeom prst="straightConnector1">
                <a:avLst/>
              </a:prstGeom>
              <a:noFill/>
              <a:ln cap="flat" cmpd="sng" w="19050">
                <a:solidFill>
                  <a:srgbClr val="000000"/>
                </a:solidFill>
                <a:prstDash val="solid"/>
                <a:round/>
                <a:headEnd len="med" w="med" type="none"/>
                <a:tailEnd len="med" w="med" type="none"/>
              </a:ln>
            </p:spPr>
          </p:cxnSp>
          <p:grpSp>
            <p:nvGrpSpPr>
              <p:cNvPr id="2253" name="Google Shape;2253;p29"/>
              <p:cNvGrpSpPr/>
              <p:nvPr/>
            </p:nvGrpSpPr>
            <p:grpSpPr>
              <a:xfrm>
                <a:off x="523" y="1169"/>
                <a:ext cx="288" cy="939"/>
                <a:chOff x="-60" y="1148"/>
                <a:chExt cx="168" cy="939"/>
              </a:xfrm>
            </p:grpSpPr>
            <p:cxnSp>
              <p:nvCxnSpPr>
                <p:cNvPr id="2254" name="Google Shape;2254;p29"/>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55" name="Google Shape;2255;p29"/>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none"/>
                </a:ln>
              </p:spPr>
            </p:cxnSp>
            <p:cxnSp>
              <p:nvCxnSpPr>
                <p:cNvPr id="2256" name="Google Shape;2256;p29"/>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none"/>
                </a:ln>
              </p:spPr>
            </p:cxnSp>
          </p:grpSp>
          <p:grpSp>
            <p:nvGrpSpPr>
              <p:cNvPr id="2257" name="Google Shape;2257;p29"/>
              <p:cNvGrpSpPr/>
              <p:nvPr/>
            </p:nvGrpSpPr>
            <p:grpSpPr>
              <a:xfrm>
                <a:off x="2334" y="1173"/>
                <a:ext cx="288" cy="939"/>
                <a:chOff x="-60" y="1148"/>
                <a:chExt cx="168" cy="939"/>
              </a:xfrm>
            </p:grpSpPr>
            <p:cxnSp>
              <p:nvCxnSpPr>
                <p:cNvPr id="2258" name="Google Shape;2258;p29"/>
                <p:cNvCxnSpPr/>
                <p:nvPr/>
              </p:nvCxnSpPr>
              <p:spPr>
                <a:xfrm>
                  <a:off x="-54" y="1148"/>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259" name="Google Shape;2259;p29"/>
                <p:cNvCxnSpPr/>
                <p:nvPr/>
              </p:nvCxnSpPr>
              <p:spPr>
                <a:xfrm>
                  <a:off x="-60" y="1613"/>
                  <a:ext cx="162" cy="0"/>
                </a:xfrm>
                <a:prstGeom prst="straightConnector1">
                  <a:avLst/>
                </a:prstGeom>
                <a:noFill/>
                <a:ln cap="flat" cmpd="sng" w="19050">
                  <a:solidFill>
                    <a:srgbClr val="000000"/>
                  </a:solidFill>
                  <a:prstDash val="solid"/>
                  <a:round/>
                  <a:headEnd len="med" w="med" type="none"/>
                  <a:tailEnd len="med" w="med" type="triangle"/>
                </a:ln>
              </p:spPr>
            </p:cxnSp>
            <p:cxnSp>
              <p:nvCxnSpPr>
                <p:cNvPr id="2260" name="Google Shape;2260;p29"/>
                <p:cNvCxnSpPr/>
                <p:nvPr/>
              </p:nvCxnSpPr>
              <p:spPr>
                <a:xfrm>
                  <a:off x="-60" y="2087"/>
                  <a:ext cx="162" cy="0"/>
                </a:xfrm>
                <a:prstGeom prst="straightConnector1">
                  <a:avLst/>
                </a:prstGeom>
                <a:noFill/>
                <a:ln cap="flat" cmpd="sng" w="19050">
                  <a:solidFill>
                    <a:srgbClr val="000000"/>
                  </a:solidFill>
                  <a:prstDash val="solid"/>
                  <a:round/>
                  <a:headEnd len="med" w="med" type="none"/>
                  <a:tailEnd len="med" w="med" type="triangle"/>
                </a:ln>
              </p:spPr>
            </p:cxnSp>
          </p:grpSp>
        </p:grpSp>
        <p:sp>
          <p:nvSpPr>
            <p:cNvPr id="2261" name="Google Shape;2261;p29"/>
            <p:cNvSpPr/>
            <p:nvPr/>
          </p:nvSpPr>
          <p:spPr>
            <a:xfrm>
              <a:off x="1012" y="1012"/>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62" name="Google Shape;2262;p29"/>
            <p:cNvSpPr/>
            <p:nvPr/>
          </p:nvSpPr>
          <p:spPr>
            <a:xfrm>
              <a:off x="1003" y="1494"/>
              <a:ext cx="175" cy="98"/>
            </a:xfrm>
            <a:prstGeom prst="rect">
              <a:avLst/>
            </a:prstGeom>
            <a:solidFill>
              <a:srgbClr val="0000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63" name="Google Shape;2263;p29"/>
            <p:cNvSpPr/>
            <p:nvPr/>
          </p:nvSpPr>
          <p:spPr>
            <a:xfrm>
              <a:off x="994" y="1969"/>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64" name="Google Shape;2264;p29"/>
            <p:cNvSpPr/>
            <p:nvPr/>
          </p:nvSpPr>
          <p:spPr>
            <a:xfrm>
              <a:off x="764" y="1017"/>
              <a:ext cx="175" cy="98"/>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65" name="Google Shape;2265;p29"/>
            <p:cNvSpPr/>
            <p:nvPr/>
          </p:nvSpPr>
          <p:spPr>
            <a:xfrm>
              <a:off x="760" y="1953"/>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266" name="Google Shape;2266;p29"/>
            <p:cNvCxnSpPr/>
            <p:nvPr/>
          </p:nvCxnSpPr>
          <p:spPr>
            <a:xfrm>
              <a:off x="1215" y="1054"/>
              <a:ext cx="1026" cy="1"/>
            </a:xfrm>
            <a:prstGeom prst="straightConnector1">
              <a:avLst/>
            </a:prstGeom>
            <a:noFill/>
            <a:ln cap="flat" cmpd="sng" w="28575">
              <a:solidFill>
                <a:srgbClr val="FF0000"/>
              </a:solidFill>
              <a:prstDash val="dash"/>
              <a:round/>
              <a:headEnd len="med" w="med" type="none"/>
              <a:tailEnd len="med" w="med" type="triangle"/>
            </a:ln>
          </p:spPr>
        </p:cxnSp>
        <p:sp>
          <p:nvSpPr>
            <p:cNvPr id="2267" name="Google Shape;2267;p29"/>
            <p:cNvSpPr/>
            <p:nvPr/>
          </p:nvSpPr>
          <p:spPr>
            <a:xfrm>
              <a:off x="1246" y="1285"/>
              <a:ext cx="967" cy="735"/>
            </a:xfrm>
            <a:custGeom>
              <a:rect b="b" l="l" r="r" t="t"/>
              <a:pathLst>
                <a:path extrusionOk="0" h="735" w="967">
                  <a:moveTo>
                    <a:pt x="0" y="733"/>
                  </a:moveTo>
                  <a:lnTo>
                    <a:pt x="522" y="735"/>
                  </a:lnTo>
                  <a:lnTo>
                    <a:pt x="967" y="0"/>
                  </a:lnTo>
                </a:path>
              </a:pathLst>
            </a:custGeom>
            <a:noFill/>
            <a:ln cap="flat" cmpd="sng" w="28575">
              <a:solidFill>
                <a:srgbClr val="FF0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68" name="Google Shape;2268;p29"/>
            <p:cNvSpPr txBox="1"/>
            <p:nvPr/>
          </p:nvSpPr>
          <p:spPr>
            <a:xfrm>
              <a:off x="933" y="2335"/>
              <a:ext cx="1549"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at </a:t>
              </a:r>
              <a:r>
                <a:rPr i="1" lang="en-US" sz="1800">
                  <a:solidFill>
                    <a:srgbClr val="000000"/>
                  </a:solidFill>
                  <a:latin typeface="Arial"/>
                  <a:ea typeface="Arial"/>
                  <a:cs typeface="Arial"/>
                  <a:sym typeface="Arial"/>
                </a:rPr>
                <a:t>t,</a:t>
              </a:r>
              <a:r>
                <a:rPr lang="en-US" sz="1800">
                  <a:solidFill>
                    <a:srgbClr val="000000"/>
                  </a:solidFill>
                  <a:latin typeface="Arial"/>
                  <a:ea typeface="Arial"/>
                  <a:cs typeface="Arial"/>
                  <a:sym typeface="Arial"/>
                </a:rPr>
                <a:t> packets more</a:t>
              </a:r>
              <a:endParaRPr/>
            </a:p>
            <a:p>
              <a:pPr indent="0" lvl="0" marL="0" marR="0" rtl="0" algn="ctr">
                <a:spcBef>
                  <a:spcPts val="0"/>
                </a:spcBef>
                <a:spcAft>
                  <a:spcPts val="0"/>
                </a:spcAft>
                <a:buNone/>
              </a:pPr>
              <a:r>
                <a:rPr lang="en-US" sz="1800">
                  <a:solidFill>
                    <a:srgbClr val="000000"/>
                  </a:solidFill>
                  <a:latin typeface="Arial"/>
                  <a:ea typeface="Arial"/>
                  <a:cs typeface="Arial"/>
                  <a:sym typeface="Arial"/>
                </a:rPr>
                <a:t>from input to output</a:t>
              </a:r>
              <a:endParaRPr i="1" sz="1800">
                <a:solidFill>
                  <a:srgbClr val="000000"/>
                </a:solidFill>
                <a:latin typeface="Arial"/>
                <a:ea typeface="Arial"/>
                <a:cs typeface="Arial"/>
                <a:sym typeface="Arial"/>
              </a:endParaRPr>
            </a:p>
          </p:txBody>
        </p:sp>
        <p:sp>
          <p:nvSpPr>
            <p:cNvPr id="2269" name="Google Shape;2269;p29"/>
            <p:cNvSpPr txBox="1"/>
            <p:nvPr/>
          </p:nvSpPr>
          <p:spPr>
            <a:xfrm>
              <a:off x="3354" y="2325"/>
              <a:ext cx="1549"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one packet time later</a:t>
              </a:r>
              <a:endParaRPr i="1" sz="1800">
                <a:solidFill>
                  <a:srgbClr val="000000"/>
                </a:solidFill>
                <a:latin typeface="Arial"/>
                <a:ea typeface="Arial"/>
                <a:cs typeface="Arial"/>
                <a:sym typeface="Arial"/>
              </a:endParaRPr>
            </a:p>
          </p:txBody>
        </p:sp>
        <p:sp>
          <p:nvSpPr>
            <p:cNvPr id="2270" name="Google Shape;2270;p29"/>
            <p:cNvSpPr txBox="1"/>
            <p:nvPr/>
          </p:nvSpPr>
          <p:spPr>
            <a:xfrm>
              <a:off x="1488" y="1545"/>
              <a:ext cx="471" cy="3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switch</a:t>
              </a:r>
              <a:endParaRPr/>
            </a:p>
            <a:p>
              <a:pPr indent="0" lvl="0" marL="0" marR="0" rtl="0" algn="l">
                <a:spcBef>
                  <a:spcPts val="0"/>
                </a:spcBef>
                <a:spcAft>
                  <a:spcPts val="0"/>
                </a:spcAft>
                <a:buNone/>
              </a:pPr>
              <a:r>
                <a:rPr lang="en-US" sz="1600">
                  <a:solidFill>
                    <a:srgbClr val="000000"/>
                  </a:solidFill>
                  <a:latin typeface="Arial"/>
                  <a:ea typeface="Arial"/>
                  <a:cs typeface="Arial"/>
                  <a:sym typeface="Arial"/>
                </a:rPr>
                <a:t>fabric</a:t>
              </a:r>
              <a:endParaRPr/>
            </a:p>
          </p:txBody>
        </p:sp>
        <p:sp>
          <p:nvSpPr>
            <p:cNvPr id="2271" name="Google Shape;2271;p29"/>
            <p:cNvSpPr txBox="1"/>
            <p:nvPr/>
          </p:nvSpPr>
          <p:spPr>
            <a:xfrm>
              <a:off x="3895" y="1479"/>
              <a:ext cx="471" cy="3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switch</a:t>
              </a:r>
              <a:endParaRPr/>
            </a:p>
            <a:p>
              <a:pPr indent="0" lvl="0" marL="0" marR="0" rtl="0" algn="l">
                <a:spcBef>
                  <a:spcPts val="0"/>
                </a:spcBef>
                <a:spcAft>
                  <a:spcPts val="0"/>
                </a:spcAft>
                <a:buNone/>
              </a:pPr>
              <a:r>
                <a:rPr lang="en-US" sz="1600">
                  <a:solidFill>
                    <a:srgbClr val="000000"/>
                  </a:solidFill>
                  <a:latin typeface="Arial"/>
                  <a:ea typeface="Arial"/>
                  <a:cs typeface="Arial"/>
                  <a:sym typeface="Arial"/>
                </a:rPr>
                <a:t>fabric</a:t>
              </a:r>
              <a:endParaRPr/>
            </a:p>
          </p:txBody>
        </p:sp>
        <p:sp>
          <p:nvSpPr>
            <p:cNvPr id="2272" name="Google Shape;2272;p29"/>
            <p:cNvSpPr/>
            <p:nvPr/>
          </p:nvSpPr>
          <p:spPr>
            <a:xfrm>
              <a:off x="4746" y="972"/>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73" name="Google Shape;2273;p29"/>
            <p:cNvSpPr/>
            <p:nvPr/>
          </p:nvSpPr>
          <p:spPr>
            <a:xfrm>
              <a:off x="4746" y="1497"/>
              <a:ext cx="175" cy="98"/>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74" name="Google Shape;2274;p29"/>
            <p:cNvSpPr/>
            <p:nvPr/>
          </p:nvSpPr>
          <p:spPr>
            <a:xfrm>
              <a:off x="4743" y="1099"/>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75" name="Google Shape;2275;p29"/>
            <p:cNvSpPr/>
            <p:nvPr/>
          </p:nvSpPr>
          <p:spPr>
            <a:xfrm>
              <a:off x="3445" y="1001"/>
              <a:ext cx="175" cy="98"/>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76" name="Google Shape;2276;p29"/>
            <p:cNvSpPr/>
            <p:nvPr/>
          </p:nvSpPr>
          <p:spPr>
            <a:xfrm>
              <a:off x="3434" y="1965"/>
              <a:ext cx="175" cy="98"/>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77" name="Google Shape;2277;p29"/>
            <p:cNvSpPr/>
            <p:nvPr/>
          </p:nvSpPr>
          <p:spPr>
            <a:xfrm>
              <a:off x="3682" y="1261"/>
              <a:ext cx="967" cy="735"/>
            </a:xfrm>
            <a:custGeom>
              <a:rect b="b" l="l" r="r" t="t"/>
              <a:pathLst>
                <a:path extrusionOk="0" h="735" w="967">
                  <a:moveTo>
                    <a:pt x="0" y="733"/>
                  </a:moveTo>
                  <a:lnTo>
                    <a:pt x="522" y="735"/>
                  </a:lnTo>
                  <a:lnTo>
                    <a:pt x="967" y="0"/>
                  </a:lnTo>
                </a:path>
              </a:pathLst>
            </a:custGeom>
            <a:noFill/>
            <a:ln cap="flat" cmpd="sng" w="28575">
              <a:solidFill>
                <a:srgbClr val="FF0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78" name="Google Shape;2278;p29"/>
            <p:cNvSpPr/>
            <p:nvPr/>
          </p:nvSpPr>
          <p:spPr>
            <a:xfrm>
              <a:off x="3669" y="1051"/>
              <a:ext cx="988" cy="951"/>
            </a:xfrm>
            <a:custGeom>
              <a:rect b="b" l="l" r="r" t="t"/>
              <a:pathLst>
                <a:path extrusionOk="0" h="480" w="1002">
                  <a:moveTo>
                    <a:pt x="0" y="2"/>
                  </a:moveTo>
                  <a:lnTo>
                    <a:pt x="522" y="0"/>
                  </a:lnTo>
                  <a:lnTo>
                    <a:pt x="1002" y="480"/>
                  </a:lnTo>
                </a:path>
              </a:pathLst>
            </a:custGeom>
            <a:noFill/>
            <a:ln cap="flat" cmpd="sng" w="28575">
              <a:solidFill>
                <a:srgbClr val="008000"/>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2279" name="Google Shape;2279;p29"/>
            <p:cNvCxnSpPr/>
            <p:nvPr/>
          </p:nvCxnSpPr>
          <p:spPr>
            <a:xfrm>
              <a:off x="1208" y="1545"/>
              <a:ext cx="1012" cy="14"/>
            </a:xfrm>
            <a:prstGeom prst="straightConnector1">
              <a:avLst/>
            </a:prstGeom>
            <a:noFill/>
            <a:ln cap="flat" cmpd="sng" w="28575">
              <a:solidFill>
                <a:srgbClr val="3333CC"/>
              </a:solidFill>
              <a:prstDash val="dash"/>
              <a:round/>
              <a:headEnd len="med" w="med" type="none"/>
              <a:tailEnd len="med" w="med" type="triangle"/>
            </a:ln>
          </p:spPr>
        </p:cxnSp>
        <p:sp>
          <p:nvSpPr>
            <p:cNvPr id="2280" name="Google Shape;2280;p29"/>
            <p:cNvSpPr/>
            <p:nvPr/>
          </p:nvSpPr>
          <p:spPr>
            <a:xfrm>
              <a:off x="550" y="1010"/>
              <a:ext cx="175" cy="98"/>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81" name="Google Shape;2281;p29"/>
            <p:cNvSpPr/>
            <p:nvPr/>
          </p:nvSpPr>
          <p:spPr>
            <a:xfrm>
              <a:off x="3194" y="997"/>
              <a:ext cx="175" cy="98"/>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574" name="Google Shape;574;p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75" name="Google Shape;575;p3"/>
          <p:cNvSpPr txBox="1"/>
          <p:nvPr>
            <p:ph idx="1" type="body"/>
          </p:nvPr>
        </p:nvSpPr>
        <p:spPr>
          <a:xfrm>
            <a:off x="282575" y="1600200"/>
            <a:ext cx="4006850" cy="45720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4. 1 Tổng quan</a:t>
            </a:r>
            <a:endParaRPr/>
          </a:p>
          <a:p>
            <a:pPr indent="-273050" lvl="0" marL="273050" rtl="0" algn="l">
              <a:spcBef>
                <a:spcPts val="600"/>
              </a:spcBef>
              <a:spcAft>
                <a:spcPts val="0"/>
              </a:spcAft>
              <a:buSzPts val="1680"/>
              <a:buChar char="🞆"/>
            </a:pPr>
            <a:r>
              <a:rPr lang="en-US"/>
              <a:t>4.2 Mạng Virtual circuit và datagram</a:t>
            </a:r>
            <a:endParaRPr/>
          </a:p>
          <a:p>
            <a:pPr indent="-273050" lvl="0" marL="273050" rtl="0" algn="l">
              <a:spcBef>
                <a:spcPts val="600"/>
              </a:spcBef>
              <a:spcAft>
                <a:spcPts val="0"/>
              </a:spcAft>
              <a:buSzPts val="1680"/>
              <a:buChar char="🞆"/>
            </a:pPr>
            <a:r>
              <a:rPr lang="en-US"/>
              <a:t>4.3 Bên trong Router</a:t>
            </a:r>
            <a:endParaRPr/>
          </a:p>
          <a:p>
            <a:pPr indent="-273050" lvl="0" marL="273050" rtl="0" algn="l">
              <a:spcBef>
                <a:spcPts val="600"/>
              </a:spcBef>
              <a:spcAft>
                <a:spcPts val="0"/>
              </a:spcAft>
              <a:buSzPts val="1680"/>
              <a:buChar char="🞆"/>
            </a:pPr>
            <a:r>
              <a:rPr lang="en-US"/>
              <a:t>4.4 IP: Internet Protocol</a:t>
            </a:r>
            <a:endParaRPr/>
          </a:p>
          <a:p>
            <a:pPr indent="-273050" lvl="1" marL="639763" rtl="0" algn="l">
              <a:spcBef>
                <a:spcPts val="400"/>
              </a:spcBef>
              <a:spcAft>
                <a:spcPts val="0"/>
              </a:spcAft>
              <a:buSzPts val="1600"/>
              <a:buChar char="⚫"/>
            </a:pPr>
            <a:r>
              <a:rPr lang="en-US" sz="2000"/>
              <a:t>Định dạng Datagram</a:t>
            </a:r>
            <a:endParaRPr/>
          </a:p>
          <a:p>
            <a:pPr indent="-273050" lvl="1" marL="639763" rtl="0" algn="l">
              <a:spcBef>
                <a:spcPts val="400"/>
              </a:spcBef>
              <a:spcAft>
                <a:spcPts val="0"/>
              </a:spcAft>
              <a:buSzPts val="1600"/>
              <a:buChar char="⚫"/>
            </a:pPr>
            <a:r>
              <a:rPr lang="en-US" sz="2000"/>
              <a:t>Địa chỉ IPv4</a:t>
            </a:r>
            <a:endParaRPr/>
          </a:p>
          <a:p>
            <a:pPr indent="-273050" lvl="1" marL="639763" rtl="0" algn="l">
              <a:spcBef>
                <a:spcPts val="400"/>
              </a:spcBef>
              <a:spcAft>
                <a:spcPts val="0"/>
              </a:spcAft>
              <a:buSzPts val="1600"/>
              <a:buChar char="⚫"/>
            </a:pPr>
            <a:r>
              <a:rPr lang="en-US" sz="2000"/>
              <a:t>ICMP</a:t>
            </a:r>
            <a:endParaRPr/>
          </a:p>
          <a:p>
            <a:pPr indent="-273050" lvl="1" marL="639763" rtl="0" algn="l">
              <a:spcBef>
                <a:spcPts val="400"/>
              </a:spcBef>
              <a:spcAft>
                <a:spcPts val="0"/>
              </a:spcAft>
              <a:buSzPts val="1600"/>
              <a:buChar char="⚫"/>
            </a:pPr>
            <a:r>
              <a:rPr lang="en-US" sz="2000"/>
              <a:t>IPv6</a:t>
            </a:r>
            <a:endParaRPr/>
          </a:p>
        </p:txBody>
      </p:sp>
      <p:sp>
        <p:nvSpPr>
          <p:cNvPr id="576" name="Google Shape;576;p3"/>
          <p:cNvSpPr txBox="1"/>
          <p:nvPr>
            <p:ph idx="2" type="body"/>
          </p:nvPr>
        </p:nvSpPr>
        <p:spPr>
          <a:xfrm>
            <a:off x="4270375" y="1600200"/>
            <a:ext cx="4332288" cy="45720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4.5 Thuật toán dẫn đường (định tuyến dữ liệu)</a:t>
            </a:r>
            <a:endParaRPr/>
          </a:p>
          <a:p>
            <a:pPr indent="-273050" lvl="1" marL="639763" rtl="0" algn="l">
              <a:spcBef>
                <a:spcPts val="400"/>
              </a:spcBef>
              <a:spcAft>
                <a:spcPts val="0"/>
              </a:spcAft>
              <a:buSzPts val="1600"/>
              <a:buChar char="⚫"/>
            </a:pPr>
            <a:r>
              <a:rPr lang="en-US" sz="2000"/>
              <a:t>Link state</a:t>
            </a:r>
            <a:endParaRPr/>
          </a:p>
          <a:p>
            <a:pPr indent="-273050" lvl="1" marL="639763" rtl="0" algn="l">
              <a:spcBef>
                <a:spcPts val="400"/>
              </a:spcBef>
              <a:spcAft>
                <a:spcPts val="0"/>
              </a:spcAft>
              <a:buSzPts val="1600"/>
              <a:buChar char="⚫"/>
            </a:pPr>
            <a:r>
              <a:rPr lang="en-US" sz="2000"/>
              <a:t>Distance Vector</a:t>
            </a:r>
            <a:endParaRPr/>
          </a:p>
          <a:p>
            <a:pPr indent="-273050" lvl="1" marL="639763" rtl="0" algn="l">
              <a:spcBef>
                <a:spcPts val="400"/>
              </a:spcBef>
              <a:spcAft>
                <a:spcPts val="0"/>
              </a:spcAft>
              <a:buSzPts val="1600"/>
              <a:buChar char="⚫"/>
            </a:pPr>
            <a:r>
              <a:rPr lang="en-US" sz="2000"/>
              <a:t>Hierarchical routing</a:t>
            </a:r>
            <a:endParaRPr/>
          </a:p>
          <a:p>
            <a:pPr indent="-273050" lvl="0" marL="273050" rtl="0" algn="l">
              <a:spcBef>
                <a:spcPts val="600"/>
              </a:spcBef>
              <a:spcAft>
                <a:spcPts val="0"/>
              </a:spcAft>
              <a:buSzPts val="1680"/>
              <a:buChar char="🞆"/>
            </a:pPr>
            <a:r>
              <a:rPr lang="en-US"/>
              <a:t>4.6 Dẫn đường trong Internet</a:t>
            </a:r>
            <a:endParaRPr/>
          </a:p>
          <a:p>
            <a:pPr indent="-273050" lvl="1" marL="639763" rtl="0" algn="l">
              <a:spcBef>
                <a:spcPts val="400"/>
              </a:spcBef>
              <a:spcAft>
                <a:spcPts val="0"/>
              </a:spcAft>
              <a:buSzPts val="1600"/>
              <a:buChar char="⚫"/>
            </a:pPr>
            <a:r>
              <a:rPr lang="en-US" sz="2000"/>
              <a:t>RIP</a:t>
            </a:r>
            <a:endParaRPr/>
          </a:p>
          <a:p>
            <a:pPr indent="-273050" lvl="1" marL="639763" rtl="0" algn="l">
              <a:spcBef>
                <a:spcPts val="400"/>
              </a:spcBef>
              <a:spcAft>
                <a:spcPts val="0"/>
              </a:spcAft>
              <a:buSzPts val="1600"/>
              <a:buChar char="⚫"/>
            </a:pPr>
            <a:r>
              <a:rPr lang="en-US" sz="2000"/>
              <a:t>OSPF</a:t>
            </a:r>
            <a:endParaRPr/>
          </a:p>
          <a:p>
            <a:pPr indent="-273050" lvl="1" marL="639763" rtl="0" algn="l">
              <a:spcBef>
                <a:spcPts val="400"/>
              </a:spcBef>
              <a:spcAft>
                <a:spcPts val="0"/>
              </a:spcAft>
              <a:buSzPts val="1600"/>
              <a:buChar char="⚫"/>
            </a:pPr>
            <a:r>
              <a:rPr lang="en-US" sz="2000"/>
              <a:t>BGP</a:t>
            </a:r>
            <a:endParaRPr/>
          </a:p>
          <a:p>
            <a:pPr indent="-273050" lvl="0" marL="273050" rtl="0" algn="l">
              <a:spcBef>
                <a:spcPts val="600"/>
              </a:spcBef>
              <a:spcAft>
                <a:spcPts val="0"/>
              </a:spcAft>
              <a:buSzPts val="1680"/>
              <a:buChar char="🞆"/>
            </a:pPr>
            <a:r>
              <a:rPr lang="en-US"/>
              <a:t>4.7 Dẫn đường broadcast và multicast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6" name="Shape 2286"/>
        <p:cNvGrpSpPr/>
        <p:nvPr/>
      </p:nvGrpSpPr>
      <p:grpSpPr>
        <a:xfrm>
          <a:off x="0" y="0"/>
          <a:ext cx="0" cy="0"/>
          <a:chOff x="0" y="0"/>
          <a:chExt cx="0" cy="0"/>
        </a:xfrm>
      </p:grpSpPr>
      <p:sp>
        <p:nvSpPr>
          <p:cNvPr id="2287" name="Google Shape;2287;p30"/>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2288" name="Google Shape;2288;p3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289" name="Google Shape;2289;p30"/>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 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solidFill>
                  <a:srgbClr val="FF0000"/>
                </a:solidFill>
              </a:rPr>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2290" name="Google Shape;2290;p30"/>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5" name="Shape 2295"/>
        <p:cNvGrpSpPr/>
        <p:nvPr/>
      </p:nvGrpSpPr>
      <p:grpSpPr>
        <a:xfrm>
          <a:off x="0" y="0"/>
          <a:ext cx="0" cy="0"/>
          <a:chOff x="0" y="0"/>
          <a:chExt cx="0" cy="0"/>
        </a:xfrm>
      </p:grpSpPr>
      <p:sp>
        <p:nvSpPr>
          <p:cNvPr id="2296" name="Google Shape;2296;p31"/>
          <p:cNvSpPr txBox="1"/>
          <p:nvPr>
            <p:ph type="title"/>
          </p:nvPr>
        </p:nvSpPr>
        <p:spPr>
          <a:xfrm>
            <a:off x="419100" y="133350"/>
            <a:ext cx="77724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Tầng mạng của Internet</a:t>
            </a:r>
            <a:endParaRPr/>
          </a:p>
        </p:txBody>
      </p:sp>
      <p:sp>
        <p:nvSpPr>
          <p:cNvPr id="2297" name="Google Shape;2297;p31"/>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298" name="Google Shape;2298;p31"/>
          <p:cNvSpPr txBox="1"/>
          <p:nvPr>
            <p:ph idx="1" type="body"/>
          </p:nvPr>
        </p:nvSpPr>
        <p:spPr>
          <a:xfrm>
            <a:off x="581025" y="1133475"/>
            <a:ext cx="7534275" cy="43815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None/>
            </a:pPr>
            <a:r>
              <a:rPr lang="en-US"/>
              <a:t>Chức năng tầng mạng của host, router:</a:t>
            </a:r>
            <a:endParaRPr/>
          </a:p>
        </p:txBody>
      </p:sp>
      <p:sp>
        <p:nvSpPr>
          <p:cNvPr id="2299" name="Google Shape;2299;p31"/>
          <p:cNvSpPr/>
          <p:nvPr/>
        </p:nvSpPr>
        <p:spPr>
          <a:xfrm>
            <a:off x="1704975" y="1781175"/>
            <a:ext cx="6534150" cy="407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00" name="Google Shape;2300;p31"/>
          <p:cNvSpPr/>
          <p:nvPr/>
        </p:nvSpPr>
        <p:spPr>
          <a:xfrm>
            <a:off x="1638300" y="1847850"/>
            <a:ext cx="6534150" cy="4076700"/>
          </a:xfrm>
          <a:prstGeom prst="rect">
            <a:avLst/>
          </a:prstGeom>
          <a:solidFill>
            <a:srgbClr val="FFFF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301" name="Google Shape;2301;p31"/>
          <p:cNvGrpSpPr/>
          <p:nvPr/>
        </p:nvGrpSpPr>
        <p:grpSpPr>
          <a:xfrm>
            <a:off x="3771899" y="3479800"/>
            <a:ext cx="1250950" cy="1214438"/>
            <a:chOff x="3996" y="2883"/>
            <a:chExt cx="609" cy="765"/>
          </a:xfrm>
        </p:grpSpPr>
        <p:sp>
          <p:nvSpPr>
            <p:cNvPr id="2302" name="Google Shape;2302;p31"/>
            <p:cNvSpPr/>
            <p:nvPr/>
          </p:nvSpPr>
          <p:spPr>
            <a:xfrm>
              <a:off x="4023" y="2883"/>
              <a:ext cx="582" cy="7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03" name="Google Shape;2303;p31"/>
            <p:cNvSpPr/>
            <p:nvPr/>
          </p:nvSpPr>
          <p:spPr>
            <a:xfrm>
              <a:off x="3996" y="2910"/>
              <a:ext cx="582" cy="738"/>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04" name="Google Shape;2304;p31"/>
            <p:cNvSpPr txBox="1"/>
            <p:nvPr/>
          </p:nvSpPr>
          <p:spPr>
            <a:xfrm>
              <a:off x="4050" y="3103"/>
              <a:ext cx="492" cy="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Bảng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định tuyến</a:t>
              </a:r>
              <a:endParaRPr/>
            </a:p>
          </p:txBody>
        </p:sp>
        <p:cxnSp>
          <p:nvCxnSpPr>
            <p:cNvPr id="2305" name="Google Shape;2305;p31"/>
            <p:cNvCxnSpPr/>
            <p:nvPr/>
          </p:nvCxnSpPr>
          <p:spPr>
            <a:xfrm>
              <a:off x="4065" y="2994"/>
              <a:ext cx="435" cy="0"/>
            </a:xfrm>
            <a:prstGeom prst="straightConnector1">
              <a:avLst/>
            </a:prstGeom>
            <a:noFill/>
            <a:ln cap="flat" cmpd="sng" w="19050">
              <a:solidFill>
                <a:schemeClr val="dk1"/>
              </a:solidFill>
              <a:prstDash val="solid"/>
              <a:round/>
              <a:headEnd len="med" w="med" type="none"/>
              <a:tailEnd len="med" w="med" type="none"/>
            </a:ln>
          </p:spPr>
        </p:cxnSp>
        <p:cxnSp>
          <p:nvCxnSpPr>
            <p:cNvPr id="2306" name="Google Shape;2306;p31"/>
            <p:cNvCxnSpPr/>
            <p:nvPr/>
          </p:nvCxnSpPr>
          <p:spPr>
            <a:xfrm>
              <a:off x="4071" y="3048"/>
              <a:ext cx="435" cy="0"/>
            </a:xfrm>
            <a:prstGeom prst="straightConnector1">
              <a:avLst/>
            </a:prstGeom>
            <a:noFill/>
            <a:ln cap="flat" cmpd="sng" w="19050">
              <a:solidFill>
                <a:schemeClr val="dk1"/>
              </a:solidFill>
              <a:prstDash val="solid"/>
              <a:round/>
              <a:headEnd len="med" w="med" type="none"/>
              <a:tailEnd len="med" w="med" type="none"/>
            </a:ln>
          </p:spPr>
        </p:cxnSp>
        <p:cxnSp>
          <p:nvCxnSpPr>
            <p:cNvPr id="2307" name="Google Shape;2307;p31"/>
            <p:cNvCxnSpPr/>
            <p:nvPr/>
          </p:nvCxnSpPr>
          <p:spPr>
            <a:xfrm>
              <a:off x="4074" y="3102"/>
              <a:ext cx="435" cy="0"/>
            </a:xfrm>
            <a:prstGeom prst="straightConnector1">
              <a:avLst/>
            </a:prstGeom>
            <a:noFill/>
            <a:ln cap="flat" cmpd="sng" w="19050">
              <a:solidFill>
                <a:schemeClr val="dk1"/>
              </a:solidFill>
              <a:prstDash val="solid"/>
              <a:round/>
              <a:headEnd len="med" w="med" type="none"/>
              <a:tailEnd len="med" w="med" type="none"/>
            </a:ln>
          </p:spPr>
        </p:cxnSp>
        <p:cxnSp>
          <p:nvCxnSpPr>
            <p:cNvPr id="2308" name="Google Shape;2308;p31"/>
            <p:cNvCxnSpPr/>
            <p:nvPr/>
          </p:nvCxnSpPr>
          <p:spPr>
            <a:xfrm>
              <a:off x="4065" y="3477"/>
              <a:ext cx="435" cy="0"/>
            </a:xfrm>
            <a:prstGeom prst="straightConnector1">
              <a:avLst/>
            </a:prstGeom>
            <a:noFill/>
            <a:ln cap="flat" cmpd="sng" w="19050">
              <a:solidFill>
                <a:schemeClr val="dk1"/>
              </a:solidFill>
              <a:prstDash val="solid"/>
              <a:round/>
              <a:headEnd len="med" w="med" type="none"/>
              <a:tailEnd len="med" w="med" type="none"/>
            </a:ln>
          </p:spPr>
        </p:cxnSp>
        <p:cxnSp>
          <p:nvCxnSpPr>
            <p:cNvPr id="2309" name="Google Shape;2309;p31"/>
            <p:cNvCxnSpPr/>
            <p:nvPr/>
          </p:nvCxnSpPr>
          <p:spPr>
            <a:xfrm>
              <a:off x="4068" y="3528"/>
              <a:ext cx="435" cy="0"/>
            </a:xfrm>
            <a:prstGeom prst="straightConnector1">
              <a:avLst/>
            </a:prstGeom>
            <a:noFill/>
            <a:ln cap="flat" cmpd="sng" w="19050">
              <a:solidFill>
                <a:schemeClr val="dk1"/>
              </a:solidFill>
              <a:prstDash val="solid"/>
              <a:round/>
              <a:headEnd len="med" w="med" type="none"/>
              <a:tailEnd len="med" w="med" type="none"/>
            </a:ln>
          </p:spPr>
        </p:cxnSp>
        <p:cxnSp>
          <p:nvCxnSpPr>
            <p:cNvPr id="2310" name="Google Shape;2310;p31"/>
            <p:cNvCxnSpPr/>
            <p:nvPr/>
          </p:nvCxnSpPr>
          <p:spPr>
            <a:xfrm>
              <a:off x="4071" y="3579"/>
              <a:ext cx="435" cy="0"/>
            </a:xfrm>
            <a:prstGeom prst="straightConnector1">
              <a:avLst/>
            </a:prstGeom>
            <a:noFill/>
            <a:ln cap="flat" cmpd="sng" w="19050">
              <a:solidFill>
                <a:schemeClr val="dk1"/>
              </a:solidFill>
              <a:prstDash val="solid"/>
              <a:round/>
              <a:headEnd len="med" w="med" type="none"/>
              <a:tailEnd len="med" w="med" type="none"/>
            </a:ln>
          </p:spPr>
        </p:cxnSp>
      </p:grpSp>
      <p:cxnSp>
        <p:nvCxnSpPr>
          <p:cNvPr id="2311" name="Google Shape;2311;p31"/>
          <p:cNvCxnSpPr/>
          <p:nvPr/>
        </p:nvCxnSpPr>
        <p:spPr>
          <a:xfrm flipH="1" rot="10800000">
            <a:off x="1628775" y="5410200"/>
            <a:ext cx="6505575" cy="9525"/>
          </a:xfrm>
          <a:prstGeom prst="straightConnector1">
            <a:avLst/>
          </a:prstGeom>
          <a:noFill/>
          <a:ln cap="flat" cmpd="sng" w="19050">
            <a:solidFill>
              <a:schemeClr val="dk1"/>
            </a:solidFill>
            <a:prstDash val="solid"/>
            <a:round/>
            <a:headEnd len="med" w="med" type="none"/>
            <a:tailEnd len="med" w="med" type="none"/>
          </a:ln>
        </p:spPr>
      </p:cxnSp>
      <p:cxnSp>
        <p:nvCxnSpPr>
          <p:cNvPr id="2312" name="Google Shape;2312;p31"/>
          <p:cNvCxnSpPr/>
          <p:nvPr/>
        </p:nvCxnSpPr>
        <p:spPr>
          <a:xfrm flipH="1" rot="10800000">
            <a:off x="1657350" y="4886325"/>
            <a:ext cx="6524625" cy="9525"/>
          </a:xfrm>
          <a:prstGeom prst="straightConnector1">
            <a:avLst/>
          </a:prstGeom>
          <a:noFill/>
          <a:ln cap="flat" cmpd="sng" w="19050">
            <a:solidFill>
              <a:schemeClr val="dk1"/>
            </a:solidFill>
            <a:prstDash val="solid"/>
            <a:round/>
            <a:headEnd len="med" w="med" type="none"/>
            <a:tailEnd len="med" w="med" type="none"/>
          </a:ln>
        </p:spPr>
      </p:cxnSp>
      <p:grpSp>
        <p:nvGrpSpPr>
          <p:cNvPr id="2313" name="Google Shape;2313;p31"/>
          <p:cNvGrpSpPr/>
          <p:nvPr/>
        </p:nvGrpSpPr>
        <p:grpSpPr>
          <a:xfrm>
            <a:off x="1836738" y="2667000"/>
            <a:ext cx="1887537" cy="885825"/>
            <a:chOff x="1175" y="1848"/>
            <a:chExt cx="1189" cy="558"/>
          </a:xfrm>
        </p:grpSpPr>
        <p:sp>
          <p:nvSpPr>
            <p:cNvPr id="2314" name="Google Shape;2314;p31"/>
            <p:cNvSpPr/>
            <p:nvPr/>
          </p:nvSpPr>
          <p:spPr>
            <a:xfrm>
              <a:off x="1224" y="1848"/>
              <a:ext cx="1140" cy="5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15" name="Google Shape;2315;p31"/>
            <p:cNvSpPr/>
            <p:nvPr/>
          </p:nvSpPr>
          <p:spPr>
            <a:xfrm>
              <a:off x="1182" y="1890"/>
              <a:ext cx="1140" cy="516"/>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16" name="Google Shape;2316;p31"/>
            <p:cNvSpPr txBox="1"/>
            <p:nvPr/>
          </p:nvSpPr>
          <p:spPr>
            <a:xfrm>
              <a:off x="1175" y="1909"/>
              <a:ext cx="1163" cy="4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Arial"/>
                  <a:ea typeface="Arial"/>
                  <a:cs typeface="Arial"/>
                  <a:sym typeface="Arial"/>
                </a:rPr>
                <a:t>Giao thức định tuyến</a:t>
              </a:r>
              <a:endParaRPr/>
            </a:p>
            <a:p>
              <a:pPr indent="-88900" lvl="0" marL="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Chọn đường</a:t>
              </a:r>
              <a:endParaRPr/>
            </a:p>
            <a:p>
              <a:pPr indent="-88900" lvl="0" marL="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RIP, OSPF, BGP</a:t>
              </a:r>
              <a:endParaRPr/>
            </a:p>
          </p:txBody>
        </p:sp>
      </p:grpSp>
      <p:sp>
        <p:nvSpPr>
          <p:cNvPr id="2317" name="Google Shape;2317;p31"/>
          <p:cNvSpPr/>
          <p:nvPr/>
        </p:nvSpPr>
        <p:spPr>
          <a:xfrm>
            <a:off x="3143250" y="3657600"/>
            <a:ext cx="628650" cy="390525"/>
          </a:xfrm>
          <a:custGeom>
            <a:rect b="b" l="l" r="r" t="t"/>
            <a:pathLst>
              <a:path extrusionOk="0" h="246" w="396">
                <a:moveTo>
                  <a:pt x="0" y="0"/>
                </a:moveTo>
                <a:cubicBezTo>
                  <a:pt x="30" y="16"/>
                  <a:pt x="42" y="126"/>
                  <a:pt x="150" y="186"/>
                </a:cubicBezTo>
                <a:cubicBezTo>
                  <a:pt x="258" y="246"/>
                  <a:pt x="345" y="205"/>
                  <a:pt x="396" y="210"/>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318" name="Google Shape;2318;p31"/>
          <p:cNvGrpSpPr/>
          <p:nvPr/>
        </p:nvGrpSpPr>
        <p:grpSpPr>
          <a:xfrm>
            <a:off x="5092700" y="2576513"/>
            <a:ext cx="3000375" cy="1181100"/>
            <a:chOff x="102" y="1272"/>
            <a:chExt cx="1890" cy="744"/>
          </a:xfrm>
        </p:grpSpPr>
        <p:sp>
          <p:nvSpPr>
            <p:cNvPr id="2319" name="Google Shape;2319;p31"/>
            <p:cNvSpPr/>
            <p:nvPr/>
          </p:nvSpPr>
          <p:spPr>
            <a:xfrm>
              <a:off x="144" y="1272"/>
              <a:ext cx="1848" cy="69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20" name="Google Shape;2320;p31"/>
            <p:cNvSpPr/>
            <p:nvPr/>
          </p:nvSpPr>
          <p:spPr>
            <a:xfrm>
              <a:off x="102" y="1314"/>
              <a:ext cx="1848" cy="702"/>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21" name="Google Shape;2321;p31"/>
            <p:cNvSpPr txBox="1"/>
            <p:nvPr/>
          </p:nvSpPr>
          <p:spPr>
            <a:xfrm>
              <a:off x="116" y="1333"/>
              <a:ext cx="1409" cy="5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Arial"/>
                  <a:ea typeface="Arial"/>
                  <a:cs typeface="Arial"/>
                  <a:sym typeface="Arial"/>
                </a:rPr>
                <a:t>Giao thức IP</a:t>
              </a:r>
              <a:endParaRPr/>
            </a:p>
            <a:p>
              <a:pPr indent="-88900" lvl="0" marL="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Quy tắc đánh địa chỉ</a:t>
              </a:r>
              <a:endParaRPr/>
            </a:p>
            <a:p>
              <a:pPr indent="-88900" lvl="0" marL="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Định dạng datagram</a:t>
              </a:r>
              <a:endParaRPr/>
            </a:p>
            <a:p>
              <a:pPr indent="-88900" lvl="0" marL="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Quy tắc điều khiển gói tin</a:t>
              </a:r>
              <a:endParaRPr/>
            </a:p>
          </p:txBody>
        </p:sp>
      </p:grpSp>
      <p:grpSp>
        <p:nvGrpSpPr>
          <p:cNvPr id="2322" name="Google Shape;2322;p31"/>
          <p:cNvGrpSpPr/>
          <p:nvPr/>
        </p:nvGrpSpPr>
        <p:grpSpPr>
          <a:xfrm>
            <a:off x="5149850" y="3889375"/>
            <a:ext cx="2000250" cy="885825"/>
            <a:chOff x="72" y="1146"/>
            <a:chExt cx="1260" cy="558"/>
          </a:xfrm>
        </p:grpSpPr>
        <p:sp>
          <p:nvSpPr>
            <p:cNvPr id="2323" name="Google Shape;2323;p31"/>
            <p:cNvSpPr/>
            <p:nvPr/>
          </p:nvSpPr>
          <p:spPr>
            <a:xfrm>
              <a:off x="114" y="1146"/>
              <a:ext cx="1218" cy="5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24" name="Google Shape;2324;p31"/>
            <p:cNvSpPr/>
            <p:nvPr/>
          </p:nvSpPr>
          <p:spPr>
            <a:xfrm>
              <a:off x="72" y="1188"/>
              <a:ext cx="1218" cy="516"/>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25" name="Google Shape;2325;p31"/>
            <p:cNvSpPr txBox="1"/>
            <p:nvPr/>
          </p:nvSpPr>
          <p:spPr>
            <a:xfrm>
              <a:off x="80" y="1187"/>
              <a:ext cx="1197" cy="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Arial"/>
                  <a:ea typeface="Arial"/>
                  <a:cs typeface="Arial"/>
                  <a:sym typeface="Arial"/>
                </a:rPr>
                <a:t>Giao thức ICMP</a:t>
              </a:r>
              <a:endParaRPr/>
            </a:p>
            <a:p>
              <a:pPr indent="-88900" lvl="0" marL="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Thông báo lỗi</a:t>
              </a:r>
              <a:endParaRPr/>
            </a:p>
            <a:p>
              <a:pPr indent="-88900" lvl="0" marL="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Báo hiệu của router</a:t>
              </a:r>
              <a:endParaRPr/>
            </a:p>
          </p:txBody>
        </p:sp>
      </p:grpSp>
      <p:cxnSp>
        <p:nvCxnSpPr>
          <p:cNvPr id="2326" name="Google Shape;2326;p31"/>
          <p:cNvCxnSpPr/>
          <p:nvPr/>
        </p:nvCxnSpPr>
        <p:spPr>
          <a:xfrm flipH="1" rot="10800000">
            <a:off x="1657350" y="2466975"/>
            <a:ext cx="6524625" cy="9525"/>
          </a:xfrm>
          <a:prstGeom prst="straightConnector1">
            <a:avLst/>
          </a:prstGeom>
          <a:noFill/>
          <a:ln cap="flat" cmpd="sng" w="19050">
            <a:solidFill>
              <a:schemeClr val="dk1"/>
            </a:solidFill>
            <a:prstDash val="solid"/>
            <a:round/>
            <a:headEnd len="med" w="med" type="none"/>
            <a:tailEnd len="med" w="med" type="none"/>
          </a:ln>
        </p:spPr>
      </p:cxnSp>
      <p:sp>
        <p:nvSpPr>
          <p:cNvPr id="2327" name="Google Shape;2327;p31"/>
          <p:cNvSpPr txBox="1"/>
          <p:nvPr/>
        </p:nvSpPr>
        <p:spPr>
          <a:xfrm>
            <a:off x="3098800" y="1989138"/>
            <a:ext cx="28257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FA809"/>
                </a:solidFill>
                <a:latin typeface="Arial"/>
                <a:ea typeface="Arial"/>
                <a:cs typeface="Arial"/>
                <a:sym typeface="Arial"/>
              </a:rPr>
              <a:t>Tầng giao vận: TCP, UDP</a:t>
            </a:r>
            <a:endParaRPr/>
          </a:p>
        </p:txBody>
      </p:sp>
      <p:sp>
        <p:nvSpPr>
          <p:cNvPr id="2328" name="Google Shape;2328;p31"/>
          <p:cNvSpPr txBox="1"/>
          <p:nvPr/>
        </p:nvSpPr>
        <p:spPr>
          <a:xfrm>
            <a:off x="3921125" y="4960938"/>
            <a:ext cx="2254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FA809"/>
                </a:solidFill>
                <a:latin typeface="Arial"/>
                <a:ea typeface="Arial"/>
                <a:cs typeface="Arial"/>
                <a:sym typeface="Arial"/>
              </a:rPr>
              <a:t>Tầng liên kết dữ liệu</a:t>
            </a:r>
            <a:endParaRPr/>
          </a:p>
        </p:txBody>
      </p:sp>
      <p:sp>
        <p:nvSpPr>
          <p:cNvPr id="2329" name="Google Shape;2329;p31"/>
          <p:cNvSpPr txBox="1"/>
          <p:nvPr/>
        </p:nvSpPr>
        <p:spPr>
          <a:xfrm>
            <a:off x="3921125" y="5484813"/>
            <a:ext cx="13017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FA809"/>
                </a:solidFill>
                <a:latin typeface="Arial"/>
                <a:ea typeface="Arial"/>
                <a:cs typeface="Arial"/>
                <a:sym typeface="Arial"/>
              </a:rPr>
              <a:t>Tầng vật lý</a:t>
            </a:r>
            <a:endParaRPr/>
          </a:p>
        </p:txBody>
      </p:sp>
      <p:sp>
        <p:nvSpPr>
          <p:cNvPr id="2330" name="Google Shape;2330;p31"/>
          <p:cNvSpPr txBox="1"/>
          <p:nvPr/>
        </p:nvSpPr>
        <p:spPr>
          <a:xfrm>
            <a:off x="623888" y="3259138"/>
            <a:ext cx="947737" cy="8223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rgbClr val="FF0000"/>
                </a:solidFill>
                <a:latin typeface="Arial"/>
                <a:ea typeface="Arial"/>
                <a:cs typeface="Arial"/>
                <a:sym typeface="Arial"/>
              </a:rPr>
              <a:t>Tầng</a:t>
            </a:r>
            <a:endParaRPr/>
          </a:p>
          <a:p>
            <a:pPr indent="0" lvl="0" marL="0" marR="0" rtl="0" algn="r">
              <a:spcBef>
                <a:spcPts val="0"/>
              </a:spcBef>
              <a:spcAft>
                <a:spcPts val="0"/>
              </a:spcAft>
              <a:buNone/>
            </a:pPr>
            <a:r>
              <a:rPr lang="en-US" sz="2400">
                <a:solidFill>
                  <a:srgbClr val="FF0000"/>
                </a:solidFill>
                <a:latin typeface="Arial"/>
                <a:ea typeface="Arial"/>
                <a:cs typeface="Arial"/>
                <a:sym typeface="Arial"/>
              </a:rPr>
              <a:t>mạng</a:t>
            </a:r>
            <a:endParaRPr sz="1800">
              <a:solidFill>
                <a:schemeClr val="dk1"/>
              </a:solidFill>
              <a:latin typeface="Arial"/>
              <a:ea typeface="Arial"/>
              <a:cs typeface="Arial"/>
              <a:sym typeface="Arial"/>
            </a:endParaRPr>
          </a:p>
        </p:txBody>
      </p:sp>
      <p:cxnSp>
        <p:nvCxnSpPr>
          <p:cNvPr id="2331" name="Google Shape;2331;p31"/>
          <p:cNvCxnSpPr/>
          <p:nvPr/>
        </p:nvCxnSpPr>
        <p:spPr>
          <a:xfrm rot="10800000">
            <a:off x="1381125" y="2486025"/>
            <a:ext cx="0" cy="742950"/>
          </a:xfrm>
          <a:prstGeom prst="straightConnector1">
            <a:avLst/>
          </a:prstGeom>
          <a:noFill/>
          <a:ln cap="flat" cmpd="sng" w="28575">
            <a:solidFill>
              <a:srgbClr val="FF0000"/>
            </a:solidFill>
            <a:prstDash val="solid"/>
            <a:round/>
            <a:headEnd len="med" w="med" type="none"/>
            <a:tailEnd len="med" w="med" type="triangle"/>
          </a:ln>
        </p:spPr>
      </p:cxnSp>
      <p:cxnSp>
        <p:nvCxnSpPr>
          <p:cNvPr id="2332" name="Google Shape;2332;p31"/>
          <p:cNvCxnSpPr/>
          <p:nvPr/>
        </p:nvCxnSpPr>
        <p:spPr>
          <a:xfrm>
            <a:off x="1381125" y="4152900"/>
            <a:ext cx="0" cy="74295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7" name="Shape 2337"/>
        <p:cNvGrpSpPr/>
        <p:nvPr/>
      </p:nvGrpSpPr>
      <p:grpSpPr>
        <a:xfrm>
          <a:off x="0" y="0"/>
          <a:ext cx="0" cy="0"/>
          <a:chOff x="0" y="0"/>
          <a:chExt cx="0" cy="0"/>
        </a:xfrm>
      </p:grpSpPr>
      <p:sp>
        <p:nvSpPr>
          <p:cNvPr id="2338" name="Google Shape;2338;p32"/>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2339" name="Google Shape;2339;p3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340" name="Google Shape;2340;p32"/>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 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solidFill>
                  <a:srgbClr val="FF0000"/>
                </a:solidFill>
              </a:rPr>
              <a:t>4.4 IP: Internet Protocol</a:t>
            </a:r>
            <a:endParaRPr/>
          </a:p>
          <a:p>
            <a:pPr indent="-274320" lvl="1" marL="640080" rtl="0" algn="l">
              <a:spcBef>
                <a:spcPts val="400"/>
              </a:spcBef>
              <a:spcAft>
                <a:spcPts val="0"/>
              </a:spcAft>
              <a:buSzPts val="1600"/>
              <a:buChar char="⚫"/>
            </a:pPr>
            <a:r>
              <a:rPr lang="en-US" sz="2000">
                <a:solidFill>
                  <a:srgbClr val="FF0000"/>
                </a:solidFill>
              </a:rPr>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2341" name="Google Shape;2341;p32"/>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6" name="Shape 2346"/>
        <p:cNvGrpSpPr/>
        <p:nvPr/>
      </p:nvGrpSpPr>
      <p:grpSpPr>
        <a:xfrm>
          <a:off x="0" y="0"/>
          <a:ext cx="0" cy="0"/>
          <a:chOff x="0" y="0"/>
          <a:chExt cx="0" cy="0"/>
        </a:xfrm>
      </p:grpSpPr>
      <p:sp>
        <p:nvSpPr>
          <p:cNvPr id="2347" name="Google Shape;2347;p33"/>
          <p:cNvSpPr txBox="1"/>
          <p:nvPr>
            <p:ph type="title"/>
          </p:nvPr>
        </p:nvSpPr>
        <p:spPr>
          <a:xfrm>
            <a:off x="520700" y="0"/>
            <a:ext cx="7772400" cy="781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200"/>
              <a:t>Định dạng IP datagram</a:t>
            </a:r>
            <a:endParaRPr sz="2800"/>
          </a:p>
        </p:txBody>
      </p:sp>
      <p:sp>
        <p:nvSpPr>
          <p:cNvPr id="2348" name="Google Shape;2348;p3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200">
                <a:solidFill>
                  <a:schemeClr val="dk1"/>
                </a:solidFill>
                <a:latin typeface="Arial"/>
                <a:ea typeface="Arial"/>
                <a:cs typeface="Arial"/>
                <a:sym typeface="Arial"/>
              </a:rPr>
              <a:t>1-</a:t>
            </a:r>
            <a:fld id="{00000000-1234-1234-1234-123412341234}" type="slidenum">
              <a:rPr b="1" lang="en-US" sz="1200">
                <a:solidFill>
                  <a:schemeClr val="dk1"/>
                </a:solidFill>
                <a:latin typeface="Arial"/>
                <a:ea typeface="Arial"/>
                <a:cs typeface="Arial"/>
                <a:sym typeface="Arial"/>
              </a:rPr>
              <a:t>‹#›</a:t>
            </a:fld>
            <a:endParaRPr b="1" sz="1200">
              <a:solidFill>
                <a:schemeClr val="dk1"/>
              </a:solidFill>
              <a:latin typeface="Arial"/>
              <a:ea typeface="Arial"/>
              <a:cs typeface="Arial"/>
              <a:sym typeface="Arial"/>
            </a:endParaRPr>
          </a:p>
        </p:txBody>
      </p:sp>
      <p:sp>
        <p:nvSpPr>
          <p:cNvPr id="2349" name="Google Shape;2349;p33"/>
          <p:cNvSpPr/>
          <p:nvPr/>
        </p:nvSpPr>
        <p:spPr>
          <a:xfrm>
            <a:off x="3149600" y="1377950"/>
            <a:ext cx="3951288" cy="482441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2350" name="Google Shape;2350;p33"/>
          <p:cNvSpPr/>
          <p:nvPr/>
        </p:nvSpPr>
        <p:spPr>
          <a:xfrm>
            <a:off x="3054350" y="1484313"/>
            <a:ext cx="3951288" cy="4805362"/>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grpSp>
        <p:nvGrpSpPr>
          <p:cNvPr id="2351" name="Google Shape;2351;p33"/>
          <p:cNvGrpSpPr/>
          <p:nvPr/>
        </p:nvGrpSpPr>
        <p:grpSpPr>
          <a:xfrm>
            <a:off x="752475" y="858838"/>
            <a:ext cx="8210550" cy="4773612"/>
            <a:chOff x="474" y="541"/>
            <a:chExt cx="5172" cy="3007"/>
          </a:xfrm>
        </p:grpSpPr>
        <p:sp>
          <p:nvSpPr>
            <p:cNvPr id="2352" name="Google Shape;2352;p33"/>
            <p:cNvSpPr txBox="1"/>
            <p:nvPr/>
          </p:nvSpPr>
          <p:spPr>
            <a:xfrm>
              <a:off x="1920" y="973"/>
              <a:ext cx="273" cy="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ver</a:t>
              </a:r>
              <a:endParaRPr sz="1800">
                <a:solidFill>
                  <a:schemeClr val="dk1"/>
                </a:solidFill>
                <a:latin typeface="Arial"/>
                <a:ea typeface="Arial"/>
                <a:cs typeface="Arial"/>
                <a:sym typeface="Arial"/>
              </a:endParaRPr>
            </a:p>
          </p:txBody>
        </p:sp>
        <p:sp>
          <p:nvSpPr>
            <p:cNvPr id="2353" name="Google Shape;2353;p33"/>
            <p:cNvSpPr txBox="1"/>
            <p:nvPr/>
          </p:nvSpPr>
          <p:spPr>
            <a:xfrm>
              <a:off x="3515" y="1012"/>
              <a:ext cx="423" cy="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length</a:t>
              </a:r>
              <a:endParaRPr/>
            </a:p>
          </p:txBody>
        </p:sp>
        <p:cxnSp>
          <p:nvCxnSpPr>
            <p:cNvPr id="2354" name="Google Shape;2354;p33"/>
            <p:cNvCxnSpPr/>
            <p:nvPr/>
          </p:nvCxnSpPr>
          <p:spPr>
            <a:xfrm>
              <a:off x="1932" y="1261"/>
              <a:ext cx="2486" cy="3"/>
            </a:xfrm>
            <a:prstGeom prst="straightConnector1">
              <a:avLst/>
            </a:prstGeom>
            <a:noFill/>
            <a:ln cap="flat" cmpd="sng" w="19050">
              <a:solidFill>
                <a:schemeClr val="dk1"/>
              </a:solidFill>
              <a:prstDash val="solid"/>
              <a:round/>
              <a:headEnd len="med" w="med" type="none"/>
              <a:tailEnd len="med" w="med" type="none"/>
            </a:ln>
          </p:spPr>
        </p:cxnSp>
        <p:cxnSp>
          <p:nvCxnSpPr>
            <p:cNvPr id="2355" name="Google Shape;2355;p33"/>
            <p:cNvCxnSpPr/>
            <p:nvPr/>
          </p:nvCxnSpPr>
          <p:spPr>
            <a:xfrm rot="10800000">
              <a:off x="3154" y="941"/>
              <a:ext cx="0" cy="319"/>
            </a:xfrm>
            <a:prstGeom prst="straightConnector1">
              <a:avLst/>
            </a:prstGeom>
            <a:noFill/>
            <a:ln cap="flat" cmpd="sng" w="19050">
              <a:solidFill>
                <a:schemeClr val="dk1"/>
              </a:solidFill>
              <a:prstDash val="solid"/>
              <a:round/>
              <a:headEnd len="med" w="med" type="none"/>
              <a:tailEnd len="med" w="med" type="none"/>
            </a:ln>
          </p:spPr>
        </p:cxnSp>
        <p:sp>
          <p:nvSpPr>
            <p:cNvPr id="2356" name="Google Shape;2356;p33"/>
            <p:cNvSpPr txBox="1"/>
            <p:nvPr/>
          </p:nvSpPr>
          <p:spPr>
            <a:xfrm>
              <a:off x="2887" y="607"/>
              <a:ext cx="497" cy="2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32 bits</a:t>
              </a:r>
              <a:endParaRPr sz="2000">
                <a:solidFill>
                  <a:schemeClr val="dk1"/>
                </a:solidFill>
                <a:latin typeface="Arial"/>
                <a:ea typeface="Arial"/>
                <a:cs typeface="Arial"/>
                <a:sym typeface="Arial"/>
              </a:endParaRPr>
            </a:p>
          </p:txBody>
        </p:sp>
        <p:cxnSp>
          <p:nvCxnSpPr>
            <p:cNvPr id="2357" name="Google Shape;2357;p33"/>
            <p:cNvCxnSpPr/>
            <p:nvPr/>
          </p:nvCxnSpPr>
          <p:spPr>
            <a:xfrm>
              <a:off x="3496" y="762"/>
              <a:ext cx="899" cy="3"/>
            </a:xfrm>
            <a:prstGeom prst="straightConnector1">
              <a:avLst/>
            </a:prstGeom>
            <a:noFill/>
            <a:ln cap="flat" cmpd="sng" w="19050">
              <a:solidFill>
                <a:schemeClr val="dk1"/>
              </a:solidFill>
              <a:prstDash val="solid"/>
              <a:round/>
              <a:headEnd len="med" w="med" type="none"/>
              <a:tailEnd len="med" w="med" type="triangle"/>
            </a:ln>
          </p:spPr>
        </p:cxnSp>
        <p:cxnSp>
          <p:nvCxnSpPr>
            <p:cNvPr id="2358" name="Google Shape;2358;p33"/>
            <p:cNvCxnSpPr/>
            <p:nvPr/>
          </p:nvCxnSpPr>
          <p:spPr>
            <a:xfrm rot="10800000">
              <a:off x="1916" y="769"/>
              <a:ext cx="845" cy="0"/>
            </a:xfrm>
            <a:prstGeom prst="straightConnector1">
              <a:avLst/>
            </a:prstGeom>
            <a:noFill/>
            <a:ln cap="flat" cmpd="sng" w="19050">
              <a:solidFill>
                <a:schemeClr val="dk1"/>
              </a:solidFill>
              <a:prstDash val="solid"/>
              <a:round/>
              <a:headEnd len="med" w="med" type="none"/>
              <a:tailEnd len="med" w="med" type="triangle"/>
            </a:ln>
          </p:spPr>
        </p:cxnSp>
        <p:sp>
          <p:nvSpPr>
            <p:cNvPr id="2359" name="Google Shape;2359;p33"/>
            <p:cNvSpPr txBox="1"/>
            <p:nvPr/>
          </p:nvSpPr>
          <p:spPr>
            <a:xfrm>
              <a:off x="2525" y="2792"/>
              <a:ext cx="1422" cy="7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dữ liệu </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(chiều dài thay đổi,</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thường là một TCP </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hoặc UDP segment)</a:t>
              </a:r>
              <a:endParaRPr sz="2000">
                <a:solidFill>
                  <a:schemeClr val="dk1"/>
                </a:solidFill>
                <a:latin typeface="Arial"/>
                <a:ea typeface="Arial"/>
                <a:cs typeface="Arial"/>
                <a:sym typeface="Arial"/>
              </a:endParaRPr>
            </a:p>
          </p:txBody>
        </p:sp>
        <p:sp>
          <p:nvSpPr>
            <p:cNvPr id="2360" name="Google Shape;2360;p33"/>
            <p:cNvSpPr txBox="1"/>
            <p:nvPr/>
          </p:nvSpPr>
          <p:spPr>
            <a:xfrm>
              <a:off x="1873" y="1320"/>
              <a:ext cx="1356" cy="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16-bit identifier</a:t>
              </a:r>
              <a:endParaRPr sz="1600">
                <a:solidFill>
                  <a:schemeClr val="dk1"/>
                </a:solidFill>
                <a:latin typeface="Arial"/>
                <a:ea typeface="Arial"/>
                <a:cs typeface="Arial"/>
                <a:sym typeface="Arial"/>
              </a:endParaRPr>
            </a:p>
          </p:txBody>
        </p:sp>
        <p:cxnSp>
          <p:nvCxnSpPr>
            <p:cNvPr id="2361" name="Google Shape;2361;p33"/>
            <p:cNvCxnSpPr/>
            <p:nvPr/>
          </p:nvCxnSpPr>
          <p:spPr>
            <a:xfrm>
              <a:off x="1928" y="2205"/>
              <a:ext cx="2489" cy="0"/>
            </a:xfrm>
            <a:prstGeom prst="straightConnector1">
              <a:avLst/>
            </a:prstGeom>
            <a:noFill/>
            <a:ln cap="flat" cmpd="sng" w="19050">
              <a:solidFill>
                <a:schemeClr val="dk1"/>
              </a:solidFill>
              <a:prstDash val="solid"/>
              <a:round/>
              <a:headEnd len="med" w="med" type="none"/>
              <a:tailEnd len="med" w="med" type="none"/>
            </a:ln>
          </p:spPr>
        </p:cxnSp>
        <p:cxnSp>
          <p:nvCxnSpPr>
            <p:cNvPr id="2362" name="Google Shape;2362;p33"/>
            <p:cNvCxnSpPr/>
            <p:nvPr/>
          </p:nvCxnSpPr>
          <p:spPr>
            <a:xfrm>
              <a:off x="1928" y="2505"/>
              <a:ext cx="2489" cy="0"/>
            </a:xfrm>
            <a:prstGeom prst="straightConnector1">
              <a:avLst/>
            </a:prstGeom>
            <a:noFill/>
            <a:ln cap="flat" cmpd="sng" w="19050">
              <a:solidFill>
                <a:schemeClr val="dk1"/>
              </a:solidFill>
              <a:prstDash val="solid"/>
              <a:round/>
              <a:headEnd len="med" w="med" type="none"/>
              <a:tailEnd len="med" w="med" type="none"/>
            </a:ln>
          </p:spPr>
        </p:cxnSp>
        <p:sp>
          <p:nvSpPr>
            <p:cNvPr id="2363" name="Google Shape;2363;p33"/>
            <p:cNvSpPr txBox="1"/>
            <p:nvPr/>
          </p:nvSpPr>
          <p:spPr>
            <a:xfrm>
              <a:off x="3483" y="1549"/>
              <a:ext cx="656" cy="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Internet</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 checksum</a:t>
              </a:r>
              <a:endParaRPr/>
            </a:p>
          </p:txBody>
        </p:sp>
        <p:sp>
          <p:nvSpPr>
            <p:cNvPr id="2364" name="Google Shape;2364;p33"/>
            <p:cNvSpPr txBox="1"/>
            <p:nvPr/>
          </p:nvSpPr>
          <p:spPr>
            <a:xfrm>
              <a:off x="1998" y="1531"/>
              <a:ext cx="455" cy="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time to</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live</a:t>
              </a:r>
              <a:endParaRPr/>
            </a:p>
          </p:txBody>
        </p:sp>
        <p:sp>
          <p:nvSpPr>
            <p:cNvPr id="2365" name="Google Shape;2365;p33"/>
            <p:cNvSpPr txBox="1"/>
            <p:nvPr/>
          </p:nvSpPr>
          <p:spPr>
            <a:xfrm>
              <a:off x="2532" y="1959"/>
              <a:ext cx="1230" cy="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32 bit địa chỉ IP nguồn</a:t>
              </a:r>
              <a:endParaRPr sz="1800">
                <a:solidFill>
                  <a:schemeClr val="dk1"/>
                </a:solidFill>
                <a:latin typeface="Arial"/>
                <a:ea typeface="Arial"/>
                <a:cs typeface="Arial"/>
                <a:sym typeface="Arial"/>
              </a:endParaRPr>
            </a:p>
          </p:txBody>
        </p:sp>
        <p:sp>
          <p:nvSpPr>
            <p:cNvPr id="2366" name="Google Shape;2366;p33"/>
            <p:cNvSpPr txBox="1"/>
            <p:nvPr/>
          </p:nvSpPr>
          <p:spPr>
            <a:xfrm>
              <a:off x="798" y="541"/>
              <a:ext cx="938" cy="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Số phiên bản </a:t>
              </a:r>
              <a:endParaRPr/>
            </a:p>
            <a:p>
              <a:pPr indent="0" lvl="0" marL="0" marR="0" rtl="0" algn="r">
                <a:spcBef>
                  <a:spcPts val="0"/>
                </a:spcBef>
                <a:spcAft>
                  <a:spcPts val="0"/>
                </a:spcAft>
                <a:buNone/>
              </a:pPr>
              <a:r>
                <a:rPr lang="en-US" sz="1400">
                  <a:solidFill>
                    <a:schemeClr val="dk1"/>
                  </a:solidFill>
                  <a:latin typeface="Arial"/>
                  <a:ea typeface="Arial"/>
                  <a:cs typeface="Arial"/>
                  <a:sym typeface="Arial"/>
                </a:rPr>
                <a:t>của giao thức IP</a:t>
              </a:r>
              <a:endParaRPr sz="800">
                <a:solidFill>
                  <a:schemeClr val="dk1"/>
                </a:solidFill>
                <a:latin typeface="Arial"/>
                <a:ea typeface="Arial"/>
                <a:cs typeface="Arial"/>
                <a:sym typeface="Arial"/>
              </a:endParaRPr>
            </a:p>
          </p:txBody>
        </p:sp>
        <p:sp>
          <p:nvSpPr>
            <p:cNvPr id="2367" name="Google Shape;2367;p33"/>
            <p:cNvSpPr txBox="1"/>
            <p:nvPr/>
          </p:nvSpPr>
          <p:spPr>
            <a:xfrm>
              <a:off x="727" y="886"/>
              <a:ext cx="1006" cy="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Chiều dài header </a:t>
              </a:r>
              <a:endParaRPr/>
            </a:p>
            <a:p>
              <a:pPr indent="0" lvl="0" marL="0" marR="0" rtl="0" algn="r">
                <a:spcBef>
                  <a:spcPts val="0"/>
                </a:spcBef>
                <a:spcAft>
                  <a:spcPts val="0"/>
                </a:spcAft>
                <a:buNone/>
              </a:pPr>
              <a:r>
                <a:rPr lang="en-US" sz="1400">
                  <a:solidFill>
                    <a:schemeClr val="dk1"/>
                  </a:solidFill>
                  <a:latin typeface="Arial"/>
                  <a:ea typeface="Arial"/>
                  <a:cs typeface="Arial"/>
                  <a:sym typeface="Arial"/>
                </a:rPr>
                <a:t> (byte)</a:t>
              </a:r>
              <a:endParaRPr sz="800">
                <a:solidFill>
                  <a:schemeClr val="dk1"/>
                </a:solidFill>
                <a:latin typeface="Arial"/>
                <a:ea typeface="Arial"/>
                <a:cs typeface="Arial"/>
                <a:sym typeface="Arial"/>
              </a:endParaRPr>
            </a:p>
          </p:txBody>
        </p:sp>
        <p:sp>
          <p:nvSpPr>
            <p:cNvPr id="2368" name="Google Shape;2368;p33"/>
            <p:cNvSpPr txBox="1"/>
            <p:nvPr/>
          </p:nvSpPr>
          <p:spPr>
            <a:xfrm>
              <a:off x="620" y="1516"/>
              <a:ext cx="1170" cy="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Số hop tối đa còn lại </a:t>
              </a:r>
              <a:endParaRPr/>
            </a:p>
            <a:p>
              <a:pPr indent="0" lvl="0" marL="0" marR="0" rtl="0" algn="r">
                <a:spcBef>
                  <a:spcPts val="0"/>
                </a:spcBef>
                <a:spcAft>
                  <a:spcPts val="0"/>
                </a:spcAft>
                <a:buNone/>
              </a:pPr>
              <a:r>
                <a:rPr lang="en-US" sz="1400">
                  <a:solidFill>
                    <a:schemeClr val="dk1"/>
                  </a:solidFill>
                  <a:latin typeface="Arial"/>
                  <a:ea typeface="Arial"/>
                  <a:cs typeface="Arial"/>
                  <a:sym typeface="Arial"/>
                </a:rPr>
                <a:t>(giảm tại mỗi router)</a:t>
              </a:r>
              <a:endParaRPr/>
            </a:p>
          </p:txBody>
        </p:sp>
        <p:cxnSp>
          <p:nvCxnSpPr>
            <p:cNvPr id="2369" name="Google Shape;2369;p33"/>
            <p:cNvCxnSpPr/>
            <p:nvPr/>
          </p:nvCxnSpPr>
          <p:spPr>
            <a:xfrm>
              <a:off x="1671" y="749"/>
              <a:ext cx="333" cy="291"/>
            </a:xfrm>
            <a:prstGeom prst="straightConnector1">
              <a:avLst/>
            </a:prstGeom>
            <a:noFill/>
            <a:ln cap="flat" cmpd="sng" w="19050">
              <a:solidFill>
                <a:srgbClr val="FF0000"/>
              </a:solidFill>
              <a:prstDash val="solid"/>
              <a:round/>
              <a:headEnd len="med" w="med" type="none"/>
              <a:tailEnd len="med" w="med" type="none"/>
            </a:ln>
          </p:spPr>
        </p:cxnSp>
        <p:cxnSp>
          <p:nvCxnSpPr>
            <p:cNvPr id="2370" name="Google Shape;2370;p33"/>
            <p:cNvCxnSpPr/>
            <p:nvPr/>
          </p:nvCxnSpPr>
          <p:spPr>
            <a:xfrm>
              <a:off x="1689" y="1100"/>
              <a:ext cx="570" cy="93"/>
            </a:xfrm>
            <a:prstGeom prst="straightConnector1">
              <a:avLst/>
            </a:prstGeom>
            <a:noFill/>
            <a:ln cap="flat" cmpd="sng" w="19050">
              <a:solidFill>
                <a:srgbClr val="FF0000"/>
              </a:solidFill>
              <a:prstDash val="solid"/>
              <a:round/>
              <a:headEnd len="med" w="med" type="none"/>
              <a:tailEnd len="med" w="med" type="none"/>
            </a:ln>
          </p:spPr>
        </p:cxnSp>
        <p:sp>
          <p:nvSpPr>
            <p:cNvPr id="2371" name="Google Shape;2371;p33"/>
            <p:cNvSpPr txBox="1"/>
            <p:nvPr/>
          </p:nvSpPr>
          <p:spPr>
            <a:xfrm>
              <a:off x="4611" y="1262"/>
              <a:ext cx="1035" cy="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để phân mảnh/</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ghép phân mảnh</a:t>
              </a:r>
              <a:endParaRPr/>
            </a:p>
          </p:txBody>
        </p:sp>
        <p:sp>
          <p:nvSpPr>
            <p:cNvPr id="2372" name="Google Shape;2372;p33"/>
            <p:cNvSpPr txBox="1"/>
            <p:nvPr/>
          </p:nvSpPr>
          <p:spPr>
            <a:xfrm>
              <a:off x="4592" y="664"/>
              <a:ext cx="818" cy="4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tổng chiều dài</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của datagram</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(byte)</a:t>
              </a:r>
              <a:endParaRPr/>
            </a:p>
          </p:txBody>
        </p:sp>
        <p:sp>
          <p:nvSpPr>
            <p:cNvPr id="2373" name="Google Shape;2373;p33"/>
            <p:cNvSpPr txBox="1"/>
            <p:nvPr/>
          </p:nvSpPr>
          <p:spPr>
            <a:xfrm>
              <a:off x="474" y="2320"/>
              <a:ext cx="1332" cy="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Giao thức của tầng trên </a:t>
              </a:r>
              <a:endParaRPr/>
            </a:p>
            <a:p>
              <a:pPr indent="0" lvl="0" marL="0" marR="0" rtl="0" algn="r">
                <a:spcBef>
                  <a:spcPts val="0"/>
                </a:spcBef>
                <a:spcAft>
                  <a:spcPts val="0"/>
                </a:spcAft>
                <a:buNone/>
              </a:pPr>
              <a:r>
                <a:rPr lang="en-US" sz="1400">
                  <a:solidFill>
                    <a:schemeClr val="dk1"/>
                  </a:solidFill>
                  <a:latin typeface="Arial"/>
                  <a:ea typeface="Arial"/>
                  <a:cs typeface="Arial"/>
                  <a:sym typeface="Arial"/>
                </a:rPr>
                <a:t>để chuyển payload</a:t>
              </a:r>
              <a:endParaRPr/>
            </a:p>
          </p:txBody>
        </p:sp>
        <p:cxnSp>
          <p:nvCxnSpPr>
            <p:cNvPr id="2374" name="Google Shape;2374;p33"/>
            <p:cNvCxnSpPr/>
            <p:nvPr/>
          </p:nvCxnSpPr>
          <p:spPr>
            <a:xfrm flipH="1" rot="10800000">
              <a:off x="1761" y="1721"/>
              <a:ext cx="924" cy="708"/>
            </a:xfrm>
            <a:prstGeom prst="straightConnector1">
              <a:avLst/>
            </a:prstGeom>
            <a:noFill/>
            <a:ln cap="flat" cmpd="sng" w="19050">
              <a:solidFill>
                <a:srgbClr val="FF0000"/>
              </a:solidFill>
              <a:prstDash val="solid"/>
              <a:round/>
              <a:headEnd len="med" w="med" type="none"/>
              <a:tailEnd len="med" w="med" type="none"/>
            </a:ln>
          </p:spPr>
        </p:cxnSp>
        <p:cxnSp>
          <p:nvCxnSpPr>
            <p:cNvPr id="2375" name="Google Shape;2375;p33"/>
            <p:cNvCxnSpPr/>
            <p:nvPr/>
          </p:nvCxnSpPr>
          <p:spPr>
            <a:xfrm flipH="1">
              <a:off x="3387" y="1415"/>
              <a:ext cx="1284" cy="120"/>
            </a:xfrm>
            <a:prstGeom prst="straightConnector1">
              <a:avLst/>
            </a:prstGeom>
            <a:noFill/>
            <a:ln cap="flat" cmpd="sng" w="19050">
              <a:solidFill>
                <a:srgbClr val="FF0000"/>
              </a:solidFill>
              <a:prstDash val="solid"/>
              <a:round/>
              <a:headEnd len="med" w="med" type="none"/>
              <a:tailEnd len="med" w="med" type="none"/>
            </a:ln>
          </p:spPr>
        </p:cxnSp>
        <p:cxnSp>
          <p:nvCxnSpPr>
            <p:cNvPr id="2376" name="Google Shape;2376;p33"/>
            <p:cNvCxnSpPr/>
            <p:nvPr/>
          </p:nvCxnSpPr>
          <p:spPr>
            <a:xfrm flipH="1">
              <a:off x="4257" y="869"/>
              <a:ext cx="402" cy="258"/>
            </a:xfrm>
            <a:prstGeom prst="straightConnector1">
              <a:avLst/>
            </a:prstGeom>
            <a:noFill/>
            <a:ln cap="flat" cmpd="sng" w="19050">
              <a:solidFill>
                <a:srgbClr val="FF0000"/>
              </a:solidFill>
              <a:prstDash val="solid"/>
              <a:round/>
              <a:headEnd len="med" w="med" type="none"/>
              <a:tailEnd len="med" w="med" type="none"/>
            </a:ln>
          </p:spPr>
        </p:cxnSp>
        <p:sp>
          <p:nvSpPr>
            <p:cNvPr id="2377" name="Google Shape;2377;p33"/>
            <p:cNvSpPr txBox="1"/>
            <p:nvPr/>
          </p:nvSpPr>
          <p:spPr>
            <a:xfrm>
              <a:off x="2204" y="907"/>
              <a:ext cx="398" cy="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head.</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len</a:t>
              </a:r>
              <a:endParaRPr sz="1800">
                <a:solidFill>
                  <a:schemeClr val="dk1"/>
                </a:solidFill>
                <a:latin typeface="Arial"/>
                <a:ea typeface="Arial"/>
                <a:cs typeface="Arial"/>
                <a:sym typeface="Arial"/>
              </a:endParaRPr>
            </a:p>
          </p:txBody>
        </p:sp>
        <p:sp>
          <p:nvSpPr>
            <p:cNvPr id="2378" name="Google Shape;2378;p33"/>
            <p:cNvSpPr txBox="1"/>
            <p:nvPr/>
          </p:nvSpPr>
          <p:spPr>
            <a:xfrm>
              <a:off x="2639" y="901"/>
              <a:ext cx="474" cy="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type of</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service</a:t>
              </a:r>
              <a:endParaRPr sz="1800">
                <a:solidFill>
                  <a:schemeClr val="dk1"/>
                </a:solidFill>
                <a:latin typeface="Arial"/>
                <a:ea typeface="Arial"/>
                <a:cs typeface="Arial"/>
                <a:sym typeface="Arial"/>
              </a:endParaRPr>
            </a:p>
          </p:txBody>
        </p:sp>
        <p:cxnSp>
          <p:nvCxnSpPr>
            <p:cNvPr id="2379" name="Google Shape;2379;p33"/>
            <p:cNvCxnSpPr/>
            <p:nvPr/>
          </p:nvCxnSpPr>
          <p:spPr>
            <a:xfrm rot="10800000">
              <a:off x="2590" y="938"/>
              <a:ext cx="0" cy="319"/>
            </a:xfrm>
            <a:prstGeom prst="straightConnector1">
              <a:avLst/>
            </a:prstGeom>
            <a:noFill/>
            <a:ln cap="flat" cmpd="sng" w="19050">
              <a:solidFill>
                <a:schemeClr val="dk1"/>
              </a:solidFill>
              <a:prstDash val="solid"/>
              <a:round/>
              <a:headEnd len="med" w="med" type="none"/>
              <a:tailEnd len="med" w="med" type="none"/>
            </a:ln>
          </p:spPr>
        </p:cxnSp>
        <p:cxnSp>
          <p:nvCxnSpPr>
            <p:cNvPr id="2380" name="Google Shape;2380;p33"/>
            <p:cNvCxnSpPr/>
            <p:nvPr/>
          </p:nvCxnSpPr>
          <p:spPr>
            <a:xfrm rot="10800000">
              <a:off x="2203" y="944"/>
              <a:ext cx="0" cy="319"/>
            </a:xfrm>
            <a:prstGeom prst="straightConnector1">
              <a:avLst/>
            </a:prstGeom>
            <a:noFill/>
            <a:ln cap="flat" cmpd="sng" w="19050">
              <a:solidFill>
                <a:schemeClr val="dk1"/>
              </a:solidFill>
              <a:prstDash val="solid"/>
              <a:round/>
              <a:headEnd len="med" w="med" type="none"/>
              <a:tailEnd len="med" w="med" type="none"/>
            </a:ln>
          </p:spPr>
        </p:cxnSp>
        <p:sp>
          <p:nvSpPr>
            <p:cNvPr id="2381" name="Google Shape;2381;p33"/>
            <p:cNvSpPr txBox="1"/>
            <p:nvPr/>
          </p:nvSpPr>
          <p:spPr>
            <a:xfrm>
              <a:off x="988" y="1234"/>
              <a:ext cx="775" cy="19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“kiểu” dữ liệu</a:t>
              </a:r>
              <a:endParaRPr sz="800">
                <a:solidFill>
                  <a:schemeClr val="dk1"/>
                </a:solidFill>
                <a:latin typeface="Arial"/>
                <a:ea typeface="Arial"/>
                <a:cs typeface="Arial"/>
                <a:sym typeface="Arial"/>
              </a:endParaRPr>
            </a:p>
          </p:txBody>
        </p:sp>
        <p:cxnSp>
          <p:nvCxnSpPr>
            <p:cNvPr id="2382" name="Google Shape;2382;p33"/>
            <p:cNvCxnSpPr/>
            <p:nvPr/>
          </p:nvCxnSpPr>
          <p:spPr>
            <a:xfrm flipH="1" rot="10800000">
              <a:off x="1701" y="1109"/>
              <a:ext cx="966" cy="261"/>
            </a:xfrm>
            <a:prstGeom prst="straightConnector1">
              <a:avLst/>
            </a:prstGeom>
            <a:noFill/>
            <a:ln cap="flat" cmpd="sng" w="19050">
              <a:solidFill>
                <a:srgbClr val="FF0000"/>
              </a:solidFill>
              <a:prstDash val="solid"/>
              <a:round/>
              <a:headEnd len="med" w="med" type="none"/>
              <a:tailEnd len="med" w="med" type="none"/>
            </a:ln>
          </p:spPr>
        </p:cxnSp>
        <p:cxnSp>
          <p:nvCxnSpPr>
            <p:cNvPr id="2383" name="Google Shape;2383;p33"/>
            <p:cNvCxnSpPr/>
            <p:nvPr/>
          </p:nvCxnSpPr>
          <p:spPr>
            <a:xfrm rot="10800000">
              <a:off x="3154" y="1265"/>
              <a:ext cx="0" cy="319"/>
            </a:xfrm>
            <a:prstGeom prst="straightConnector1">
              <a:avLst/>
            </a:prstGeom>
            <a:noFill/>
            <a:ln cap="flat" cmpd="sng" w="19050">
              <a:solidFill>
                <a:schemeClr val="dk1"/>
              </a:solidFill>
              <a:prstDash val="solid"/>
              <a:round/>
              <a:headEnd len="med" w="med" type="none"/>
              <a:tailEnd len="med" w="med" type="none"/>
            </a:ln>
          </p:spPr>
        </p:cxnSp>
        <p:sp>
          <p:nvSpPr>
            <p:cNvPr id="2384" name="Google Shape;2384;p33"/>
            <p:cNvSpPr txBox="1"/>
            <p:nvPr/>
          </p:nvSpPr>
          <p:spPr>
            <a:xfrm>
              <a:off x="3061" y="1314"/>
              <a:ext cx="486" cy="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flgs</a:t>
              </a:r>
              <a:endParaRPr sz="1600">
                <a:solidFill>
                  <a:schemeClr val="dk1"/>
                </a:solidFill>
                <a:latin typeface="Arial"/>
                <a:ea typeface="Arial"/>
                <a:cs typeface="Arial"/>
                <a:sym typeface="Arial"/>
              </a:endParaRPr>
            </a:p>
          </p:txBody>
        </p:sp>
        <p:cxnSp>
          <p:nvCxnSpPr>
            <p:cNvPr id="2385" name="Google Shape;2385;p33"/>
            <p:cNvCxnSpPr/>
            <p:nvPr/>
          </p:nvCxnSpPr>
          <p:spPr>
            <a:xfrm rot="10800000">
              <a:off x="3448" y="1259"/>
              <a:ext cx="0" cy="319"/>
            </a:xfrm>
            <a:prstGeom prst="straightConnector1">
              <a:avLst/>
            </a:prstGeom>
            <a:noFill/>
            <a:ln cap="flat" cmpd="sng" w="19050">
              <a:solidFill>
                <a:schemeClr val="dk1"/>
              </a:solidFill>
              <a:prstDash val="solid"/>
              <a:round/>
              <a:headEnd len="med" w="med" type="none"/>
              <a:tailEnd len="med" w="med" type="none"/>
            </a:ln>
          </p:spPr>
        </p:cxnSp>
        <p:sp>
          <p:nvSpPr>
            <p:cNvPr id="2386" name="Google Shape;2386;p33"/>
            <p:cNvSpPr txBox="1"/>
            <p:nvPr/>
          </p:nvSpPr>
          <p:spPr>
            <a:xfrm>
              <a:off x="3475" y="1230"/>
              <a:ext cx="900" cy="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fragment</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 offset</a:t>
              </a:r>
              <a:endParaRPr sz="1600">
                <a:solidFill>
                  <a:schemeClr val="dk1"/>
                </a:solidFill>
                <a:latin typeface="Arial"/>
                <a:ea typeface="Arial"/>
                <a:cs typeface="Arial"/>
                <a:sym typeface="Arial"/>
              </a:endParaRPr>
            </a:p>
          </p:txBody>
        </p:sp>
        <p:cxnSp>
          <p:nvCxnSpPr>
            <p:cNvPr id="2387" name="Google Shape;2387;p33"/>
            <p:cNvCxnSpPr/>
            <p:nvPr/>
          </p:nvCxnSpPr>
          <p:spPr>
            <a:xfrm rot="10800000">
              <a:off x="4245" y="1349"/>
              <a:ext cx="414" cy="72"/>
            </a:xfrm>
            <a:prstGeom prst="straightConnector1">
              <a:avLst/>
            </a:prstGeom>
            <a:noFill/>
            <a:ln cap="flat" cmpd="sng" w="19050">
              <a:solidFill>
                <a:srgbClr val="FF0000"/>
              </a:solidFill>
              <a:prstDash val="solid"/>
              <a:round/>
              <a:headEnd len="med" w="med" type="none"/>
              <a:tailEnd len="med" w="med" type="none"/>
            </a:ln>
          </p:spPr>
        </p:cxnSp>
        <p:cxnSp>
          <p:nvCxnSpPr>
            <p:cNvPr id="2388" name="Google Shape;2388;p33"/>
            <p:cNvCxnSpPr/>
            <p:nvPr/>
          </p:nvCxnSpPr>
          <p:spPr>
            <a:xfrm flipH="1">
              <a:off x="3063" y="1421"/>
              <a:ext cx="1584" cy="36"/>
            </a:xfrm>
            <a:prstGeom prst="straightConnector1">
              <a:avLst/>
            </a:prstGeom>
            <a:noFill/>
            <a:ln cap="flat" cmpd="sng" w="19050">
              <a:solidFill>
                <a:srgbClr val="FF0000"/>
              </a:solidFill>
              <a:prstDash val="solid"/>
              <a:round/>
              <a:headEnd len="med" w="med" type="none"/>
              <a:tailEnd len="med" w="med" type="none"/>
            </a:ln>
          </p:spPr>
        </p:cxnSp>
        <p:cxnSp>
          <p:nvCxnSpPr>
            <p:cNvPr id="2389" name="Google Shape;2389;p33"/>
            <p:cNvCxnSpPr/>
            <p:nvPr/>
          </p:nvCxnSpPr>
          <p:spPr>
            <a:xfrm>
              <a:off x="1928" y="1581"/>
              <a:ext cx="2489" cy="0"/>
            </a:xfrm>
            <a:prstGeom prst="straightConnector1">
              <a:avLst/>
            </a:prstGeom>
            <a:noFill/>
            <a:ln cap="flat" cmpd="sng" w="19050">
              <a:solidFill>
                <a:schemeClr val="dk1"/>
              </a:solidFill>
              <a:prstDash val="solid"/>
              <a:round/>
              <a:headEnd len="med" w="med" type="none"/>
              <a:tailEnd len="med" w="med" type="none"/>
            </a:ln>
          </p:spPr>
        </p:cxnSp>
        <p:cxnSp>
          <p:nvCxnSpPr>
            <p:cNvPr id="2390" name="Google Shape;2390;p33"/>
            <p:cNvCxnSpPr/>
            <p:nvPr/>
          </p:nvCxnSpPr>
          <p:spPr>
            <a:xfrm rot="10800000">
              <a:off x="3154" y="1583"/>
              <a:ext cx="0" cy="319"/>
            </a:xfrm>
            <a:prstGeom prst="straightConnector1">
              <a:avLst/>
            </a:prstGeom>
            <a:noFill/>
            <a:ln cap="flat" cmpd="sng" w="19050">
              <a:solidFill>
                <a:schemeClr val="dk1"/>
              </a:solidFill>
              <a:prstDash val="solid"/>
              <a:round/>
              <a:headEnd len="med" w="med" type="none"/>
              <a:tailEnd len="med" w="med" type="none"/>
            </a:ln>
          </p:spPr>
        </p:cxnSp>
        <p:cxnSp>
          <p:nvCxnSpPr>
            <p:cNvPr id="2391" name="Google Shape;2391;p33"/>
            <p:cNvCxnSpPr/>
            <p:nvPr/>
          </p:nvCxnSpPr>
          <p:spPr>
            <a:xfrm>
              <a:off x="1916" y="1905"/>
              <a:ext cx="2489" cy="0"/>
            </a:xfrm>
            <a:prstGeom prst="straightConnector1">
              <a:avLst/>
            </a:prstGeom>
            <a:noFill/>
            <a:ln cap="flat" cmpd="sng" w="19050">
              <a:solidFill>
                <a:schemeClr val="dk1"/>
              </a:solidFill>
              <a:prstDash val="solid"/>
              <a:round/>
              <a:headEnd len="med" w="med" type="none"/>
              <a:tailEnd len="med" w="med" type="none"/>
            </a:ln>
          </p:spPr>
        </p:cxnSp>
        <p:sp>
          <p:nvSpPr>
            <p:cNvPr id="2392" name="Google Shape;2392;p33"/>
            <p:cNvSpPr txBox="1"/>
            <p:nvPr/>
          </p:nvSpPr>
          <p:spPr>
            <a:xfrm>
              <a:off x="2652" y="1525"/>
              <a:ext cx="404" cy="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upper</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 layer</a:t>
              </a:r>
              <a:endParaRPr/>
            </a:p>
          </p:txBody>
        </p:sp>
        <p:cxnSp>
          <p:nvCxnSpPr>
            <p:cNvPr id="2393" name="Google Shape;2393;p33"/>
            <p:cNvCxnSpPr/>
            <p:nvPr/>
          </p:nvCxnSpPr>
          <p:spPr>
            <a:xfrm rot="10800000">
              <a:off x="2554" y="1589"/>
              <a:ext cx="0" cy="319"/>
            </a:xfrm>
            <a:prstGeom prst="straightConnector1">
              <a:avLst/>
            </a:prstGeom>
            <a:noFill/>
            <a:ln cap="flat" cmpd="sng" w="19050">
              <a:solidFill>
                <a:schemeClr val="dk1"/>
              </a:solidFill>
              <a:prstDash val="solid"/>
              <a:round/>
              <a:headEnd len="med" w="med" type="none"/>
              <a:tailEnd len="med" w="med" type="none"/>
            </a:ln>
          </p:spPr>
        </p:cxnSp>
        <p:cxnSp>
          <p:nvCxnSpPr>
            <p:cNvPr id="2394" name="Google Shape;2394;p33"/>
            <p:cNvCxnSpPr/>
            <p:nvPr/>
          </p:nvCxnSpPr>
          <p:spPr>
            <a:xfrm>
              <a:off x="1749" y="1700"/>
              <a:ext cx="348" cy="57"/>
            </a:xfrm>
            <a:prstGeom prst="straightConnector1">
              <a:avLst/>
            </a:prstGeom>
            <a:noFill/>
            <a:ln cap="flat" cmpd="sng" w="19050">
              <a:solidFill>
                <a:srgbClr val="FF0000"/>
              </a:solidFill>
              <a:prstDash val="solid"/>
              <a:round/>
              <a:headEnd len="med" w="med" type="none"/>
              <a:tailEnd len="med" w="med" type="none"/>
            </a:ln>
          </p:spPr>
        </p:cxnSp>
        <p:sp>
          <p:nvSpPr>
            <p:cNvPr id="2395" name="Google Shape;2395;p33"/>
            <p:cNvSpPr txBox="1"/>
            <p:nvPr/>
          </p:nvSpPr>
          <p:spPr>
            <a:xfrm>
              <a:off x="2607" y="2235"/>
              <a:ext cx="1130" cy="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32 bit địa chỉ IP đích</a:t>
              </a:r>
              <a:endParaRPr sz="1800">
                <a:solidFill>
                  <a:schemeClr val="dk1"/>
                </a:solidFill>
                <a:latin typeface="Arial"/>
                <a:ea typeface="Arial"/>
                <a:cs typeface="Arial"/>
                <a:sym typeface="Arial"/>
              </a:endParaRPr>
            </a:p>
          </p:txBody>
        </p:sp>
        <p:cxnSp>
          <p:nvCxnSpPr>
            <p:cNvPr id="2396" name="Google Shape;2396;p33"/>
            <p:cNvCxnSpPr/>
            <p:nvPr/>
          </p:nvCxnSpPr>
          <p:spPr>
            <a:xfrm>
              <a:off x="1928" y="2787"/>
              <a:ext cx="2489" cy="0"/>
            </a:xfrm>
            <a:prstGeom prst="straightConnector1">
              <a:avLst/>
            </a:prstGeom>
            <a:noFill/>
            <a:ln cap="flat" cmpd="sng" w="19050">
              <a:solidFill>
                <a:schemeClr val="dk1"/>
              </a:solidFill>
              <a:prstDash val="solid"/>
              <a:round/>
              <a:headEnd len="med" w="med" type="none"/>
              <a:tailEnd len="med" w="med" type="none"/>
            </a:ln>
          </p:spPr>
        </p:cxnSp>
        <p:sp>
          <p:nvSpPr>
            <p:cNvPr id="2397" name="Google Shape;2397;p33"/>
            <p:cNvSpPr txBox="1"/>
            <p:nvPr/>
          </p:nvSpPr>
          <p:spPr>
            <a:xfrm>
              <a:off x="2857" y="2529"/>
              <a:ext cx="580" cy="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Tùy chọn</a:t>
              </a:r>
              <a:endParaRPr sz="1800">
                <a:solidFill>
                  <a:schemeClr val="dk1"/>
                </a:solidFill>
                <a:latin typeface="Arial"/>
                <a:ea typeface="Arial"/>
                <a:cs typeface="Arial"/>
                <a:sym typeface="Arial"/>
              </a:endParaRPr>
            </a:p>
          </p:txBody>
        </p:sp>
        <p:sp>
          <p:nvSpPr>
            <p:cNvPr id="2398" name="Google Shape;2398;p33"/>
            <p:cNvSpPr txBox="1"/>
            <p:nvPr/>
          </p:nvSpPr>
          <p:spPr>
            <a:xfrm>
              <a:off x="4539" y="2512"/>
              <a:ext cx="1089" cy="6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Ví dụ: timestamp,</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bản ghi đường đi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(danh sách các router đi qua)</a:t>
              </a:r>
              <a:endParaRPr/>
            </a:p>
          </p:txBody>
        </p:sp>
        <p:cxnSp>
          <p:nvCxnSpPr>
            <p:cNvPr id="2399" name="Google Shape;2399;p33"/>
            <p:cNvCxnSpPr/>
            <p:nvPr/>
          </p:nvCxnSpPr>
          <p:spPr>
            <a:xfrm flipH="1">
              <a:off x="4059" y="2651"/>
              <a:ext cx="516" cy="6"/>
            </a:xfrm>
            <a:prstGeom prst="straightConnector1">
              <a:avLst/>
            </a:prstGeom>
            <a:noFill/>
            <a:ln cap="flat" cmpd="sng" w="19050">
              <a:solidFill>
                <a:srgbClr val="FF0000"/>
              </a:solidFill>
              <a:prstDash val="solid"/>
              <a:round/>
              <a:headEnd len="med" w="med" type="none"/>
              <a:tailEnd len="med" w="med" type="none"/>
            </a:ln>
          </p:spPr>
        </p:cxnSp>
      </p:grpSp>
      <p:sp>
        <p:nvSpPr>
          <p:cNvPr id="2400" name="Google Shape;2400;p33"/>
          <p:cNvSpPr/>
          <p:nvPr/>
        </p:nvSpPr>
        <p:spPr>
          <a:xfrm>
            <a:off x="233363" y="4451350"/>
            <a:ext cx="2587625" cy="2141538"/>
          </a:xfrm>
          <a:prstGeom prst="rect">
            <a:avLst/>
          </a:prstGeom>
          <a:noFill/>
          <a:ln cap="flat" cmpd="sng" w="9525">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1530"/>
              <a:buFont typeface="Noto Sans Symbols"/>
              <a:buNone/>
            </a:pPr>
            <a:r>
              <a:rPr lang="en-US" sz="1800" u="sng">
                <a:solidFill>
                  <a:schemeClr val="dk1"/>
                </a:solidFill>
                <a:latin typeface="Arial"/>
                <a:ea typeface="Arial"/>
                <a:cs typeface="Arial"/>
                <a:sym typeface="Arial"/>
              </a:rPr>
              <a:t>Overhead của TCP?</a:t>
            </a:r>
            <a:endParaRPr sz="1800">
              <a:solidFill>
                <a:schemeClr val="dk1"/>
              </a:solidFill>
              <a:latin typeface="Arial"/>
              <a:ea typeface="Arial"/>
              <a:cs typeface="Arial"/>
              <a:sym typeface="Arial"/>
            </a:endParaRPr>
          </a:p>
          <a:p>
            <a:pPr indent="-342900" lvl="0" marL="342900" marR="0" rtl="0" algn="l">
              <a:spcBef>
                <a:spcPts val="360"/>
              </a:spcBef>
              <a:spcAft>
                <a:spcPts val="0"/>
              </a:spcAft>
              <a:buClr>
                <a:schemeClr val="accent2"/>
              </a:buClr>
              <a:buSzPts val="1530"/>
              <a:buFont typeface="Noto Sans Symbols"/>
              <a:buChar char="❑"/>
            </a:pPr>
            <a:r>
              <a:rPr lang="en-US" sz="1800">
                <a:solidFill>
                  <a:schemeClr val="dk1"/>
                </a:solidFill>
                <a:latin typeface="Arial"/>
                <a:ea typeface="Arial"/>
                <a:cs typeface="Arial"/>
                <a:sym typeface="Arial"/>
              </a:rPr>
              <a:t>20 byte của TCP</a:t>
            </a:r>
            <a:endParaRPr/>
          </a:p>
          <a:p>
            <a:pPr indent="-342900" lvl="0" marL="342900" marR="0" rtl="0" algn="l">
              <a:spcBef>
                <a:spcPts val="360"/>
              </a:spcBef>
              <a:spcAft>
                <a:spcPts val="0"/>
              </a:spcAft>
              <a:buClr>
                <a:schemeClr val="accent2"/>
              </a:buClr>
              <a:buSzPts val="1530"/>
              <a:buFont typeface="Noto Sans Symbols"/>
              <a:buChar char="❑"/>
            </a:pPr>
            <a:r>
              <a:rPr lang="en-US" sz="1800">
                <a:solidFill>
                  <a:schemeClr val="dk1"/>
                </a:solidFill>
                <a:latin typeface="Arial"/>
                <a:ea typeface="Arial"/>
                <a:cs typeface="Arial"/>
                <a:sym typeface="Arial"/>
              </a:rPr>
              <a:t>20 byte của IP</a:t>
            </a:r>
            <a:endParaRPr/>
          </a:p>
          <a:p>
            <a:pPr indent="-342900" lvl="0" marL="342900" marR="0" rtl="0" algn="l">
              <a:spcBef>
                <a:spcPts val="360"/>
              </a:spcBef>
              <a:spcAft>
                <a:spcPts val="0"/>
              </a:spcAft>
              <a:buClr>
                <a:schemeClr val="accent2"/>
              </a:buClr>
              <a:buSzPts val="1530"/>
              <a:buFont typeface="Noto Sans Symbols"/>
              <a:buChar char="❑"/>
            </a:pPr>
            <a:r>
              <a:rPr lang="en-US" sz="1800">
                <a:solidFill>
                  <a:schemeClr val="dk1"/>
                </a:solidFill>
                <a:latin typeface="Arial"/>
                <a:ea typeface="Arial"/>
                <a:cs typeface="Arial"/>
                <a:sym typeface="Arial"/>
              </a:rPr>
              <a:t>= 40 byte + Overhead của tầng ứng dụng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5" name="Shape 2405"/>
        <p:cNvGrpSpPr/>
        <p:nvPr/>
      </p:nvGrpSpPr>
      <p:grpSpPr>
        <a:xfrm>
          <a:off x="0" y="0"/>
          <a:ext cx="0" cy="0"/>
          <a:chOff x="0" y="0"/>
          <a:chExt cx="0" cy="0"/>
        </a:xfrm>
      </p:grpSpPr>
      <p:sp>
        <p:nvSpPr>
          <p:cNvPr id="2406" name="Google Shape;2406;p34"/>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sz="3600"/>
              <a:t>Phân mảnh và ghép phân mảnh </a:t>
            </a:r>
            <a:br>
              <a:rPr lang="en-US" sz="3600"/>
            </a:br>
            <a:r>
              <a:rPr lang="en-US" sz="3600"/>
              <a:t>IP datagram</a:t>
            </a:r>
            <a:endParaRPr/>
          </a:p>
        </p:txBody>
      </p:sp>
      <p:sp>
        <p:nvSpPr>
          <p:cNvPr id="2407" name="Google Shape;2407;p3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408" name="Google Shape;2408;p34"/>
          <p:cNvSpPr txBox="1"/>
          <p:nvPr>
            <p:ph idx="1" type="body"/>
          </p:nvPr>
        </p:nvSpPr>
        <p:spPr>
          <a:xfrm>
            <a:off x="276225" y="1304925"/>
            <a:ext cx="3810000"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260"/>
              <a:buChar char="🞆"/>
            </a:pPr>
            <a:r>
              <a:rPr lang="en-US" sz="1800"/>
              <a:t>Liên kết mạng có MTU (kích thước truyền tối đa) – frame mức liên kết dữ liệu lớn nhất có thể.</a:t>
            </a:r>
            <a:endParaRPr sz="2000"/>
          </a:p>
          <a:p>
            <a:pPr indent="-273050" lvl="1" marL="639763" rtl="0" algn="l">
              <a:spcBef>
                <a:spcPts val="360"/>
              </a:spcBef>
              <a:spcAft>
                <a:spcPts val="0"/>
              </a:spcAft>
              <a:buSzPts val="1440"/>
              <a:buChar char="⚫"/>
            </a:pPr>
            <a:r>
              <a:rPr lang="en-US" sz="1800"/>
              <a:t>Các kiểu liên kết khác nhau, MTU khác nhau </a:t>
            </a:r>
            <a:endParaRPr/>
          </a:p>
          <a:p>
            <a:pPr indent="-273050" lvl="0" marL="273050" rtl="0" algn="l">
              <a:spcBef>
                <a:spcPts val="600"/>
              </a:spcBef>
              <a:spcAft>
                <a:spcPts val="0"/>
              </a:spcAft>
              <a:buSzPts val="1260"/>
              <a:buChar char="🞆"/>
            </a:pPr>
            <a:r>
              <a:rPr lang="en-US" sz="1800"/>
              <a:t>Sự phân mảnh IP datagram:</a:t>
            </a:r>
            <a:endParaRPr/>
          </a:p>
          <a:p>
            <a:pPr indent="-273050" lvl="1" marL="639763" rtl="0" algn="l">
              <a:spcBef>
                <a:spcPts val="360"/>
              </a:spcBef>
              <a:spcAft>
                <a:spcPts val="0"/>
              </a:spcAft>
              <a:buSzPts val="1440"/>
              <a:buChar char="⚫"/>
            </a:pPr>
            <a:r>
              <a:rPr lang="en-US" sz="1800"/>
              <a:t>Một datagram thành nhiều datagram</a:t>
            </a:r>
            <a:endParaRPr sz="1600"/>
          </a:p>
          <a:p>
            <a:pPr indent="-273050" lvl="1" marL="639763" rtl="0" algn="l">
              <a:spcBef>
                <a:spcPts val="360"/>
              </a:spcBef>
              <a:spcAft>
                <a:spcPts val="0"/>
              </a:spcAft>
              <a:buSzPts val="1440"/>
              <a:buChar char="⚫"/>
            </a:pPr>
            <a:r>
              <a:rPr lang="en-US" sz="1800"/>
              <a:t>Chỉ ghép lại tại đích</a:t>
            </a:r>
            <a:endParaRPr/>
          </a:p>
          <a:p>
            <a:pPr indent="-273050" lvl="1" marL="639763" rtl="0" algn="l">
              <a:spcBef>
                <a:spcPts val="360"/>
              </a:spcBef>
              <a:spcAft>
                <a:spcPts val="0"/>
              </a:spcAft>
              <a:buSzPts val="1440"/>
              <a:buChar char="⚫"/>
            </a:pPr>
            <a:r>
              <a:rPr lang="en-US" sz="1800"/>
              <a:t>Sử dụng thông tin trong IP header để xác định, xếp thứ tự các phân mảnh</a:t>
            </a:r>
            <a:endParaRPr/>
          </a:p>
        </p:txBody>
      </p:sp>
      <p:sp>
        <p:nvSpPr>
          <p:cNvPr id="2409" name="Google Shape;2409;p34"/>
          <p:cNvSpPr/>
          <p:nvPr/>
        </p:nvSpPr>
        <p:spPr>
          <a:xfrm>
            <a:off x="4597400" y="1628775"/>
            <a:ext cx="2436813" cy="2255838"/>
          </a:xfrm>
          <a:custGeom>
            <a:rect b="b" l="l" r="r" t="t"/>
            <a:pathLst>
              <a:path extrusionOk="0" h="1255" w="1292">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410" name="Google Shape;2410;p34"/>
          <p:cNvSpPr/>
          <p:nvPr/>
        </p:nvSpPr>
        <p:spPr>
          <a:xfrm>
            <a:off x="4597400" y="4030663"/>
            <a:ext cx="1976438" cy="1987550"/>
          </a:xfrm>
          <a:custGeom>
            <a:rect b="b" l="l" r="r" t="t"/>
            <a:pathLst>
              <a:path extrusionOk="0" h="940" w="873">
                <a:moveTo>
                  <a:pt x="2" y="405"/>
                </a:moveTo>
                <a:cubicBezTo>
                  <a:pt x="17" y="290"/>
                  <a:pt x="138" y="129"/>
                  <a:pt x="230" y="65"/>
                </a:cubicBezTo>
                <a:cubicBezTo>
                  <a:pt x="322" y="1"/>
                  <a:pt x="460" y="0"/>
                  <a:pt x="555" y="22"/>
                </a:cubicBezTo>
                <a:cubicBezTo>
                  <a:pt x="650" y="44"/>
                  <a:pt x="748" y="143"/>
                  <a:pt x="800" y="197"/>
                </a:cubicBezTo>
                <a:cubicBezTo>
                  <a:pt x="852" y="251"/>
                  <a:pt x="859" y="292"/>
                  <a:pt x="866" y="347"/>
                </a:cubicBezTo>
                <a:cubicBezTo>
                  <a:pt x="873" y="402"/>
                  <a:pt x="855" y="457"/>
                  <a:pt x="842" y="527"/>
                </a:cubicBezTo>
                <a:cubicBezTo>
                  <a:pt x="829" y="597"/>
                  <a:pt x="827" y="714"/>
                  <a:pt x="788" y="767"/>
                </a:cubicBezTo>
                <a:cubicBezTo>
                  <a:pt x="749" y="820"/>
                  <a:pt x="670" y="819"/>
                  <a:pt x="608" y="845"/>
                </a:cubicBezTo>
                <a:cubicBezTo>
                  <a:pt x="546" y="871"/>
                  <a:pt x="496" y="940"/>
                  <a:pt x="418" y="925"/>
                </a:cubicBezTo>
                <a:cubicBezTo>
                  <a:pt x="340" y="910"/>
                  <a:pt x="208" y="840"/>
                  <a:pt x="139" y="754"/>
                </a:cubicBezTo>
                <a:cubicBezTo>
                  <a:pt x="69" y="667"/>
                  <a:pt x="0" y="546"/>
                  <a:pt x="2" y="405"/>
                </a:cubicBezTo>
                <a:close/>
              </a:path>
            </a:pathLst>
          </a:custGeom>
          <a:solidFill>
            <a:srgbClr val="00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411" name="Google Shape;2411;p34"/>
          <p:cNvGrpSpPr/>
          <p:nvPr/>
        </p:nvGrpSpPr>
        <p:grpSpPr>
          <a:xfrm>
            <a:off x="4191000" y="2008188"/>
            <a:ext cx="649288" cy="1247775"/>
            <a:chOff x="3314" y="1248"/>
            <a:chExt cx="344" cy="694"/>
          </a:xfrm>
        </p:grpSpPr>
        <p:graphicFrame>
          <p:nvGraphicFramePr>
            <p:cNvPr id="2412" name="Google Shape;2412;p34"/>
            <p:cNvGraphicFramePr/>
            <p:nvPr/>
          </p:nvGraphicFramePr>
          <p:xfrm>
            <a:off x="3314" y="1248"/>
            <a:ext cx="299" cy="248"/>
          </p:xfrm>
          <a:graphic>
            <a:graphicData uri="http://schemas.openxmlformats.org/presentationml/2006/ole">
              <mc:AlternateContent>
                <mc:Choice Requires="v">
                  <p:oleObj r:id="rId4" imgH="248" imgW="299" progId="MS_ClipArt_Gallery.2" spid="_x0000_s1">
                    <p:embed/>
                  </p:oleObj>
                </mc:Choice>
                <mc:Fallback>
                  <p:oleObj r:id="rId5" imgH="248" imgW="299" progId="MS_ClipArt_Gallery.2">
                    <p:embed/>
                    <p:pic>
                      <p:nvPicPr>
                        <p:cNvPr id="2412" name="Google Shape;2412;p34"/>
                        <p:cNvPicPr preferRelativeResize="0"/>
                        <p:nvPr/>
                      </p:nvPicPr>
                      <p:blipFill rotWithShape="1">
                        <a:blip r:embed="rId6">
                          <a:alphaModFix/>
                        </a:blip>
                        <a:srcRect b="0" l="0" r="0" t="0"/>
                        <a:stretch/>
                      </p:blipFill>
                      <p:spPr>
                        <a:xfrm>
                          <a:off x="3314" y="1248"/>
                          <a:ext cx="299" cy="248"/>
                        </a:xfrm>
                        <a:prstGeom prst="rect">
                          <a:avLst/>
                        </a:prstGeom>
                        <a:noFill/>
                        <a:ln>
                          <a:noFill/>
                        </a:ln>
                      </p:spPr>
                    </p:pic>
                  </p:oleObj>
                </mc:Fallback>
              </mc:AlternateContent>
            </a:graphicData>
          </a:graphic>
        </p:graphicFrame>
        <p:cxnSp>
          <p:nvCxnSpPr>
            <p:cNvPr id="2413" name="Google Shape;2413;p34"/>
            <p:cNvCxnSpPr/>
            <p:nvPr/>
          </p:nvCxnSpPr>
          <p:spPr>
            <a:xfrm flipH="1" rot="10800000">
              <a:off x="3606" y="1433"/>
              <a:ext cx="52" cy="5"/>
            </a:xfrm>
            <a:prstGeom prst="straightConnector1">
              <a:avLst/>
            </a:prstGeom>
            <a:noFill/>
            <a:ln cap="flat" cmpd="sng" w="19050">
              <a:solidFill>
                <a:schemeClr val="dk1"/>
              </a:solidFill>
              <a:prstDash val="solid"/>
              <a:round/>
              <a:headEnd len="med" w="med" type="none"/>
              <a:tailEnd len="med" w="med" type="none"/>
            </a:ln>
          </p:spPr>
        </p:cxnSp>
        <p:graphicFrame>
          <p:nvGraphicFramePr>
            <p:cNvPr id="2414" name="Google Shape;2414;p34"/>
            <p:cNvGraphicFramePr/>
            <p:nvPr/>
          </p:nvGraphicFramePr>
          <p:xfrm>
            <a:off x="3314" y="1694"/>
            <a:ext cx="299" cy="248"/>
          </p:xfrm>
          <a:graphic>
            <a:graphicData uri="http://schemas.openxmlformats.org/presentationml/2006/ole">
              <mc:AlternateContent>
                <mc:Choice Requires="v">
                  <p:oleObj r:id="rId7" imgH="248" imgW="299" progId="MS_ClipArt_Gallery.2" spid="_x0000_s2">
                    <p:embed/>
                  </p:oleObj>
                </mc:Choice>
                <mc:Fallback>
                  <p:oleObj r:id="rId8" imgH="248" imgW="299" progId="MS_ClipArt_Gallery.2">
                    <p:embed/>
                    <p:pic>
                      <p:nvPicPr>
                        <p:cNvPr id="2414" name="Google Shape;2414;p34"/>
                        <p:cNvPicPr preferRelativeResize="0"/>
                        <p:nvPr/>
                      </p:nvPicPr>
                      <p:blipFill rotWithShape="1">
                        <a:blip r:embed="rId6">
                          <a:alphaModFix/>
                        </a:blip>
                        <a:srcRect b="0" l="0" r="0" t="0"/>
                        <a:stretch/>
                      </p:blipFill>
                      <p:spPr>
                        <a:xfrm>
                          <a:off x="3314" y="1694"/>
                          <a:ext cx="299" cy="248"/>
                        </a:xfrm>
                        <a:prstGeom prst="rect">
                          <a:avLst/>
                        </a:prstGeom>
                        <a:noFill/>
                        <a:ln>
                          <a:noFill/>
                        </a:ln>
                      </p:spPr>
                    </p:pic>
                  </p:oleObj>
                </mc:Fallback>
              </mc:AlternateContent>
            </a:graphicData>
          </a:graphic>
        </p:graphicFrame>
        <p:cxnSp>
          <p:nvCxnSpPr>
            <p:cNvPr id="2415" name="Google Shape;2415;p34"/>
            <p:cNvCxnSpPr/>
            <p:nvPr/>
          </p:nvCxnSpPr>
          <p:spPr>
            <a:xfrm flipH="1" rot="10800000">
              <a:off x="3606" y="1882"/>
              <a:ext cx="52" cy="2"/>
            </a:xfrm>
            <a:prstGeom prst="straightConnector1">
              <a:avLst/>
            </a:prstGeom>
            <a:noFill/>
            <a:ln cap="flat" cmpd="sng" w="19050">
              <a:solidFill>
                <a:schemeClr val="dk1"/>
              </a:solidFill>
              <a:prstDash val="solid"/>
              <a:round/>
              <a:headEnd len="med" w="med" type="none"/>
              <a:tailEnd len="med" w="med" type="none"/>
            </a:ln>
          </p:spPr>
        </p:cxnSp>
        <p:grpSp>
          <p:nvGrpSpPr>
            <p:cNvPr id="2416" name="Google Shape;2416;p34"/>
            <p:cNvGrpSpPr/>
            <p:nvPr/>
          </p:nvGrpSpPr>
          <p:grpSpPr>
            <a:xfrm>
              <a:off x="3404" y="1504"/>
              <a:ext cx="51" cy="167"/>
              <a:chOff x="3842" y="406"/>
              <a:chExt cx="51" cy="167"/>
            </a:xfrm>
          </p:grpSpPr>
          <p:sp>
            <p:nvSpPr>
              <p:cNvPr id="2417" name="Google Shape;2417;p34"/>
              <p:cNvSpPr/>
              <p:nvPr/>
            </p:nvSpPr>
            <p:spPr>
              <a:xfrm>
                <a:off x="3842" y="40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418" name="Google Shape;2418;p34"/>
              <p:cNvSpPr/>
              <p:nvPr/>
            </p:nvSpPr>
            <p:spPr>
              <a:xfrm>
                <a:off x="3844" y="46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419" name="Google Shape;2419;p34"/>
              <p:cNvSpPr/>
              <p:nvPr/>
            </p:nvSpPr>
            <p:spPr>
              <a:xfrm>
                <a:off x="3846" y="52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cxnSp>
          <p:nvCxnSpPr>
            <p:cNvPr id="2420" name="Google Shape;2420;p34"/>
            <p:cNvCxnSpPr/>
            <p:nvPr/>
          </p:nvCxnSpPr>
          <p:spPr>
            <a:xfrm>
              <a:off x="3654" y="1431"/>
              <a:ext cx="0" cy="450"/>
            </a:xfrm>
            <a:prstGeom prst="straightConnector1">
              <a:avLst/>
            </a:prstGeom>
            <a:noFill/>
            <a:ln cap="flat" cmpd="sng" w="12700">
              <a:solidFill>
                <a:schemeClr val="dk1"/>
              </a:solidFill>
              <a:prstDash val="solid"/>
              <a:round/>
              <a:headEnd len="med" w="med" type="none"/>
              <a:tailEnd len="med" w="med" type="none"/>
            </a:ln>
          </p:spPr>
        </p:cxnSp>
      </p:grpSp>
      <p:cxnSp>
        <p:nvCxnSpPr>
          <p:cNvPr id="2421" name="Google Shape;2421;p34"/>
          <p:cNvCxnSpPr/>
          <p:nvPr/>
        </p:nvCxnSpPr>
        <p:spPr>
          <a:xfrm flipH="1" rot="10800000">
            <a:off x="4670425" y="2584450"/>
            <a:ext cx="127000" cy="3175"/>
          </a:xfrm>
          <a:prstGeom prst="straightConnector1">
            <a:avLst/>
          </a:prstGeom>
          <a:noFill/>
          <a:ln cap="flat" cmpd="sng" w="12700">
            <a:solidFill>
              <a:schemeClr val="dk1"/>
            </a:solidFill>
            <a:prstDash val="solid"/>
            <a:round/>
            <a:headEnd len="med" w="med" type="none"/>
            <a:tailEnd len="med" w="med" type="none"/>
          </a:ln>
        </p:spPr>
      </p:cxnSp>
      <p:cxnSp>
        <p:nvCxnSpPr>
          <p:cNvPr id="2422" name="Google Shape;2422;p34"/>
          <p:cNvCxnSpPr/>
          <p:nvPr/>
        </p:nvCxnSpPr>
        <p:spPr>
          <a:xfrm>
            <a:off x="5246688" y="1909763"/>
            <a:ext cx="658812" cy="279400"/>
          </a:xfrm>
          <a:prstGeom prst="straightConnector1">
            <a:avLst/>
          </a:prstGeom>
          <a:noFill/>
          <a:ln cap="flat" cmpd="sng" w="12700">
            <a:solidFill>
              <a:schemeClr val="dk1"/>
            </a:solidFill>
            <a:prstDash val="solid"/>
            <a:round/>
            <a:headEnd len="med" w="med" type="none"/>
            <a:tailEnd len="med" w="med" type="none"/>
          </a:ln>
        </p:spPr>
      </p:cxnSp>
      <p:cxnSp>
        <p:nvCxnSpPr>
          <p:cNvPr id="2423" name="Google Shape;2423;p34"/>
          <p:cNvCxnSpPr/>
          <p:nvPr/>
        </p:nvCxnSpPr>
        <p:spPr>
          <a:xfrm>
            <a:off x="6092825" y="2246313"/>
            <a:ext cx="196850" cy="669925"/>
          </a:xfrm>
          <a:prstGeom prst="straightConnector1">
            <a:avLst/>
          </a:prstGeom>
          <a:noFill/>
          <a:ln cap="flat" cmpd="sng" w="12700">
            <a:solidFill>
              <a:schemeClr val="dk1"/>
            </a:solidFill>
            <a:prstDash val="solid"/>
            <a:round/>
            <a:headEnd len="med" w="med" type="none"/>
            <a:tailEnd len="med" w="med" type="none"/>
          </a:ln>
        </p:spPr>
      </p:cxnSp>
      <p:cxnSp>
        <p:nvCxnSpPr>
          <p:cNvPr id="2424" name="Google Shape;2424;p34"/>
          <p:cNvCxnSpPr/>
          <p:nvPr/>
        </p:nvCxnSpPr>
        <p:spPr>
          <a:xfrm>
            <a:off x="4995863" y="2022475"/>
            <a:ext cx="1587" cy="582613"/>
          </a:xfrm>
          <a:prstGeom prst="straightConnector1">
            <a:avLst/>
          </a:prstGeom>
          <a:noFill/>
          <a:ln cap="flat" cmpd="sng" w="12700">
            <a:solidFill>
              <a:schemeClr val="dk1"/>
            </a:solidFill>
            <a:prstDash val="solid"/>
            <a:round/>
            <a:headEnd len="med" w="med" type="none"/>
            <a:tailEnd len="med" w="med" type="none"/>
          </a:ln>
        </p:spPr>
      </p:cxnSp>
      <p:cxnSp>
        <p:nvCxnSpPr>
          <p:cNvPr id="2425" name="Google Shape;2425;p34"/>
          <p:cNvCxnSpPr/>
          <p:nvPr/>
        </p:nvCxnSpPr>
        <p:spPr>
          <a:xfrm>
            <a:off x="5021263" y="2670175"/>
            <a:ext cx="971550" cy="401638"/>
          </a:xfrm>
          <a:prstGeom prst="straightConnector1">
            <a:avLst/>
          </a:prstGeom>
          <a:noFill/>
          <a:ln cap="flat" cmpd="sng" w="12700">
            <a:solidFill>
              <a:schemeClr val="dk1"/>
            </a:solidFill>
            <a:prstDash val="solid"/>
            <a:round/>
            <a:headEnd len="med" w="med" type="none"/>
            <a:tailEnd len="med" w="med" type="none"/>
          </a:ln>
        </p:spPr>
      </p:cxnSp>
      <p:cxnSp>
        <p:nvCxnSpPr>
          <p:cNvPr id="2426" name="Google Shape;2426;p34"/>
          <p:cNvCxnSpPr/>
          <p:nvPr/>
        </p:nvCxnSpPr>
        <p:spPr>
          <a:xfrm rot="10800000">
            <a:off x="6548438" y="3162300"/>
            <a:ext cx="476250" cy="687388"/>
          </a:xfrm>
          <a:prstGeom prst="straightConnector1">
            <a:avLst/>
          </a:prstGeom>
          <a:noFill/>
          <a:ln cap="flat" cmpd="sng" w="12700">
            <a:solidFill>
              <a:schemeClr val="dk1"/>
            </a:solidFill>
            <a:prstDash val="solid"/>
            <a:round/>
            <a:headEnd len="med" w="med" type="none"/>
            <a:tailEnd len="med" w="med" type="none"/>
          </a:ln>
        </p:spPr>
      </p:cxnSp>
      <p:cxnSp>
        <p:nvCxnSpPr>
          <p:cNvPr id="2427" name="Google Shape;2427;p34"/>
          <p:cNvCxnSpPr/>
          <p:nvPr/>
        </p:nvCxnSpPr>
        <p:spPr>
          <a:xfrm flipH="1">
            <a:off x="5254625" y="2214563"/>
            <a:ext cx="758825" cy="517525"/>
          </a:xfrm>
          <a:prstGeom prst="straightConnector1">
            <a:avLst/>
          </a:prstGeom>
          <a:noFill/>
          <a:ln cap="flat" cmpd="sng" w="12700">
            <a:solidFill>
              <a:schemeClr val="dk1"/>
            </a:solidFill>
            <a:prstDash val="solid"/>
            <a:round/>
            <a:headEnd len="med" w="med" type="none"/>
            <a:tailEnd len="med" w="med" type="none"/>
          </a:ln>
        </p:spPr>
      </p:cxnSp>
      <p:cxnSp>
        <p:nvCxnSpPr>
          <p:cNvPr id="2428" name="Google Shape;2428;p34"/>
          <p:cNvCxnSpPr/>
          <p:nvPr/>
        </p:nvCxnSpPr>
        <p:spPr>
          <a:xfrm flipH="1">
            <a:off x="5264150" y="1654175"/>
            <a:ext cx="476250" cy="342900"/>
          </a:xfrm>
          <a:prstGeom prst="straightConnector1">
            <a:avLst/>
          </a:prstGeom>
          <a:noFill/>
          <a:ln cap="flat" cmpd="sng" w="12700">
            <a:solidFill>
              <a:schemeClr val="dk1"/>
            </a:solidFill>
            <a:prstDash val="solid"/>
            <a:round/>
            <a:headEnd len="med" w="med" type="none"/>
            <a:tailEnd len="med" w="med" type="none"/>
          </a:ln>
        </p:spPr>
      </p:cxnSp>
      <p:cxnSp>
        <p:nvCxnSpPr>
          <p:cNvPr id="2429" name="Google Shape;2429;p34"/>
          <p:cNvCxnSpPr/>
          <p:nvPr/>
        </p:nvCxnSpPr>
        <p:spPr>
          <a:xfrm flipH="1">
            <a:off x="5981700" y="1830388"/>
            <a:ext cx="273050" cy="236537"/>
          </a:xfrm>
          <a:prstGeom prst="straightConnector1">
            <a:avLst/>
          </a:prstGeom>
          <a:noFill/>
          <a:ln cap="flat" cmpd="sng" w="12700">
            <a:solidFill>
              <a:schemeClr val="dk1"/>
            </a:solidFill>
            <a:prstDash val="solid"/>
            <a:round/>
            <a:headEnd len="med" w="med" type="none"/>
            <a:tailEnd len="med" w="med" type="none"/>
          </a:ln>
        </p:spPr>
      </p:cxnSp>
      <p:grpSp>
        <p:nvGrpSpPr>
          <p:cNvPr id="2430" name="Google Shape;2430;p34"/>
          <p:cNvGrpSpPr/>
          <p:nvPr/>
        </p:nvGrpSpPr>
        <p:grpSpPr>
          <a:xfrm>
            <a:off x="4745038" y="1793875"/>
            <a:ext cx="679450" cy="314325"/>
            <a:chOff x="3600" y="219"/>
            <a:chExt cx="360" cy="175"/>
          </a:xfrm>
        </p:grpSpPr>
        <p:sp>
          <p:nvSpPr>
            <p:cNvPr id="2431" name="Google Shape;2431;p3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432" name="Google Shape;2432;p3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433" name="Google Shape;2433;p3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434" name="Google Shape;2434;p3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435" name="Google Shape;2435;p3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436" name="Google Shape;2436;p34"/>
            <p:cNvGrpSpPr/>
            <p:nvPr/>
          </p:nvGrpSpPr>
          <p:grpSpPr>
            <a:xfrm>
              <a:off x="3686" y="244"/>
              <a:ext cx="177" cy="66"/>
              <a:chOff x="2848" y="848"/>
              <a:chExt cx="140" cy="98"/>
            </a:xfrm>
          </p:grpSpPr>
          <p:cxnSp>
            <p:nvCxnSpPr>
              <p:cNvPr id="2437" name="Google Shape;2437;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38" name="Google Shape;2438;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39" name="Google Shape;2439;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440" name="Google Shape;2440;p34"/>
            <p:cNvGrpSpPr/>
            <p:nvPr/>
          </p:nvGrpSpPr>
          <p:grpSpPr>
            <a:xfrm flipH="1" rot="10800000">
              <a:off x="3686" y="243"/>
              <a:ext cx="177" cy="66"/>
              <a:chOff x="2848" y="848"/>
              <a:chExt cx="140" cy="98"/>
            </a:xfrm>
          </p:grpSpPr>
          <p:cxnSp>
            <p:nvCxnSpPr>
              <p:cNvPr id="2441" name="Google Shape;2441;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42" name="Google Shape;2442;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43" name="Google Shape;2443;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2444" name="Google Shape;2444;p34"/>
          <p:cNvGrpSpPr/>
          <p:nvPr/>
        </p:nvGrpSpPr>
        <p:grpSpPr>
          <a:xfrm>
            <a:off x="4762500" y="2451100"/>
            <a:ext cx="679450" cy="314325"/>
            <a:chOff x="3600" y="219"/>
            <a:chExt cx="360" cy="175"/>
          </a:xfrm>
        </p:grpSpPr>
        <p:sp>
          <p:nvSpPr>
            <p:cNvPr id="2445" name="Google Shape;2445;p3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446" name="Google Shape;2446;p3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447" name="Google Shape;2447;p3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448" name="Google Shape;2448;p3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449" name="Google Shape;2449;p3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450" name="Google Shape;2450;p34"/>
            <p:cNvGrpSpPr/>
            <p:nvPr/>
          </p:nvGrpSpPr>
          <p:grpSpPr>
            <a:xfrm>
              <a:off x="3686" y="244"/>
              <a:ext cx="177" cy="66"/>
              <a:chOff x="2848" y="848"/>
              <a:chExt cx="140" cy="98"/>
            </a:xfrm>
          </p:grpSpPr>
          <p:cxnSp>
            <p:nvCxnSpPr>
              <p:cNvPr id="2451" name="Google Shape;2451;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52" name="Google Shape;2452;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53" name="Google Shape;2453;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454" name="Google Shape;2454;p34"/>
            <p:cNvGrpSpPr/>
            <p:nvPr/>
          </p:nvGrpSpPr>
          <p:grpSpPr>
            <a:xfrm flipH="1" rot="10800000">
              <a:off x="3686" y="243"/>
              <a:ext cx="177" cy="66"/>
              <a:chOff x="2848" y="848"/>
              <a:chExt cx="140" cy="98"/>
            </a:xfrm>
          </p:grpSpPr>
          <p:cxnSp>
            <p:nvCxnSpPr>
              <p:cNvPr id="2455" name="Google Shape;2455;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56" name="Google Shape;2456;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57" name="Google Shape;2457;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2458" name="Google Shape;2458;p34"/>
          <p:cNvGrpSpPr/>
          <p:nvPr/>
        </p:nvGrpSpPr>
        <p:grpSpPr>
          <a:xfrm>
            <a:off x="5732463" y="2001838"/>
            <a:ext cx="676275" cy="314325"/>
            <a:chOff x="3600" y="219"/>
            <a:chExt cx="360" cy="175"/>
          </a:xfrm>
        </p:grpSpPr>
        <p:sp>
          <p:nvSpPr>
            <p:cNvPr id="2459" name="Google Shape;2459;p3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460" name="Google Shape;2460;p3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461" name="Google Shape;2461;p3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462" name="Google Shape;2462;p3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463" name="Google Shape;2463;p3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464" name="Google Shape;2464;p34"/>
            <p:cNvGrpSpPr/>
            <p:nvPr/>
          </p:nvGrpSpPr>
          <p:grpSpPr>
            <a:xfrm>
              <a:off x="3686" y="244"/>
              <a:ext cx="177" cy="66"/>
              <a:chOff x="2848" y="848"/>
              <a:chExt cx="140" cy="98"/>
            </a:xfrm>
          </p:grpSpPr>
          <p:cxnSp>
            <p:nvCxnSpPr>
              <p:cNvPr id="2465" name="Google Shape;2465;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66" name="Google Shape;2466;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67" name="Google Shape;2467;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468" name="Google Shape;2468;p34"/>
            <p:cNvGrpSpPr/>
            <p:nvPr/>
          </p:nvGrpSpPr>
          <p:grpSpPr>
            <a:xfrm flipH="1" rot="10800000">
              <a:off x="3686" y="243"/>
              <a:ext cx="177" cy="66"/>
              <a:chOff x="2848" y="848"/>
              <a:chExt cx="140" cy="98"/>
            </a:xfrm>
          </p:grpSpPr>
          <p:cxnSp>
            <p:nvCxnSpPr>
              <p:cNvPr id="2469" name="Google Shape;2469;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70" name="Google Shape;2470;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71" name="Google Shape;2471;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2472" name="Google Shape;2472;p34"/>
          <p:cNvGrpSpPr/>
          <p:nvPr/>
        </p:nvGrpSpPr>
        <p:grpSpPr>
          <a:xfrm>
            <a:off x="5976938" y="2908300"/>
            <a:ext cx="679450" cy="314325"/>
            <a:chOff x="3600" y="219"/>
            <a:chExt cx="360" cy="175"/>
          </a:xfrm>
        </p:grpSpPr>
        <p:sp>
          <p:nvSpPr>
            <p:cNvPr id="2473" name="Google Shape;2473;p3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474" name="Google Shape;2474;p3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475" name="Google Shape;2475;p3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476" name="Google Shape;2476;p3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477" name="Google Shape;2477;p3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478" name="Google Shape;2478;p34"/>
            <p:cNvGrpSpPr/>
            <p:nvPr/>
          </p:nvGrpSpPr>
          <p:grpSpPr>
            <a:xfrm>
              <a:off x="3686" y="244"/>
              <a:ext cx="177" cy="66"/>
              <a:chOff x="2848" y="848"/>
              <a:chExt cx="140" cy="98"/>
            </a:xfrm>
          </p:grpSpPr>
          <p:cxnSp>
            <p:nvCxnSpPr>
              <p:cNvPr id="2479" name="Google Shape;2479;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80" name="Google Shape;2480;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81" name="Google Shape;2481;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482" name="Google Shape;2482;p34"/>
            <p:cNvGrpSpPr/>
            <p:nvPr/>
          </p:nvGrpSpPr>
          <p:grpSpPr>
            <a:xfrm flipH="1" rot="10800000">
              <a:off x="3686" y="243"/>
              <a:ext cx="177" cy="66"/>
              <a:chOff x="2848" y="848"/>
              <a:chExt cx="140" cy="98"/>
            </a:xfrm>
          </p:grpSpPr>
          <p:cxnSp>
            <p:nvCxnSpPr>
              <p:cNvPr id="2483" name="Google Shape;2483;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84" name="Google Shape;2484;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85" name="Google Shape;2485;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2486" name="Google Shape;2486;p34"/>
          <p:cNvGrpSpPr/>
          <p:nvPr/>
        </p:nvGrpSpPr>
        <p:grpSpPr>
          <a:xfrm>
            <a:off x="5745163" y="4900613"/>
            <a:ext cx="715962" cy="311150"/>
            <a:chOff x="3600" y="219"/>
            <a:chExt cx="360" cy="175"/>
          </a:xfrm>
        </p:grpSpPr>
        <p:sp>
          <p:nvSpPr>
            <p:cNvPr id="2487" name="Google Shape;2487;p3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488" name="Google Shape;2488;p3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489" name="Google Shape;2489;p3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490" name="Google Shape;2490;p3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491" name="Google Shape;2491;p3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492" name="Google Shape;2492;p34"/>
            <p:cNvGrpSpPr/>
            <p:nvPr/>
          </p:nvGrpSpPr>
          <p:grpSpPr>
            <a:xfrm>
              <a:off x="3686" y="244"/>
              <a:ext cx="177" cy="66"/>
              <a:chOff x="2848" y="848"/>
              <a:chExt cx="140" cy="98"/>
            </a:xfrm>
          </p:grpSpPr>
          <p:cxnSp>
            <p:nvCxnSpPr>
              <p:cNvPr id="2493" name="Google Shape;2493;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94" name="Google Shape;2494;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95" name="Google Shape;2495;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496" name="Google Shape;2496;p34"/>
            <p:cNvGrpSpPr/>
            <p:nvPr/>
          </p:nvGrpSpPr>
          <p:grpSpPr>
            <a:xfrm flipH="1" rot="10800000">
              <a:off x="3686" y="243"/>
              <a:ext cx="177" cy="66"/>
              <a:chOff x="2848" y="848"/>
              <a:chExt cx="140" cy="98"/>
            </a:xfrm>
          </p:grpSpPr>
          <p:cxnSp>
            <p:nvCxnSpPr>
              <p:cNvPr id="2497" name="Google Shape;2497;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498" name="Google Shape;2498;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499" name="Google Shape;2499;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pSp>
        <p:nvGrpSpPr>
          <p:cNvPr id="2500" name="Google Shape;2500;p34"/>
          <p:cNvGrpSpPr/>
          <p:nvPr/>
        </p:nvGrpSpPr>
        <p:grpSpPr>
          <a:xfrm>
            <a:off x="6738938" y="3889375"/>
            <a:ext cx="679450" cy="314325"/>
            <a:chOff x="3600" y="219"/>
            <a:chExt cx="360" cy="175"/>
          </a:xfrm>
        </p:grpSpPr>
        <p:sp>
          <p:nvSpPr>
            <p:cNvPr id="2501" name="Google Shape;2501;p3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502" name="Google Shape;2502;p3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503" name="Google Shape;2503;p3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504" name="Google Shape;2504;p3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505" name="Google Shape;2505;p3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506" name="Google Shape;2506;p34"/>
            <p:cNvGrpSpPr/>
            <p:nvPr/>
          </p:nvGrpSpPr>
          <p:grpSpPr>
            <a:xfrm>
              <a:off x="3686" y="244"/>
              <a:ext cx="177" cy="66"/>
              <a:chOff x="2848" y="848"/>
              <a:chExt cx="140" cy="98"/>
            </a:xfrm>
          </p:grpSpPr>
          <p:cxnSp>
            <p:nvCxnSpPr>
              <p:cNvPr id="2507" name="Google Shape;2507;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508" name="Google Shape;2508;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509" name="Google Shape;2509;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510" name="Google Shape;2510;p34"/>
            <p:cNvGrpSpPr/>
            <p:nvPr/>
          </p:nvGrpSpPr>
          <p:grpSpPr>
            <a:xfrm flipH="1" rot="10800000">
              <a:off x="3686" y="243"/>
              <a:ext cx="177" cy="66"/>
              <a:chOff x="2848" y="848"/>
              <a:chExt cx="140" cy="98"/>
            </a:xfrm>
          </p:grpSpPr>
          <p:cxnSp>
            <p:nvCxnSpPr>
              <p:cNvPr id="2511" name="Google Shape;2511;p3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512" name="Google Shape;2512;p3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513" name="Google Shape;2513;p3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graphicFrame>
        <p:nvGraphicFramePr>
          <p:cNvPr id="2514" name="Google Shape;2514;p34"/>
          <p:cNvGraphicFramePr/>
          <p:nvPr/>
        </p:nvGraphicFramePr>
        <p:xfrm>
          <a:off x="4705350" y="4392613"/>
          <a:ext cx="563563" cy="446087"/>
        </p:xfrm>
        <a:graphic>
          <a:graphicData uri="http://schemas.openxmlformats.org/presentationml/2006/ole">
            <mc:AlternateContent>
              <mc:Choice Requires="v">
                <p:oleObj r:id="rId9" imgH="446087" imgW="563563" progId="MS_ClipArt_Gallery.2" spid="_x0000_s3">
                  <p:embed/>
                </p:oleObj>
              </mc:Choice>
              <mc:Fallback>
                <p:oleObj r:id="rId10" imgH="446087" imgW="563563" progId="MS_ClipArt_Gallery.2">
                  <p:embed/>
                  <p:pic>
                    <p:nvPicPr>
                      <p:cNvPr id="2514" name="Google Shape;2514;p34"/>
                      <p:cNvPicPr preferRelativeResize="0"/>
                      <p:nvPr/>
                    </p:nvPicPr>
                    <p:blipFill rotWithShape="1">
                      <a:blip r:embed="rId11">
                        <a:alphaModFix/>
                      </a:blip>
                      <a:srcRect b="0" l="0" r="0" t="0"/>
                      <a:stretch/>
                    </p:blipFill>
                    <p:spPr>
                      <a:xfrm>
                        <a:off x="4705350" y="4392613"/>
                        <a:ext cx="563563" cy="446087"/>
                      </a:xfrm>
                      <a:prstGeom prst="rect">
                        <a:avLst/>
                      </a:prstGeom>
                      <a:noFill/>
                      <a:ln>
                        <a:noFill/>
                      </a:ln>
                    </p:spPr>
                  </p:pic>
                </p:oleObj>
              </mc:Fallback>
            </mc:AlternateContent>
          </a:graphicData>
        </a:graphic>
      </p:graphicFrame>
      <p:cxnSp>
        <p:nvCxnSpPr>
          <p:cNvPr id="2515" name="Google Shape;2515;p34"/>
          <p:cNvCxnSpPr/>
          <p:nvPr/>
        </p:nvCxnSpPr>
        <p:spPr>
          <a:xfrm>
            <a:off x="5249863" y="4721225"/>
            <a:ext cx="314325" cy="1588"/>
          </a:xfrm>
          <a:prstGeom prst="straightConnector1">
            <a:avLst/>
          </a:prstGeom>
          <a:noFill/>
          <a:ln cap="flat" cmpd="sng" w="19050">
            <a:solidFill>
              <a:schemeClr val="dk1"/>
            </a:solidFill>
            <a:prstDash val="solid"/>
            <a:round/>
            <a:headEnd len="med" w="med" type="none"/>
            <a:tailEnd len="med" w="med" type="none"/>
          </a:ln>
        </p:spPr>
      </p:cxnSp>
      <p:graphicFrame>
        <p:nvGraphicFramePr>
          <p:cNvPr id="2516" name="Google Shape;2516;p34"/>
          <p:cNvGraphicFramePr/>
          <p:nvPr/>
        </p:nvGraphicFramePr>
        <p:xfrm>
          <a:off x="4914900" y="5191125"/>
          <a:ext cx="563563" cy="446088"/>
        </p:xfrm>
        <a:graphic>
          <a:graphicData uri="http://schemas.openxmlformats.org/presentationml/2006/ole">
            <mc:AlternateContent>
              <mc:Choice Requires="v">
                <p:oleObj r:id="rId12" imgH="446088" imgW="563563" progId="MS_ClipArt_Gallery.2" spid="_x0000_s4">
                  <p:embed/>
                </p:oleObj>
              </mc:Choice>
              <mc:Fallback>
                <p:oleObj r:id="rId13" imgH="446088" imgW="563563" progId="MS_ClipArt_Gallery.2">
                  <p:embed/>
                  <p:pic>
                    <p:nvPicPr>
                      <p:cNvPr id="2516" name="Google Shape;2516;p34"/>
                      <p:cNvPicPr preferRelativeResize="0"/>
                      <p:nvPr/>
                    </p:nvPicPr>
                    <p:blipFill rotWithShape="1">
                      <a:blip r:embed="rId11">
                        <a:alphaModFix/>
                      </a:blip>
                      <a:srcRect b="0" l="0" r="0" t="0"/>
                      <a:stretch/>
                    </p:blipFill>
                    <p:spPr>
                      <a:xfrm>
                        <a:off x="4914900" y="5191125"/>
                        <a:ext cx="563563" cy="446088"/>
                      </a:xfrm>
                      <a:prstGeom prst="rect">
                        <a:avLst/>
                      </a:prstGeom>
                      <a:noFill/>
                      <a:ln>
                        <a:noFill/>
                      </a:ln>
                    </p:spPr>
                  </p:pic>
                </p:oleObj>
              </mc:Fallback>
            </mc:AlternateContent>
          </a:graphicData>
        </a:graphic>
      </p:graphicFrame>
      <p:cxnSp>
        <p:nvCxnSpPr>
          <p:cNvPr id="2517" name="Google Shape;2517;p34"/>
          <p:cNvCxnSpPr/>
          <p:nvPr/>
        </p:nvCxnSpPr>
        <p:spPr>
          <a:xfrm flipH="1" rot="10800000">
            <a:off x="5465763" y="5529263"/>
            <a:ext cx="98425" cy="3175"/>
          </a:xfrm>
          <a:prstGeom prst="straightConnector1">
            <a:avLst/>
          </a:prstGeom>
          <a:noFill/>
          <a:ln cap="flat" cmpd="sng" w="19050">
            <a:solidFill>
              <a:schemeClr val="dk1"/>
            </a:solidFill>
            <a:prstDash val="solid"/>
            <a:round/>
            <a:headEnd len="med" w="med" type="none"/>
            <a:tailEnd len="med" w="med" type="none"/>
          </a:ln>
        </p:spPr>
      </p:cxnSp>
      <p:grpSp>
        <p:nvGrpSpPr>
          <p:cNvPr id="2518" name="Google Shape;2518;p34"/>
          <p:cNvGrpSpPr/>
          <p:nvPr/>
        </p:nvGrpSpPr>
        <p:grpSpPr>
          <a:xfrm>
            <a:off x="5084762" y="4849813"/>
            <a:ext cx="96837" cy="300037"/>
            <a:chOff x="3842" y="406"/>
            <a:chExt cx="51" cy="167"/>
          </a:xfrm>
        </p:grpSpPr>
        <p:sp>
          <p:nvSpPr>
            <p:cNvPr id="2519" name="Google Shape;2519;p34"/>
            <p:cNvSpPr/>
            <p:nvPr/>
          </p:nvSpPr>
          <p:spPr>
            <a:xfrm>
              <a:off x="3842" y="40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20" name="Google Shape;2520;p34"/>
            <p:cNvSpPr/>
            <p:nvPr/>
          </p:nvSpPr>
          <p:spPr>
            <a:xfrm>
              <a:off x="3844" y="46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21" name="Google Shape;2521;p34"/>
            <p:cNvSpPr/>
            <p:nvPr/>
          </p:nvSpPr>
          <p:spPr>
            <a:xfrm>
              <a:off x="3846" y="526"/>
              <a:ext cx="47" cy="4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cxnSp>
        <p:nvCxnSpPr>
          <p:cNvPr id="2522" name="Google Shape;2522;p34"/>
          <p:cNvCxnSpPr/>
          <p:nvPr/>
        </p:nvCxnSpPr>
        <p:spPr>
          <a:xfrm>
            <a:off x="5556250" y="4718050"/>
            <a:ext cx="0" cy="809625"/>
          </a:xfrm>
          <a:prstGeom prst="straightConnector1">
            <a:avLst/>
          </a:prstGeom>
          <a:noFill/>
          <a:ln cap="flat" cmpd="sng" w="12700">
            <a:solidFill>
              <a:schemeClr val="dk1"/>
            </a:solidFill>
            <a:prstDash val="solid"/>
            <a:round/>
            <a:headEnd len="med" w="med" type="none"/>
            <a:tailEnd len="med" w="med" type="none"/>
          </a:ln>
        </p:spPr>
      </p:cxnSp>
      <p:cxnSp>
        <p:nvCxnSpPr>
          <p:cNvPr id="2523" name="Google Shape;2523;p34"/>
          <p:cNvCxnSpPr/>
          <p:nvPr/>
        </p:nvCxnSpPr>
        <p:spPr>
          <a:xfrm>
            <a:off x="5556250" y="5067300"/>
            <a:ext cx="187325" cy="3175"/>
          </a:xfrm>
          <a:prstGeom prst="straightConnector1">
            <a:avLst/>
          </a:prstGeom>
          <a:noFill/>
          <a:ln cap="flat" cmpd="sng" w="12700">
            <a:solidFill>
              <a:schemeClr val="dk1"/>
            </a:solidFill>
            <a:prstDash val="solid"/>
            <a:round/>
            <a:headEnd len="med" w="med" type="none"/>
            <a:tailEnd len="med" w="med" type="none"/>
          </a:ln>
        </p:spPr>
      </p:cxnSp>
      <p:cxnSp>
        <p:nvCxnSpPr>
          <p:cNvPr id="2524" name="Google Shape;2524;p34"/>
          <p:cNvCxnSpPr/>
          <p:nvPr/>
        </p:nvCxnSpPr>
        <p:spPr>
          <a:xfrm flipH="1">
            <a:off x="6461125" y="4206875"/>
            <a:ext cx="636588" cy="877888"/>
          </a:xfrm>
          <a:prstGeom prst="straightConnector1">
            <a:avLst/>
          </a:prstGeom>
          <a:noFill/>
          <a:ln cap="flat" cmpd="sng" w="12700">
            <a:solidFill>
              <a:schemeClr val="dk1"/>
            </a:solidFill>
            <a:prstDash val="solid"/>
            <a:round/>
            <a:headEnd len="med" w="med" type="none"/>
            <a:tailEnd len="med" w="med" type="none"/>
          </a:ln>
        </p:spPr>
      </p:cxnSp>
      <p:grpSp>
        <p:nvGrpSpPr>
          <p:cNvPr id="2525" name="Google Shape;2525;p34"/>
          <p:cNvGrpSpPr/>
          <p:nvPr/>
        </p:nvGrpSpPr>
        <p:grpSpPr>
          <a:xfrm rot="1433392">
            <a:off x="5003800" y="2955925"/>
            <a:ext cx="1028700" cy="171450"/>
            <a:chOff x="4712" y="1742"/>
            <a:chExt cx="648" cy="108"/>
          </a:xfrm>
        </p:grpSpPr>
        <p:sp>
          <p:nvSpPr>
            <p:cNvPr id="2526" name="Google Shape;2526;p34"/>
            <p:cNvSpPr/>
            <p:nvPr/>
          </p:nvSpPr>
          <p:spPr>
            <a:xfrm>
              <a:off x="4712" y="1742"/>
              <a:ext cx="648" cy="1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27" name="Google Shape;2527;p34"/>
            <p:cNvSpPr/>
            <p:nvPr/>
          </p:nvSpPr>
          <p:spPr>
            <a:xfrm>
              <a:off x="4712" y="1742"/>
              <a:ext cx="534"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2528" name="Google Shape;2528;p34"/>
          <p:cNvGrpSpPr/>
          <p:nvPr/>
        </p:nvGrpSpPr>
        <p:grpSpPr>
          <a:xfrm rot="3346875">
            <a:off x="6283325" y="3241676"/>
            <a:ext cx="447675" cy="171450"/>
            <a:chOff x="5078" y="1860"/>
            <a:chExt cx="282" cy="108"/>
          </a:xfrm>
        </p:grpSpPr>
        <p:sp>
          <p:nvSpPr>
            <p:cNvPr id="2529" name="Google Shape;2529;p34"/>
            <p:cNvSpPr/>
            <p:nvPr/>
          </p:nvSpPr>
          <p:spPr>
            <a:xfrm>
              <a:off x="5216" y="1860"/>
              <a:ext cx="144" cy="1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30" name="Google Shape;2530;p34"/>
            <p:cNvSpPr/>
            <p:nvPr/>
          </p:nvSpPr>
          <p:spPr>
            <a:xfrm>
              <a:off x="5078"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2531" name="Google Shape;2531;p34"/>
          <p:cNvGrpSpPr/>
          <p:nvPr/>
        </p:nvGrpSpPr>
        <p:grpSpPr>
          <a:xfrm rot="3215306">
            <a:off x="6600825" y="3346451"/>
            <a:ext cx="447675" cy="171450"/>
            <a:chOff x="5078" y="1860"/>
            <a:chExt cx="282" cy="108"/>
          </a:xfrm>
        </p:grpSpPr>
        <p:sp>
          <p:nvSpPr>
            <p:cNvPr id="2532" name="Google Shape;2532;p34"/>
            <p:cNvSpPr/>
            <p:nvPr/>
          </p:nvSpPr>
          <p:spPr>
            <a:xfrm>
              <a:off x="5216" y="1860"/>
              <a:ext cx="144" cy="1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33" name="Google Shape;2533;p34"/>
            <p:cNvSpPr/>
            <p:nvPr/>
          </p:nvSpPr>
          <p:spPr>
            <a:xfrm>
              <a:off x="5078"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2534" name="Google Shape;2534;p34"/>
          <p:cNvGrpSpPr/>
          <p:nvPr/>
        </p:nvGrpSpPr>
        <p:grpSpPr>
          <a:xfrm rot="3051000">
            <a:off x="6953250" y="3467101"/>
            <a:ext cx="447675" cy="171450"/>
            <a:chOff x="5078" y="1860"/>
            <a:chExt cx="282" cy="108"/>
          </a:xfrm>
        </p:grpSpPr>
        <p:sp>
          <p:nvSpPr>
            <p:cNvPr id="2535" name="Google Shape;2535;p34"/>
            <p:cNvSpPr/>
            <p:nvPr/>
          </p:nvSpPr>
          <p:spPr>
            <a:xfrm>
              <a:off x="5216" y="1860"/>
              <a:ext cx="144" cy="1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36" name="Google Shape;2536;p34"/>
            <p:cNvSpPr/>
            <p:nvPr/>
          </p:nvSpPr>
          <p:spPr>
            <a:xfrm>
              <a:off x="5078"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cxnSp>
        <p:nvCxnSpPr>
          <p:cNvPr id="2537" name="Google Shape;2537;p34"/>
          <p:cNvCxnSpPr/>
          <p:nvPr/>
        </p:nvCxnSpPr>
        <p:spPr>
          <a:xfrm>
            <a:off x="6007100" y="3276600"/>
            <a:ext cx="219075" cy="69850"/>
          </a:xfrm>
          <a:prstGeom prst="straightConnector1">
            <a:avLst/>
          </a:prstGeom>
          <a:noFill/>
          <a:ln cap="flat" cmpd="sng" w="9525">
            <a:solidFill>
              <a:schemeClr val="dk1"/>
            </a:solidFill>
            <a:prstDash val="solid"/>
            <a:round/>
            <a:headEnd len="med" w="med" type="none"/>
            <a:tailEnd len="med" w="med" type="triangle"/>
          </a:ln>
        </p:spPr>
      </p:cxnSp>
      <p:cxnSp>
        <p:nvCxnSpPr>
          <p:cNvPr id="2538" name="Google Shape;2538;p34"/>
          <p:cNvCxnSpPr/>
          <p:nvPr/>
        </p:nvCxnSpPr>
        <p:spPr>
          <a:xfrm>
            <a:off x="6642100" y="3517900"/>
            <a:ext cx="133350" cy="177800"/>
          </a:xfrm>
          <a:prstGeom prst="straightConnector1">
            <a:avLst/>
          </a:prstGeom>
          <a:noFill/>
          <a:ln cap="flat" cmpd="sng" w="9525">
            <a:solidFill>
              <a:schemeClr val="dk1"/>
            </a:solidFill>
            <a:prstDash val="solid"/>
            <a:round/>
            <a:headEnd len="med" w="med" type="none"/>
            <a:tailEnd len="med" w="med" type="triangle"/>
          </a:ln>
        </p:spPr>
      </p:cxnSp>
      <p:cxnSp>
        <p:nvCxnSpPr>
          <p:cNvPr id="2539" name="Google Shape;2539;p34"/>
          <p:cNvCxnSpPr/>
          <p:nvPr/>
        </p:nvCxnSpPr>
        <p:spPr>
          <a:xfrm>
            <a:off x="6965950" y="3616325"/>
            <a:ext cx="117475" cy="177800"/>
          </a:xfrm>
          <a:prstGeom prst="straightConnector1">
            <a:avLst/>
          </a:prstGeom>
          <a:noFill/>
          <a:ln cap="flat" cmpd="sng" w="9525">
            <a:solidFill>
              <a:schemeClr val="dk1"/>
            </a:solidFill>
            <a:prstDash val="solid"/>
            <a:round/>
            <a:headEnd len="med" w="med" type="none"/>
            <a:tailEnd len="med" w="med" type="triangle"/>
          </a:ln>
        </p:spPr>
      </p:cxnSp>
      <p:cxnSp>
        <p:nvCxnSpPr>
          <p:cNvPr id="2540" name="Google Shape;2540;p34"/>
          <p:cNvCxnSpPr/>
          <p:nvPr/>
        </p:nvCxnSpPr>
        <p:spPr>
          <a:xfrm>
            <a:off x="7334250" y="3730625"/>
            <a:ext cx="101600" cy="187325"/>
          </a:xfrm>
          <a:prstGeom prst="straightConnector1">
            <a:avLst/>
          </a:prstGeom>
          <a:noFill/>
          <a:ln cap="flat" cmpd="sng" w="9525">
            <a:solidFill>
              <a:schemeClr val="dk1"/>
            </a:solidFill>
            <a:prstDash val="solid"/>
            <a:round/>
            <a:headEnd len="med" w="med" type="none"/>
            <a:tailEnd len="med" w="med" type="triangle"/>
          </a:ln>
        </p:spPr>
      </p:cxnSp>
      <p:sp>
        <p:nvSpPr>
          <p:cNvPr id="2541" name="Google Shape;2541;p34"/>
          <p:cNvSpPr txBox="1"/>
          <p:nvPr/>
        </p:nvSpPr>
        <p:spPr>
          <a:xfrm>
            <a:off x="6615113" y="2241550"/>
            <a:ext cx="2397125" cy="82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Phân mảnh: </a:t>
            </a:r>
            <a:endParaRPr/>
          </a:p>
          <a:p>
            <a:pPr indent="0" lvl="0" marL="0" marR="0" rtl="0" algn="l">
              <a:spcBef>
                <a:spcPts val="0"/>
              </a:spcBef>
              <a:spcAft>
                <a:spcPts val="0"/>
              </a:spcAft>
              <a:buNone/>
            </a:pPr>
            <a:r>
              <a:rPr lang="en-US" sz="1600">
                <a:solidFill>
                  <a:schemeClr val="accent2"/>
                </a:solidFill>
                <a:latin typeface="Arial"/>
                <a:ea typeface="Arial"/>
                <a:cs typeface="Arial"/>
                <a:sym typeface="Arial"/>
              </a:rPr>
              <a:t>Vào:</a:t>
            </a:r>
            <a:r>
              <a:rPr lang="en-US" sz="1600">
                <a:solidFill>
                  <a:schemeClr val="dk1"/>
                </a:solidFill>
                <a:latin typeface="Arial"/>
                <a:ea typeface="Arial"/>
                <a:cs typeface="Arial"/>
                <a:sym typeface="Arial"/>
              </a:rPr>
              <a:t> một datagram lớn</a:t>
            </a:r>
            <a:endParaRPr/>
          </a:p>
          <a:p>
            <a:pPr indent="0" lvl="0" marL="0" marR="0" rtl="0" algn="l">
              <a:spcBef>
                <a:spcPts val="0"/>
              </a:spcBef>
              <a:spcAft>
                <a:spcPts val="0"/>
              </a:spcAft>
              <a:buNone/>
            </a:pPr>
            <a:r>
              <a:rPr lang="en-US" sz="1600">
                <a:solidFill>
                  <a:schemeClr val="accent2"/>
                </a:solidFill>
                <a:latin typeface="Arial"/>
                <a:ea typeface="Arial"/>
                <a:cs typeface="Arial"/>
                <a:sym typeface="Arial"/>
              </a:rPr>
              <a:t>Ra:</a:t>
            </a:r>
            <a:r>
              <a:rPr lang="en-US" sz="1600">
                <a:solidFill>
                  <a:schemeClr val="dk1"/>
                </a:solidFill>
                <a:latin typeface="Arial"/>
                <a:ea typeface="Arial"/>
                <a:cs typeface="Arial"/>
                <a:sym typeface="Arial"/>
              </a:rPr>
              <a:t> 3 datagram nhỏ hơn</a:t>
            </a:r>
            <a:endParaRPr sz="1800">
              <a:solidFill>
                <a:schemeClr val="dk1"/>
              </a:solidFill>
              <a:latin typeface="Arial"/>
              <a:ea typeface="Arial"/>
              <a:cs typeface="Arial"/>
              <a:sym typeface="Arial"/>
            </a:endParaRPr>
          </a:p>
        </p:txBody>
      </p:sp>
      <p:grpSp>
        <p:nvGrpSpPr>
          <p:cNvPr id="2542" name="Google Shape;2542;p34"/>
          <p:cNvGrpSpPr/>
          <p:nvPr/>
        </p:nvGrpSpPr>
        <p:grpSpPr>
          <a:xfrm rot="-10773343">
            <a:off x="5610225" y="4352925"/>
            <a:ext cx="447675" cy="171450"/>
            <a:chOff x="5078" y="1860"/>
            <a:chExt cx="282" cy="108"/>
          </a:xfrm>
        </p:grpSpPr>
        <p:sp>
          <p:nvSpPr>
            <p:cNvPr id="2543" name="Google Shape;2543;p34"/>
            <p:cNvSpPr/>
            <p:nvPr/>
          </p:nvSpPr>
          <p:spPr>
            <a:xfrm>
              <a:off x="5216" y="1860"/>
              <a:ext cx="144" cy="1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44" name="Google Shape;2544;p34"/>
            <p:cNvSpPr/>
            <p:nvPr/>
          </p:nvSpPr>
          <p:spPr>
            <a:xfrm>
              <a:off x="5078"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2545" name="Google Shape;2545;p34"/>
          <p:cNvGrpSpPr/>
          <p:nvPr/>
        </p:nvGrpSpPr>
        <p:grpSpPr>
          <a:xfrm rot="-10773343">
            <a:off x="5613400" y="4546600"/>
            <a:ext cx="447675" cy="171450"/>
            <a:chOff x="5078" y="1860"/>
            <a:chExt cx="282" cy="108"/>
          </a:xfrm>
        </p:grpSpPr>
        <p:sp>
          <p:nvSpPr>
            <p:cNvPr id="2546" name="Google Shape;2546;p34"/>
            <p:cNvSpPr/>
            <p:nvPr/>
          </p:nvSpPr>
          <p:spPr>
            <a:xfrm>
              <a:off x="5216" y="1860"/>
              <a:ext cx="144" cy="1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47" name="Google Shape;2547;p34"/>
            <p:cNvSpPr/>
            <p:nvPr/>
          </p:nvSpPr>
          <p:spPr>
            <a:xfrm>
              <a:off x="5078"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2548" name="Google Shape;2548;p34"/>
          <p:cNvGrpSpPr/>
          <p:nvPr/>
        </p:nvGrpSpPr>
        <p:grpSpPr>
          <a:xfrm rot="-10773343">
            <a:off x="5616575" y="4740275"/>
            <a:ext cx="447675" cy="171450"/>
            <a:chOff x="5078" y="1860"/>
            <a:chExt cx="282" cy="108"/>
          </a:xfrm>
        </p:grpSpPr>
        <p:sp>
          <p:nvSpPr>
            <p:cNvPr id="2549" name="Google Shape;2549;p34"/>
            <p:cNvSpPr/>
            <p:nvPr/>
          </p:nvSpPr>
          <p:spPr>
            <a:xfrm>
              <a:off x="5216" y="1860"/>
              <a:ext cx="144" cy="1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50" name="Google Shape;2550;p34"/>
            <p:cNvSpPr/>
            <p:nvPr/>
          </p:nvSpPr>
          <p:spPr>
            <a:xfrm>
              <a:off x="5078" y="1860"/>
              <a:ext cx="166"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cxnSp>
        <p:nvCxnSpPr>
          <p:cNvPr id="2551" name="Google Shape;2551;p34"/>
          <p:cNvCxnSpPr/>
          <p:nvPr/>
        </p:nvCxnSpPr>
        <p:spPr>
          <a:xfrm rot="9691848">
            <a:off x="5365750" y="4410075"/>
            <a:ext cx="219075" cy="69850"/>
          </a:xfrm>
          <a:prstGeom prst="straightConnector1">
            <a:avLst/>
          </a:prstGeom>
          <a:noFill/>
          <a:ln cap="flat" cmpd="sng" w="9525">
            <a:solidFill>
              <a:schemeClr val="dk1"/>
            </a:solidFill>
            <a:prstDash val="solid"/>
            <a:round/>
            <a:headEnd len="med" w="med" type="none"/>
            <a:tailEnd len="med" w="med" type="triangle"/>
          </a:ln>
        </p:spPr>
      </p:cxnSp>
      <p:cxnSp>
        <p:nvCxnSpPr>
          <p:cNvPr id="2552" name="Google Shape;2552;p34"/>
          <p:cNvCxnSpPr/>
          <p:nvPr/>
        </p:nvCxnSpPr>
        <p:spPr>
          <a:xfrm rot="9691848">
            <a:off x="5356225" y="4584700"/>
            <a:ext cx="219075" cy="69850"/>
          </a:xfrm>
          <a:prstGeom prst="straightConnector1">
            <a:avLst/>
          </a:prstGeom>
          <a:noFill/>
          <a:ln cap="flat" cmpd="sng" w="9525">
            <a:solidFill>
              <a:schemeClr val="dk1"/>
            </a:solidFill>
            <a:prstDash val="solid"/>
            <a:round/>
            <a:headEnd len="med" w="med" type="none"/>
            <a:tailEnd len="med" w="med" type="triangle"/>
          </a:ln>
        </p:spPr>
      </p:cxnSp>
      <p:cxnSp>
        <p:nvCxnSpPr>
          <p:cNvPr id="2553" name="Google Shape;2553;p34"/>
          <p:cNvCxnSpPr/>
          <p:nvPr/>
        </p:nvCxnSpPr>
        <p:spPr>
          <a:xfrm rot="9691848">
            <a:off x="5359400" y="4791075"/>
            <a:ext cx="219075" cy="69850"/>
          </a:xfrm>
          <a:prstGeom prst="straightConnector1">
            <a:avLst/>
          </a:prstGeom>
          <a:noFill/>
          <a:ln cap="flat" cmpd="sng" w="9525">
            <a:solidFill>
              <a:schemeClr val="dk1"/>
            </a:solidFill>
            <a:prstDash val="solid"/>
            <a:round/>
            <a:headEnd len="med" w="med" type="none"/>
            <a:tailEnd len="med" w="med" type="triangle"/>
          </a:ln>
        </p:spPr>
      </p:cxnSp>
      <p:grpSp>
        <p:nvGrpSpPr>
          <p:cNvPr id="2554" name="Google Shape;2554;p34"/>
          <p:cNvGrpSpPr/>
          <p:nvPr/>
        </p:nvGrpSpPr>
        <p:grpSpPr>
          <a:xfrm rot="10793026">
            <a:off x="4281488" y="4189413"/>
            <a:ext cx="1030287" cy="173037"/>
            <a:chOff x="4712" y="1742"/>
            <a:chExt cx="648" cy="108"/>
          </a:xfrm>
        </p:grpSpPr>
        <p:sp>
          <p:nvSpPr>
            <p:cNvPr id="2555" name="Google Shape;2555;p34"/>
            <p:cNvSpPr/>
            <p:nvPr/>
          </p:nvSpPr>
          <p:spPr>
            <a:xfrm>
              <a:off x="4712" y="1742"/>
              <a:ext cx="648" cy="1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56" name="Google Shape;2556;p34"/>
            <p:cNvSpPr/>
            <p:nvPr/>
          </p:nvSpPr>
          <p:spPr>
            <a:xfrm>
              <a:off x="4712" y="1742"/>
              <a:ext cx="534" cy="10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cxnSp>
        <p:nvCxnSpPr>
          <p:cNvPr id="2557" name="Google Shape;2557;p34"/>
          <p:cNvCxnSpPr/>
          <p:nvPr/>
        </p:nvCxnSpPr>
        <p:spPr>
          <a:xfrm rot="9691848">
            <a:off x="4032250" y="4232275"/>
            <a:ext cx="219075" cy="69850"/>
          </a:xfrm>
          <a:prstGeom prst="straightConnector1">
            <a:avLst/>
          </a:prstGeom>
          <a:noFill/>
          <a:ln cap="flat" cmpd="sng" w="9525">
            <a:solidFill>
              <a:schemeClr val="dk1"/>
            </a:solidFill>
            <a:prstDash val="solid"/>
            <a:round/>
            <a:headEnd len="med" w="med" type="none"/>
            <a:tailEnd len="med" w="med" type="triangle"/>
          </a:ln>
        </p:spPr>
      </p:cxnSp>
      <p:sp>
        <p:nvSpPr>
          <p:cNvPr id="2558" name="Google Shape;2558;p34"/>
          <p:cNvSpPr txBox="1"/>
          <p:nvPr/>
        </p:nvSpPr>
        <p:spPr>
          <a:xfrm>
            <a:off x="4672013" y="3838575"/>
            <a:ext cx="1754187"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Ghép phân mảnh</a:t>
            </a:r>
            <a:endParaRPr sz="18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3" name="Shape 2563"/>
        <p:cNvGrpSpPr/>
        <p:nvPr/>
      </p:nvGrpSpPr>
      <p:grpSpPr>
        <a:xfrm>
          <a:off x="0" y="0"/>
          <a:ext cx="0" cy="0"/>
          <a:chOff x="0" y="0"/>
          <a:chExt cx="0" cy="0"/>
        </a:xfrm>
      </p:grpSpPr>
      <p:sp>
        <p:nvSpPr>
          <p:cNvPr id="2564" name="Google Shape;2564;p35"/>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sz="3600"/>
              <a:t>Sự phân mảnh và ghép phân mảnh</a:t>
            </a:r>
            <a:br>
              <a:rPr lang="en-US" sz="3600"/>
            </a:br>
            <a:r>
              <a:rPr lang="en-US" sz="3600"/>
              <a:t>IP datagram</a:t>
            </a:r>
            <a:endParaRPr/>
          </a:p>
        </p:txBody>
      </p:sp>
      <p:sp>
        <p:nvSpPr>
          <p:cNvPr id="2565" name="Google Shape;2565;p3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2566" name="Google Shape;2566;p35"/>
          <p:cNvGrpSpPr/>
          <p:nvPr/>
        </p:nvGrpSpPr>
        <p:grpSpPr>
          <a:xfrm>
            <a:off x="3606800" y="1493838"/>
            <a:ext cx="4800600" cy="4041775"/>
            <a:chOff x="1218" y="941"/>
            <a:chExt cx="3024" cy="2546"/>
          </a:xfrm>
        </p:grpSpPr>
        <p:grpSp>
          <p:nvGrpSpPr>
            <p:cNvPr id="2567" name="Google Shape;2567;p35"/>
            <p:cNvGrpSpPr/>
            <p:nvPr/>
          </p:nvGrpSpPr>
          <p:grpSpPr>
            <a:xfrm>
              <a:off x="1218" y="941"/>
              <a:ext cx="2676" cy="416"/>
              <a:chOff x="3006" y="1205"/>
              <a:chExt cx="2676" cy="416"/>
            </a:xfrm>
          </p:grpSpPr>
          <p:sp>
            <p:nvSpPr>
              <p:cNvPr id="2568" name="Google Shape;2568;p35"/>
              <p:cNvSpPr/>
              <p:nvPr/>
            </p:nvSpPr>
            <p:spPr>
              <a:xfrm>
                <a:off x="3048" y="1212"/>
                <a:ext cx="2634" cy="34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569" name="Google Shape;2569;p35"/>
              <p:cNvSpPr/>
              <p:nvPr/>
            </p:nvSpPr>
            <p:spPr>
              <a:xfrm>
                <a:off x="3006" y="1242"/>
                <a:ext cx="2634" cy="342"/>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70" name="Google Shape;2570;p35"/>
              <p:cNvSpPr txBox="1"/>
              <p:nvPr/>
            </p:nvSpPr>
            <p:spPr>
              <a:xfrm>
                <a:off x="3734" y="1205"/>
                <a:ext cx="272"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ID</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2571" name="Google Shape;2571;p35"/>
              <p:cNvSpPr txBox="1"/>
              <p:nvPr/>
            </p:nvSpPr>
            <p:spPr>
              <a:xfrm>
                <a:off x="4648" y="1217"/>
                <a:ext cx="468"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offset</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a:p>
            </p:txBody>
          </p:sp>
          <p:sp>
            <p:nvSpPr>
              <p:cNvPr id="2572" name="Google Shape;2572;p35"/>
              <p:cNvSpPr txBox="1"/>
              <p:nvPr/>
            </p:nvSpPr>
            <p:spPr>
              <a:xfrm>
                <a:off x="4017" y="1217"/>
                <a:ext cx="596"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fragflag</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a:p>
            </p:txBody>
          </p:sp>
          <p:sp>
            <p:nvSpPr>
              <p:cNvPr id="2573" name="Google Shape;2573;p35"/>
              <p:cNvSpPr txBox="1"/>
              <p:nvPr/>
            </p:nvSpPr>
            <p:spPr>
              <a:xfrm>
                <a:off x="3230" y="1205"/>
                <a:ext cx="520"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length</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=4000</a:t>
                </a:r>
                <a:endParaRPr/>
              </a:p>
            </p:txBody>
          </p:sp>
          <p:cxnSp>
            <p:nvCxnSpPr>
              <p:cNvPr id="2574" name="Google Shape;2574;p35"/>
              <p:cNvCxnSpPr/>
              <p:nvPr/>
            </p:nvCxnSpPr>
            <p:spPr>
              <a:xfrm>
                <a:off x="3246"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575" name="Google Shape;2575;p35"/>
              <p:cNvCxnSpPr/>
              <p:nvPr/>
            </p:nvCxnSpPr>
            <p:spPr>
              <a:xfrm>
                <a:off x="3750"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576" name="Google Shape;2576;p35"/>
              <p:cNvCxnSpPr/>
              <p:nvPr/>
            </p:nvCxnSpPr>
            <p:spPr>
              <a:xfrm>
                <a:off x="4020" y="1254"/>
                <a:ext cx="0" cy="342"/>
              </a:xfrm>
              <a:prstGeom prst="straightConnector1">
                <a:avLst/>
              </a:prstGeom>
              <a:noFill/>
              <a:ln cap="flat" cmpd="sng" w="19050">
                <a:solidFill>
                  <a:schemeClr val="dk1"/>
                </a:solidFill>
                <a:prstDash val="solid"/>
                <a:round/>
                <a:headEnd len="med" w="med" type="none"/>
                <a:tailEnd len="med" w="med" type="none"/>
              </a:ln>
            </p:spPr>
          </p:cxnSp>
          <p:cxnSp>
            <p:nvCxnSpPr>
              <p:cNvPr id="2577" name="Google Shape;2577;p35"/>
              <p:cNvCxnSpPr/>
              <p:nvPr/>
            </p:nvCxnSpPr>
            <p:spPr>
              <a:xfrm>
                <a:off x="4638"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578" name="Google Shape;2578;p35"/>
              <p:cNvCxnSpPr/>
              <p:nvPr/>
            </p:nvCxnSpPr>
            <p:spPr>
              <a:xfrm>
                <a:off x="5112" y="1242"/>
                <a:ext cx="0" cy="342"/>
              </a:xfrm>
              <a:prstGeom prst="straightConnector1">
                <a:avLst/>
              </a:prstGeom>
              <a:noFill/>
              <a:ln cap="flat" cmpd="sng" w="19050">
                <a:solidFill>
                  <a:schemeClr val="dk1"/>
                </a:solidFill>
                <a:prstDash val="solid"/>
                <a:round/>
                <a:headEnd len="med" w="med" type="none"/>
                <a:tailEnd len="med" w="med" type="none"/>
              </a:ln>
            </p:spPr>
          </p:cxnSp>
          <p:sp>
            <p:nvSpPr>
              <p:cNvPr id="2579" name="Google Shape;2579;p35"/>
              <p:cNvSpPr/>
              <p:nvPr/>
            </p:nvSpPr>
            <p:spPr>
              <a:xfrm>
                <a:off x="5232" y="1212"/>
                <a:ext cx="138" cy="3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2580" name="Google Shape;2580;p35"/>
            <p:cNvGrpSpPr/>
            <p:nvPr/>
          </p:nvGrpSpPr>
          <p:grpSpPr>
            <a:xfrm>
              <a:off x="1566" y="2045"/>
              <a:ext cx="2676" cy="416"/>
              <a:chOff x="3006" y="1205"/>
              <a:chExt cx="2676" cy="416"/>
            </a:xfrm>
          </p:grpSpPr>
          <p:sp>
            <p:nvSpPr>
              <p:cNvPr id="2581" name="Google Shape;2581;p35"/>
              <p:cNvSpPr/>
              <p:nvPr/>
            </p:nvSpPr>
            <p:spPr>
              <a:xfrm>
                <a:off x="3048" y="1212"/>
                <a:ext cx="2634" cy="34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582" name="Google Shape;2582;p35"/>
              <p:cNvSpPr/>
              <p:nvPr/>
            </p:nvSpPr>
            <p:spPr>
              <a:xfrm>
                <a:off x="3006" y="1242"/>
                <a:ext cx="2634" cy="342"/>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83" name="Google Shape;2583;p35"/>
              <p:cNvSpPr txBox="1"/>
              <p:nvPr/>
            </p:nvSpPr>
            <p:spPr>
              <a:xfrm>
                <a:off x="3734" y="1205"/>
                <a:ext cx="272"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ID</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2584" name="Google Shape;2584;p35"/>
              <p:cNvSpPr txBox="1"/>
              <p:nvPr/>
            </p:nvSpPr>
            <p:spPr>
              <a:xfrm>
                <a:off x="4648" y="1217"/>
                <a:ext cx="468"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offset</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a:p>
            </p:txBody>
          </p:sp>
          <p:sp>
            <p:nvSpPr>
              <p:cNvPr id="2585" name="Google Shape;2585;p35"/>
              <p:cNvSpPr txBox="1"/>
              <p:nvPr/>
            </p:nvSpPr>
            <p:spPr>
              <a:xfrm>
                <a:off x="4017" y="1217"/>
                <a:ext cx="596"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fragflag</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a:p>
            </p:txBody>
          </p:sp>
          <p:sp>
            <p:nvSpPr>
              <p:cNvPr id="2586" name="Google Shape;2586;p35"/>
              <p:cNvSpPr txBox="1"/>
              <p:nvPr/>
            </p:nvSpPr>
            <p:spPr>
              <a:xfrm>
                <a:off x="3230" y="1205"/>
                <a:ext cx="520"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length</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=1500</a:t>
                </a:r>
                <a:endParaRPr/>
              </a:p>
            </p:txBody>
          </p:sp>
          <p:cxnSp>
            <p:nvCxnSpPr>
              <p:cNvPr id="2587" name="Google Shape;2587;p35"/>
              <p:cNvCxnSpPr/>
              <p:nvPr/>
            </p:nvCxnSpPr>
            <p:spPr>
              <a:xfrm>
                <a:off x="3246"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588" name="Google Shape;2588;p35"/>
              <p:cNvCxnSpPr/>
              <p:nvPr/>
            </p:nvCxnSpPr>
            <p:spPr>
              <a:xfrm>
                <a:off x="3750"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589" name="Google Shape;2589;p35"/>
              <p:cNvCxnSpPr/>
              <p:nvPr/>
            </p:nvCxnSpPr>
            <p:spPr>
              <a:xfrm>
                <a:off x="4020" y="1254"/>
                <a:ext cx="0" cy="342"/>
              </a:xfrm>
              <a:prstGeom prst="straightConnector1">
                <a:avLst/>
              </a:prstGeom>
              <a:noFill/>
              <a:ln cap="flat" cmpd="sng" w="19050">
                <a:solidFill>
                  <a:schemeClr val="dk1"/>
                </a:solidFill>
                <a:prstDash val="solid"/>
                <a:round/>
                <a:headEnd len="med" w="med" type="none"/>
                <a:tailEnd len="med" w="med" type="none"/>
              </a:ln>
            </p:spPr>
          </p:cxnSp>
          <p:cxnSp>
            <p:nvCxnSpPr>
              <p:cNvPr id="2590" name="Google Shape;2590;p35"/>
              <p:cNvCxnSpPr/>
              <p:nvPr/>
            </p:nvCxnSpPr>
            <p:spPr>
              <a:xfrm>
                <a:off x="4638"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591" name="Google Shape;2591;p35"/>
              <p:cNvCxnSpPr/>
              <p:nvPr/>
            </p:nvCxnSpPr>
            <p:spPr>
              <a:xfrm>
                <a:off x="5112" y="1242"/>
                <a:ext cx="0" cy="342"/>
              </a:xfrm>
              <a:prstGeom prst="straightConnector1">
                <a:avLst/>
              </a:prstGeom>
              <a:noFill/>
              <a:ln cap="flat" cmpd="sng" w="19050">
                <a:solidFill>
                  <a:schemeClr val="dk1"/>
                </a:solidFill>
                <a:prstDash val="solid"/>
                <a:round/>
                <a:headEnd len="med" w="med" type="none"/>
                <a:tailEnd len="med" w="med" type="none"/>
              </a:ln>
            </p:spPr>
          </p:cxnSp>
          <p:sp>
            <p:nvSpPr>
              <p:cNvPr id="2592" name="Google Shape;2592;p35"/>
              <p:cNvSpPr/>
              <p:nvPr/>
            </p:nvSpPr>
            <p:spPr>
              <a:xfrm>
                <a:off x="5232" y="1212"/>
                <a:ext cx="138" cy="3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2593" name="Google Shape;2593;p35"/>
            <p:cNvGrpSpPr/>
            <p:nvPr/>
          </p:nvGrpSpPr>
          <p:grpSpPr>
            <a:xfrm>
              <a:off x="1566" y="2549"/>
              <a:ext cx="2676" cy="416"/>
              <a:chOff x="3006" y="1205"/>
              <a:chExt cx="2676" cy="416"/>
            </a:xfrm>
          </p:grpSpPr>
          <p:sp>
            <p:nvSpPr>
              <p:cNvPr id="2594" name="Google Shape;2594;p35"/>
              <p:cNvSpPr/>
              <p:nvPr/>
            </p:nvSpPr>
            <p:spPr>
              <a:xfrm>
                <a:off x="3048" y="1212"/>
                <a:ext cx="2634" cy="34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595" name="Google Shape;2595;p35"/>
              <p:cNvSpPr/>
              <p:nvPr/>
            </p:nvSpPr>
            <p:spPr>
              <a:xfrm>
                <a:off x="3006" y="1242"/>
                <a:ext cx="2634" cy="342"/>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596" name="Google Shape;2596;p35"/>
              <p:cNvSpPr txBox="1"/>
              <p:nvPr/>
            </p:nvSpPr>
            <p:spPr>
              <a:xfrm>
                <a:off x="3734" y="1205"/>
                <a:ext cx="272"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ID</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2597" name="Google Shape;2597;p35"/>
              <p:cNvSpPr txBox="1"/>
              <p:nvPr/>
            </p:nvSpPr>
            <p:spPr>
              <a:xfrm>
                <a:off x="4648" y="1217"/>
                <a:ext cx="468"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offset</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=185</a:t>
                </a:r>
                <a:endParaRPr/>
              </a:p>
            </p:txBody>
          </p:sp>
          <p:sp>
            <p:nvSpPr>
              <p:cNvPr id="2598" name="Google Shape;2598;p35"/>
              <p:cNvSpPr txBox="1"/>
              <p:nvPr/>
            </p:nvSpPr>
            <p:spPr>
              <a:xfrm>
                <a:off x="4017" y="1217"/>
                <a:ext cx="596"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fragflag</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a:p>
            </p:txBody>
          </p:sp>
          <p:sp>
            <p:nvSpPr>
              <p:cNvPr id="2599" name="Google Shape;2599;p35"/>
              <p:cNvSpPr txBox="1"/>
              <p:nvPr/>
            </p:nvSpPr>
            <p:spPr>
              <a:xfrm>
                <a:off x="3230" y="1205"/>
                <a:ext cx="520"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length</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=1500</a:t>
                </a:r>
                <a:endParaRPr/>
              </a:p>
            </p:txBody>
          </p:sp>
          <p:cxnSp>
            <p:nvCxnSpPr>
              <p:cNvPr id="2600" name="Google Shape;2600;p35"/>
              <p:cNvCxnSpPr/>
              <p:nvPr/>
            </p:nvCxnSpPr>
            <p:spPr>
              <a:xfrm>
                <a:off x="3246"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601" name="Google Shape;2601;p35"/>
              <p:cNvCxnSpPr/>
              <p:nvPr/>
            </p:nvCxnSpPr>
            <p:spPr>
              <a:xfrm>
                <a:off x="3750"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602" name="Google Shape;2602;p35"/>
              <p:cNvCxnSpPr/>
              <p:nvPr/>
            </p:nvCxnSpPr>
            <p:spPr>
              <a:xfrm>
                <a:off x="4020" y="1254"/>
                <a:ext cx="0" cy="342"/>
              </a:xfrm>
              <a:prstGeom prst="straightConnector1">
                <a:avLst/>
              </a:prstGeom>
              <a:noFill/>
              <a:ln cap="flat" cmpd="sng" w="19050">
                <a:solidFill>
                  <a:schemeClr val="dk1"/>
                </a:solidFill>
                <a:prstDash val="solid"/>
                <a:round/>
                <a:headEnd len="med" w="med" type="none"/>
                <a:tailEnd len="med" w="med" type="none"/>
              </a:ln>
            </p:spPr>
          </p:cxnSp>
          <p:cxnSp>
            <p:nvCxnSpPr>
              <p:cNvPr id="2603" name="Google Shape;2603;p35"/>
              <p:cNvCxnSpPr/>
              <p:nvPr/>
            </p:nvCxnSpPr>
            <p:spPr>
              <a:xfrm>
                <a:off x="4638"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604" name="Google Shape;2604;p35"/>
              <p:cNvCxnSpPr/>
              <p:nvPr/>
            </p:nvCxnSpPr>
            <p:spPr>
              <a:xfrm>
                <a:off x="5112" y="1242"/>
                <a:ext cx="0" cy="342"/>
              </a:xfrm>
              <a:prstGeom prst="straightConnector1">
                <a:avLst/>
              </a:prstGeom>
              <a:noFill/>
              <a:ln cap="flat" cmpd="sng" w="19050">
                <a:solidFill>
                  <a:schemeClr val="dk1"/>
                </a:solidFill>
                <a:prstDash val="solid"/>
                <a:round/>
                <a:headEnd len="med" w="med" type="none"/>
                <a:tailEnd len="med" w="med" type="none"/>
              </a:ln>
            </p:spPr>
          </p:cxnSp>
          <p:sp>
            <p:nvSpPr>
              <p:cNvPr id="2605" name="Google Shape;2605;p35"/>
              <p:cNvSpPr/>
              <p:nvPr/>
            </p:nvSpPr>
            <p:spPr>
              <a:xfrm>
                <a:off x="5232" y="1212"/>
                <a:ext cx="138" cy="3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2606" name="Google Shape;2606;p35"/>
            <p:cNvGrpSpPr/>
            <p:nvPr/>
          </p:nvGrpSpPr>
          <p:grpSpPr>
            <a:xfrm>
              <a:off x="1560" y="3071"/>
              <a:ext cx="2676" cy="416"/>
              <a:chOff x="3006" y="1205"/>
              <a:chExt cx="2676" cy="416"/>
            </a:xfrm>
          </p:grpSpPr>
          <p:sp>
            <p:nvSpPr>
              <p:cNvPr id="2607" name="Google Shape;2607;p35"/>
              <p:cNvSpPr/>
              <p:nvPr/>
            </p:nvSpPr>
            <p:spPr>
              <a:xfrm>
                <a:off x="3048" y="1212"/>
                <a:ext cx="2634" cy="34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608" name="Google Shape;2608;p35"/>
              <p:cNvSpPr/>
              <p:nvPr/>
            </p:nvSpPr>
            <p:spPr>
              <a:xfrm>
                <a:off x="3006" y="1242"/>
                <a:ext cx="2634" cy="342"/>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09" name="Google Shape;2609;p35"/>
              <p:cNvSpPr txBox="1"/>
              <p:nvPr/>
            </p:nvSpPr>
            <p:spPr>
              <a:xfrm>
                <a:off x="3734" y="1205"/>
                <a:ext cx="272"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ID</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2610" name="Google Shape;2610;p35"/>
              <p:cNvSpPr txBox="1"/>
              <p:nvPr/>
            </p:nvSpPr>
            <p:spPr>
              <a:xfrm>
                <a:off x="4648" y="1217"/>
                <a:ext cx="468"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offset</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=370</a:t>
                </a:r>
                <a:endParaRPr/>
              </a:p>
            </p:txBody>
          </p:sp>
          <p:sp>
            <p:nvSpPr>
              <p:cNvPr id="2611" name="Google Shape;2611;p35"/>
              <p:cNvSpPr txBox="1"/>
              <p:nvPr/>
            </p:nvSpPr>
            <p:spPr>
              <a:xfrm>
                <a:off x="4017" y="1217"/>
                <a:ext cx="596"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fragflag</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a:p>
            </p:txBody>
          </p:sp>
          <p:sp>
            <p:nvSpPr>
              <p:cNvPr id="2612" name="Google Shape;2612;p35"/>
              <p:cNvSpPr txBox="1"/>
              <p:nvPr/>
            </p:nvSpPr>
            <p:spPr>
              <a:xfrm>
                <a:off x="3230" y="1205"/>
                <a:ext cx="520"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length</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=1040</a:t>
                </a:r>
                <a:endParaRPr/>
              </a:p>
            </p:txBody>
          </p:sp>
          <p:cxnSp>
            <p:nvCxnSpPr>
              <p:cNvPr id="2613" name="Google Shape;2613;p35"/>
              <p:cNvCxnSpPr/>
              <p:nvPr/>
            </p:nvCxnSpPr>
            <p:spPr>
              <a:xfrm>
                <a:off x="3246"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614" name="Google Shape;2614;p35"/>
              <p:cNvCxnSpPr/>
              <p:nvPr/>
            </p:nvCxnSpPr>
            <p:spPr>
              <a:xfrm>
                <a:off x="3750"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615" name="Google Shape;2615;p35"/>
              <p:cNvCxnSpPr/>
              <p:nvPr/>
            </p:nvCxnSpPr>
            <p:spPr>
              <a:xfrm>
                <a:off x="4020" y="1254"/>
                <a:ext cx="0" cy="342"/>
              </a:xfrm>
              <a:prstGeom prst="straightConnector1">
                <a:avLst/>
              </a:prstGeom>
              <a:noFill/>
              <a:ln cap="flat" cmpd="sng" w="19050">
                <a:solidFill>
                  <a:schemeClr val="dk1"/>
                </a:solidFill>
                <a:prstDash val="solid"/>
                <a:round/>
                <a:headEnd len="med" w="med" type="none"/>
                <a:tailEnd len="med" w="med" type="none"/>
              </a:ln>
            </p:spPr>
          </p:cxnSp>
          <p:cxnSp>
            <p:nvCxnSpPr>
              <p:cNvPr id="2616" name="Google Shape;2616;p35"/>
              <p:cNvCxnSpPr/>
              <p:nvPr/>
            </p:nvCxnSpPr>
            <p:spPr>
              <a:xfrm>
                <a:off x="4638" y="1242"/>
                <a:ext cx="0" cy="342"/>
              </a:xfrm>
              <a:prstGeom prst="straightConnector1">
                <a:avLst/>
              </a:prstGeom>
              <a:noFill/>
              <a:ln cap="flat" cmpd="sng" w="19050">
                <a:solidFill>
                  <a:schemeClr val="dk1"/>
                </a:solidFill>
                <a:prstDash val="solid"/>
                <a:round/>
                <a:headEnd len="med" w="med" type="none"/>
                <a:tailEnd len="med" w="med" type="none"/>
              </a:ln>
            </p:spPr>
          </p:cxnSp>
          <p:cxnSp>
            <p:nvCxnSpPr>
              <p:cNvPr id="2617" name="Google Shape;2617;p35"/>
              <p:cNvCxnSpPr/>
              <p:nvPr/>
            </p:nvCxnSpPr>
            <p:spPr>
              <a:xfrm>
                <a:off x="5112" y="1242"/>
                <a:ext cx="0" cy="342"/>
              </a:xfrm>
              <a:prstGeom prst="straightConnector1">
                <a:avLst/>
              </a:prstGeom>
              <a:noFill/>
              <a:ln cap="flat" cmpd="sng" w="19050">
                <a:solidFill>
                  <a:schemeClr val="dk1"/>
                </a:solidFill>
                <a:prstDash val="solid"/>
                <a:round/>
                <a:headEnd len="med" w="med" type="none"/>
                <a:tailEnd len="med" w="med" type="none"/>
              </a:ln>
            </p:spPr>
          </p:cxnSp>
          <p:sp>
            <p:nvSpPr>
              <p:cNvPr id="2618" name="Google Shape;2618;p35"/>
              <p:cNvSpPr/>
              <p:nvPr/>
            </p:nvSpPr>
            <p:spPr>
              <a:xfrm>
                <a:off x="5232" y="1212"/>
                <a:ext cx="138" cy="3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2619" name="Google Shape;2619;p35"/>
            <p:cNvSpPr/>
            <p:nvPr/>
          </p:nvSpPr>
          <p:spPr>
            <a:xfrm>
              <a:off x="1290" y="1422"/>
              <a:ext cx="210" cy="1362"/>
            </a:xfrm>
            <a:custGeom>
              <a:rect b="b" l="l" r="r" t="t"/>
              <a:pathLst>
                <a:path extrusionOk="0" h="1362" w="210">
                  <a:moveTo>
                    <a:pt x="0" y="0"/>
                  </a:moveTo>
                  <a:lnTo>
                    <a:pt x="0" y="1362"/>
                  </a:lnTo>
                  <a:lnTo>
                    <a:pt x="210" y="858"/>
                  </a:lnTo>
                </a:path>
              </a:pathLst>
            </a:custGeom>
            <a:noFill/>
            <a:ln cap="flat" cmpd="sng" w="19050">
              <a:solidFill>
                <a:srgbClr val="FF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620" name="Google Shape;2620;p35"/>
            <p:cNvCxnSpPr/>
            <p:nvPr/>
          </p:nvCxnSpPr>
          <p:spPr>
            <a:xfrm>
              <a:off x="1290" y="2766"/>
              <a:ext cx="228" cy="0"/>
            </a:xfrm>
            <a:prstGeom prst="straightConnector1">
              <a:avLst/>
            </a:prstGeom>
            <a:noFill/>
            <a:ln cap="flat" cmpd="sng" w="19050">
              <a:solidFill>
                <a:srgbClr val="FF0000"/>
              </a:solidFill>
              <a:prstDash val="solid"/>
              <a:round/>
              <a:headEnd len="med" w="med" type="none"/>
              <a:tailEnd len="med" w="med" type="triangle"/>
            </a:ln>
          </p:spPr>
        </p:cxnSp>
        <p:cxnSp>
          <p:nvCxnSpPr>
            <p:cNvPr id="2621" name="Google Shape;2621;p35"/>
            <p:cNvCxnSpPr/>
            <p:nvPr/>
          </p:nvCxnSpPr>
          <p:spPr>
            <a:xfrm>
              <a:off x="1296" y="2772"/>
              <a:ext cx="210" cy="498"/>
            </a:xfrm>
            <a:prstGeom prst="straightConnector1">
              <a:avLst/>
            </a:prstGeom>
            <a:noFill/>
            <a:ln cap="flat" cmpd="sng" w="19050">
              <a:solidFill>
                <a:srgbClr val="FF0000"/>
              </a:solidFill>
              <a:prstDash val="solid"/>
              <a:round/>
              <a:headEnd len="med" w="med" type="none"/>
              <a:tailEnd len="med" w="med" type="triangle"/>
            </a:ln>
          </p:spPr>
        </p:cxnSp>
        <p:sp>
          <p:nvSpPr>
            <p:cNvPr id="2622" name="Google Shape;2622;p35"/>
            <p:cNvSpPr txBox="1"/>
            <p:nvPr/>
          </p:nvSpPr>
          <p:spPr>
            <a:xfrm>
              <a:off x="1274" y="1469"/>
              <a:ext cx="1994"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Một datagram lớn chia thành </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nhiều datagram nhỏ hơn</a:t>
              </a:r>
              <a:endParaRPr sz="1800">
                <a:solidFill>
                  <a:schemeClr val="dk1"/>
                </a:solidFill>
                <a:latin typeface="Arial"/>
                <a:ea typeface="Arial"/>
                <a:cs typeface="Arial"/>
                <a:sym typeface="Arial"/>
              </a:endParaRPr>
            </a:p>
          </p:txBody>
        </p:sp>
      </p:grpSp>
      <p:sp>
        <p:nvSpPr>
          <p:cNvPr id="2623" name="Google Shape;2623;p35"/>
          <p:cNvSpPr/>
          <p:nvPr/>
        </p:nvSpPr>
        <p:spPr>
          <a:xfrm>
            <a:off x="331788" y="1801813"/>
            <a:ext cx="2830512" cy="167798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1700"/>
              <a:buFont typeface="Noto Sans Symbols"/>
              <a:buNone/>
            </a:pPr>
            <a:r>
              <a:rPr lang="en-US" sz="2000" u="sng">
                <a:solidFill>
                  <a:srgbClr val="FF0000"/>
                </a:solidFill>
                <a:latin typeface="Arial"/>
                <a:ea typeface="Arial"/>
                <a:cs typeface="Arial"/>
                <a:sym typeface="Arial"/>
              </a:rPr>
              <a:t>Ví dụ</a:t>
            </a:r>
            <a:endParaRPr sz="2000">
              <a:solidFill>
                <a:schemeClr val="dk1"/>
              </a:solidFill>
              <a:latin typeface="Arial"/>
              <a:ea typeface="Arial"/>
              <a:cs typeface="Arial"/>
              <a:sym typeface="Arial"/>
            </a:endParaRPr>
          </a:p>
          <a:p>
            <a:pPr indent="-342900" lvl="0" marL="342900" marR="0" rtl="0" algn="l">
              <a:spcBef>
                <a:spcPts val="40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Datagram: 4000 byte</a:t>
            </a:r>
            <a:endParaRPr/>
          </a:p>
          <a:p>
            <a:pPr indent="-342900" lvl="0" marL="342900" marR="0" rtl="0" algn="l">
              <a:spcBef>
                <a:spcPts val="40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MTU = 1500 byte</a:t>
            </a:r>
            <a:endParaRPr/>
          </a:p>
          <a:p>
            <a:pPr indent="-234950" lvl="0" marL="342900" marR="0" rtl="0" algn="l">
              <a:spcBef>
                <a:spcPts val="400"/>
              </a:spcBef>
              <a:spcAft>
                <a:spcPts val="0"/>
              </a:spcAft>
              <a:buClr>
                <a:schemeClr val="accent2"/>
              </a:buClr>
              <a:buSzPts val="1700"/>
              <a:buFont typeface="Noto Sans Symbols"/>
              <a:buNone/>
            </a:pPr>
            <a:r>
              <a:t/>
            </a:r>
            <a:endParaRPr sz="2000">
              <a:solidFill>
                <a:schemeClr val="dk1"/>
              </a:solidFill>
              <a:latin typeface="Arial"/>
              <a:ea typeface="Arial"/>
              <a:cs typeface="Arial"/>
              <a:sym typeface="Arial"/>
            </a:endParaRPr>
          </a:p>
        </p:txBody>
      </p:sp>
      <p:sp>
        <p:nvSpPr>
          <p:cNvPr id="2624" name="Google Shape;2624;p35"/>
          <p:cNvSpPr txBox="1"/>
          <p:nvPr/>
        </p:nvSpPr>
        <p:spPr>
          <a:xfrm>
            <a:off x="463550" y="3751263"/>
            <a:ext cx="16065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1480 bytes in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data field</a:t>
            </a:r>
            <a:endParaRPr/>
          </a:p>
        </p:txBody>
      </p:sp>
      <p:cxnSp>
        <p:nvCxnSpPr>
          <p:cNvPr id="2625" name="Google Shape;2625;p35"/>
          <p:cNvCxnSpPr/>
          <p:nvPr/>
        </p:nvCxnSpPr>
        <p:spPr>
          <a:xfrm flipH="1" rot="10800000">
            <a:off x="2085975" y="3592513"/>
            <a:ext cx="2536825" cy="581025"/>
          </a:xfrm>
          <a:prstGeom prst="straightConnector1">
            <a:avLst/>
          </a:prstGeom>
          <a:noFill/>
          <a:ln cap="flat" cmpd="sng" w="19050">
            <a:solidFill>
              <a:srgbClr val="008000"/>
            </a:solidFill>
            <a:prstDash val="dot"/>
            <a:round/>
            <a:headEnd len="med" w="med" type="none"/>
            <a:tailEnd len="med" w="med" type="triangle"/>
          </a:ln>
        </p:spPr>
      </p:cxnSp>
      <p:sp>
        <p:nvSpPr>
          <p:cNvPr id="2626" name="Google Shape;2626;p35"/>
          <p:cNvSpPr txBox="1"/>
          <p:nvPr/>
        </p:nvSpPr>
        <p:spPr>
          <a:xfrm>
            <a:off x="1839913" y="4562475"/>
            <a:ext cx="9461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offset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1480/8 </a:t>
            </a:r>
            <a:endParaRPr/>
          </a:p>
        </p:txBody>
      </p:sp>
      <p:cxnSp>
        <p:nvCxnSpPr>
          <p:cNvPr id="2627" name="Google Shape;2627;p35"/>
          <p:cNvCxnSpPr/>
          <p:nvPr/>
        </p:nvCxnSpPr>
        <p:spPr>
          <a:xfrm flipH="1" rot="10800000">
            <a:off x="2870200" y="4440238"/>
            <a:ext cx="4032250" cy="412750"/>
          </a:xfrm>
          <a:prstGeom prst="straightConnector1">
            <a:avLst/>
          </a:prstGeom>
          <a:noFill/>
          <a:ln cap="flat" cmpd="sng" w="19050">
            <a:solidFill>
              <a:srgbClr val="008000"/>
            </a:solidFill>
            <a:prstDash val="dot"/>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2" name="Shape 2632"/>
        <p:cNvGrpSpPr/>
        <p:nvPr/>
      </p:nvGrpSpPr>
      <p:grpSpPr>
        <a:xfrm>
          <a:off x="0" y="0"/>
          <a:ext cx="0" cy="0"/>
          <a:chOff x="0" y="0"/>
          <a:chExt cx="0" cy="0"/>
        </a:xfrm>
      </p:grpSpPr>
      <p:sp>
        <p:nvSpPr>
          <p:cNvPr id="2633" name="Google Shape;2633;p36"/>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2634" name="Google Shape;2634;p3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635" name="Google Shape;2635;p36"/>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 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solidFill>
                  <a:srgbClr val="FF0000"/>
                </a:solidFill>
              </a:rPr>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solidFill>
                  <a:srgbClr val="FF0000"/>
                </a:solidFill>
              </a:rPr>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2636" name="Google Shape;2636;p36"/>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1" name="Shape 2641"/>
        <p:cNvGrpSpPr/>
        <p:nvPr/>
      </p:nvGrpSpPr>
      <p:grpSpPr>
        <a:xfrm>
          <a:off x="0" y="0"/>
          <a:ext cx="0" cy="0"/>
          <a:chOff x="0" y="0"/>
          <a:chExt cx="0" cy="0"/>
        </a:xfrm>
      </p:grpSpPr>
      <p:sp>
        <p:nvSpPr>
          <p:cNvPr id="2642" name="Google Shape;2642;p37"/>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Địa chỉ IP</a:t>
            </a:r>
            <a:endParaRPr/>
          </a:p>
        </p:txBody>
      </p:sp>
      <p:sp>
        <p:nvSpPr>
          <p:cNvPr id="2643" name="Google Shape;2643;p3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644" name="Google Shape;2644;p37"/>
          <p:cNvSpPr txBox="1"/>
          <p:nvPr>
            <p:ph idx="1" type="body"/>
          </p:nvPr>
        </p:nvSpPr>
        <p:spPr>
          <a:xfrm>
            <a:off x="476250" y="1333500"/>
            <a:ext cx="3695700"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solidFill>
                  <a:schemeClr val="accent2"/>
                </a:solidFill>
              </a:rPr>
              <a:t>Địa chỉ IP:</a:t>
            </a:r>
            <a:r>
              <a:rPr lang="en-US"/>
              <a:t> 32-bit định danh cho giao diện của host, router</a:t>
            </a:r>
            <a:endParaRPr/>
          </a:p>
          <a:p>
            <a:pPr indent="-273050" lvl="0" marL="273050" rtl="0" algn="l">
              <a:spcBef>
                <a:spcPts val="600"/>
              </a:spcBef>
              <a:spcAft>
                <a:spcPts val="0"/>
              </a:spcAft>
              <a:buSzPts val="1680"/>
              <a:buChar char="🞆"/>
            </a:pPr>
            <a:r>
              <a:rPr i="1" lang="en-US">
                <a:solidFill>
                  <a:schemeClr val="accent2"/>
                </a:solidFill>
              </a:rPr>
              <a:t>Giao diện:</a:t>
            </a:r>
            <a:r>
              <a:rPr lang="en-US"/>
              <a:t> kết nối giữa host/router và liên kết vật lý</a:t>
            </a:r>
            <a:endParaRPr/>
          </a:p>
          <a:p>
            <a:pPr indent="-273050" lvl="1" marL="639763" rtl="0" algn="l">
              <a:spcBef>
                <a:spcPts val="400"/>
              </a:spcBef>
              <a:spcAft>
                <a:spcPts val="0"/>
              </a:spcAft>
              <a:buSzPts val="1600"/>
              <a:buChar char="⚫"/>
            </a:pPr>
            <a:r>
              <a:rPr lang="en-US" sz="2000"/>
              <a:t>Thông thường, router có nhiều giao diện</a:t>
            </a:r>
            <a:endParaRPr/>
          </a:p>
          <a:p>
            <a:pPr indent="-273050" lvl="1" marL="639763" rtl="0" algn="l">
              <a:spcBef>
                <a:spcPts val="400"/>
              </a:spcBef>
              <a:spcAft>
                <a:spcPts val="0"/>
              </a:spcAft>
              <a:buSzPts val="1600"/>
              <a:buChar char="⚫"/>
            </a:pPr>
            <a:r>
              <a:rPr lang="en-US" sz="2000"/>
              <a:t>host có thể có nhiều giao diện</a:t>
            </a:r>
            <a:endParaRPr/>
          </a:p>
          <a:p>
            <a:pPr indent="-273050" lvl="1" marL="639763" rtl="0" algn="l">
              <a:spcBef>
                <a:spcPts val="400"/>
              </a:spcBef>
              <a:spcAft>
                <a:spcPts val="0"/>
              </a:spcAft>
              <a:buSzPts val="1600"/>
              <a:buChar char="⚫"/>
            </a:pPr>
            <a:r>
              <a:rPr lang="en-US" sz="2000"/>
              <a:t>Địa chỉ IP gán cho mỗi giao diện</a:t>
            </a:r>
            <a:endParaRPr/>
          </a:p>
        </p:txBody>
      </p:sp>
      <p:graphicFrame>
        <p:nvGraphicFramePr>
          <p:cNvPr id="2645" name="Google Shape;2645;p37"/>
          <p:cNvGraphicFramePr/>
          <p:nvPr/>
        </p:nvGraphicFramePr>
        <p:xfrm>
          <a:off x="4456113" y="1265238"/>
          <a:ext cx="584200" cy="463550"/>
        </p:xfrm>
        <a:graphic>
          <a:graphicData uri="http://schemas.openxmlformats.org/presentationml/2006/ole">
            <mc:AlternateContent>
              <mc:Choice Requires="v">
                <p:oleObj r:id="rId4" imgH="463550" imgW="584200" progId="MS_ClipArt_Gallery.2" spid="_x0000_s1">
                  <p:embed/>
                </p:oleObj>
              </mc:Choice>
              <mc:Fallback>
                <p:oleObj r:id="rId5" imgH="463550" imgW="584200" progId="MS_ClipArt_Gallery.2">
                  <p:embed/>
                  <p:pic>
                    <p:nvPicPr>
                      <p:cNvPr id="2645" name="Google Shape;2645;p37"/>
                      <p:cNvPicPr preferRelativeResize="0"/>
                      <p:nvPr/>
                    </p:nvPicPr>
                    <p:blipFill rotWithShape="1">
                      <a:blip r:embed="rId6">
                        <a:alphaModFix/>
                      </a:blip>
                      <a:srcRect b="0" l="0" r="0" t="0"/>
                      <a:stretch/>
                    </p:blipFill>
                    <p:spPr>
                      <a:xfrm>
                        <a:off x="4456113" y="1265238"/>
                        <a:ext cx="584200" cy="463550"/>
                      </a:xfrm>
                      <a:prstGeom prst="rect">
                        <a:avLst/>
                      </a:prstGeom>
                      <a:noFill/>
                      <a:ln>
                        <a:noFill/>
                      </a:ln>
                    </p:spPr>
                  </p:pic>
                </p:oleObj>
              </mc:Fallback>
            </mc:AlternateContent>
          </a:graphicData>
        </a:graphic>
      </p:graphicFrame>
      <p:cxnSp>
        <p:nvCxnSpPr>
          <p:cNvPr id="2646" name="Google Shape;2646;p37"/>
          <p:cNvCxnSpPr/>
          <p:nvPr/>
        </p:nvCxnSpPr>
        <p:spPr>
          <a:xfrm>
            <a:off x="5016500" y="1638300"/>
            <a:ext cx="277813" cy="1588"/>
          </a:xfrm>
          <a:prstGeom prst="straightConnector1">
            <a:avLst/>
          </a:prstGeom>
          <a:noFill/>
          <a:ln cap="flat" cmpd="sng" w="19050">
            <a:solidFill>
              <a:schemeClr val="dk1"/>
            </a:solidFill>
            <a:prstDash val="solid"/>
            <a:round/>
            <a:headEnd len="med" w="med" type="none"/>
            <a:tailEnd len="med" w="med" type="none"/>
          </a:ln>
        </p:spPr>
      </p:cxnSp>
      <p:cxnSp>
        <p:nvCxnSpPr>
          <p:cNvPr id="2647" name="Google Shape;2647;p37"/>
          <p:cNvCxnSpPr/>
          <p:nvPr/>
        </p:nvCxnSpPr>
        <p:spPr>
          <a:xfrm>
            <a:off x="5307013" y="1624013"/>
            <a:ext cx="0" cy="1290637"/>
          </a:xfrm>
          <a:prstGeom prst="straightConnector1">
            <a:avLst/>
          </a:prstGeom>
          <a:noFill/>
          <a:ln cap="flat" cmpd="sng" w="19050">
            <a:solidFill>
              <a:schemeClr val="dk1"/>
            </a:solidFill>
            <a:prstDash val="solid"/>
            <a:round/>
            <a:headEnd len="med" w="med" type="none"/>
            <a:tailEnd len="med" w="med" type="none"/>
          </a:ln>
        </p:spPr>
      </p:cxnSp>
      <p:cxnSp>
        <p:nvCxnSpPr>
          <p:cNvPr id="2648" name="Google Shape;2648;p37"/>
          <p:cNvCxnSpPr/>
          <p:nvPr/>
        </p:nvCxnSpPr>
        <p:spPr>
          <a:xfrm flipH="1" rot="10800000">
            <a:off x="5016500" y="2282825"/>
            <a:ext cx="277813" cy="3175"/>
          </a:xfrm>
          <a:prstGeom prst="straightConnector1">
            <a:avLst/>
          </a:prstGeom>
          <a:noFill/>
          <a:ln cap="flat" cmpd="sng" w="19050">
            <a:solidFill>
              <a:schemeClr val="dk1"/>
            </a:solidFill>
            <a:prstDash val="solid"/>
            <a:round/>
            <a:headEnd len="med" w="med" type="none"/>
            <a:tailEnd len="med" w="med" type="none"/>
          </a:ln>
        </p:spPr>
      </p:cxnSp>
      <p:cxnSp>
        <p:nvCxnSpPr>
          <p:cNvPr id="2649" name="Google Shape;2649;p37"/>
          <p:cNvCxnSpPr/>
          <p:nvPr/>
        </p:nvCxnSpPr>
        <p:spPr>
          <a:xfrm>
            <a:off x="5026025" y="2909888"/>
            <a:ext cx="273050" cy="1587"/>
          </a:xfrm>
          <a:prstGeom prst="straightConnector1">
            <a:avLst/>
          </a:prstGeom>
          <a:noFill/>
          <a:ln cap="flat" cmpd="sng" w="19050">
            <a:solidFill>
              <a:schemeClr val="dk1"/>
            </a:solidFill>
            <a:prstDash val="solid"/>
            <a:round/>
            <a:headEnd len="med" w="med" type="none"/>
            <a:tailEnd len="med" w="med" type="none"/>
          </a:ln>
        </p:spPr>
      </p:cxnSp>
      <p:graphicFrame>
        <p:nvGraphicFramePr>
          <p:cNvPr id="2650" name="Google Shape;2650;p37"/>
          <p:cNvGraphicFramePr/>
          <p:nvPr/>
        </p:nvGraphicFramePr>
        <p:xfrm>
          <a:off x="4456113" y="1931988"/>
          <a:ext cx="584200" cy="463550"/>
        </p:xfrm>
        <a:graphic>
          <a:graphicData uri="http://schemas.openxmlformats.org/presentationml/2006/ole">
            <mc:AlternateContent>
              <mc:Choice Requires="v">
                <p:oleObj r:id="rId7" imgH="463550" imgW="584200" progId="MS_ClipArt_Gallery.2" spid="_x0000_s2">
                  <p:embed/>
                </p:oleObj>
              </mc:Choice>
              <mc:Fallback>
                <p:oleObj r:id="rId8" imgH="463550" imgW="584200" progId="MS_ClipArt_Gallery.2">
                  <p:embed/>
                  <p:pic>
                    <p:nvPicPr>
                      <p:cNvPr id="2650" name="Google Shape;2650;p37"/>
                      <p:cNvPicPr preferRelativeResize="0"/>
                      <p:nvPr/>
                    </p:nvPicPr>
                    <p:blipFill rotWithShape="1">
                      <a:blip r:embed="rId6">
                        <a:alphaModFix/>
                      </a:blip>
                      <a:srcRect b="0" l="0" r="0" t="0"/>
                      <a:stretch/>
                    </p:blipFill>
                    <p:spPr>
                      <a:xfrm>
                        <a:off x="4456113" y="1931988"/>
                        <a:ext cx="584200" cy="463550"/>
                      </a:xfrm>
                      <a:prstGeom prst="rect">
                        <a:avLst/>
                      </a:prstGeom>
                      <a:noFill/>
                      <a:ln>
                        <a:noFill/>
                      </a:ln>
                    </p:spPr>
                  </p:pic>
                </p:oleObj>
              </mc:Fallback>
            </mc:AlternateContent>
          </a:graphicData>
        </a:graphic>
      </p:graphicFrame>
      <p:graphicFrame>
        <p:nvGraphicFramePr>
          <p:cNvPr id="2651" name="Google Shape;2651;p37"/>
          <p:cNvGraphicFramePr/>
          <p:nvPr/>
        </p:nvGraphicFramePr>
        <p:xfrm>
          <a:off x="4456113" y="2541588"/>
          <a:ext cx="584200" cy="463550"/>
        </p:xfrm>
        <a:graphic>
          <a:graphicData uri="http://schemas.openxmlformats.org/presentationml/2006/ole">
            <mc:AlternateContent>
              <mc:Choice Requires="v">
                <p:oleObj r:id="rId9" imgH="463550" imgW="584200" progId="MS_ClipArt_Gallery.2" spid="_x0000_s3">
                  <p:embed/>
                </p:oleObj>
              </mc:Choice>
              <mc:Fallback>
                <p:oleObj r:id="rId10" imgH="463550" imgW="584200" progId="MS_ClipArt_Gallery.2">
                  <p:embed/>
                  <p:pic>
                    <p:nvPicPr>
                      <p:cNvPr id="2651" name="Google Shape;2651;p37"/>
                      <p:cNvPicPr preferRelativeResize="0"/>
                      <p:nvPr/>
                    </p:nvPicPr>
                    <p:blipFill rotWithShape="1">
                      <a:blip r:embed="rId6">
                        <a:alphaModFix/>
                      </a:blip>
                      <a:srcRect b="0" l="0" r="0" t="0"/>
                      <a:stretch/>
                    </p:blipFill>
                    <p:spPr>
                      <a:xfrm>
                        <a:off x="4456113" y="2541588"/>
                        <a:ext cx="584200" cy="463550"/>
                      </a:xfrm>
                      <a:prstGeom prst="rect">
                        <a:avLst/>
                      </a:prstGeom>
                      <a:noFill/>
                      <a:ln>
                        <a:noFill/>
                      </a:ln>
                    </p:spPr>
                  </p:pic>
                </p:oleObj>
              </mc:Fallback>
            </mc:AlternateContent>
          </a:graphicData>
        </a:graphic>
      </p:graphicFrame>
      <p:cxnSp>
        <p:nvCxnSpPr>
          <p:cNvPr id="2652" name="Google Shape;2652;p37"/>
          <p:cNvCxnSpPr/>
          <p:nvPr/>
        </p:nvCxnSpPr>
        <p:spPr>
          <a:xfrm>
            <a:off x="5307013" y="2481263"/>
            <a:ext cx="1035050" cy="6350"/>
          </a:xfrm>
          <a:prstGeom prst="straightConnector1">
            <a:avLst/>
          </a:prstGeom>
          <a:noFill/>
          <a:ln cap="flat" cmpd="sng" w="19050">
            <a:solidFill>
              <a:schemeClr val="dk1"/>
            </a:solidFill>
            <a:prstDash val="solid"/>
            <a:round/>
            <a:headEnd len="med" w="med" type="none"/>
            <a:tailEnd len="med" w="med" type="none"/>
          </a:ln>
        </p:spPr>
      </p:cxnSp>
      <p:grpSp>
        <p:nvGrpSpPr>
          <p:cNvPr id="2653" name="Google Shape;2653;p37"/>
          <p:cNvGrpSpPr/>
          <p:nvPr/>
        </p:nvGrpSpPr>
        <p:grpSpPr>
          <a:xfrm>
            <a:off x="6249988" y="2446338"/>
            <a:ext cx="711200" cy="381000"/>
            <a:chOff x="3600" y="219"/>
            <a:chExt cx="360" cy="175"/>
          </a:xfrm>
        </p:grpSpPr>
        <p:sp>
          <p:nvSpPr>
            <p:cNvPr id="2654" name="Google Shape;2654;p37"/>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655" name="Google Shape;2655;p37"/>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656" name="Google Shape;2656;p37"/>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657" name="Google Shape;2657;p37"/>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58" name="Google Shape;2658;p37"/>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659" name="Google Shape;2659;p37"/>
            <p:cNvGrpSpPr/>
            <p:nvPr/>
          </p:nvGrpSpPr>
          <p:grpSpPr>
            <a:xfrm>
              <a:off x="3686" y="244"/>
              <a:ext cx="177" cy="66"/>
              <a:chOff x="2848" y="848"/>
              <a:chExt cx="140" cy="98"/>
            </a:xfrm>
          </p:grpSpPr>
          <p:cxnSp>
            <p:nvCxnSpPr>
              <p:cNvPr id="2660" name="Google Shape;2660;p37"/>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661" name="Google Shape;2661;p37"/>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662" name="Google Shape;2662;p37"/>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663" name="Google Shape;2663;p37"/>
            <p:cNvGrpSpPr/>
            <p:nvPr/>
          </p:nvGrpSpPr>
          <p:grpSpPr>
            <a:xfrm flipH="1" rot="10800000">
              <a:off x="3686" y="243"/>
              <a:ext cx="177" cy="66"/>
              <a:chOff x="2848" y="848"/>
              <a:chExt cx="140" cy="98"/>
            </a:xfrm>
          </p:grpSpPr>
          <p:cxnSp>
            <p:nvCxnSpPr>
              <p:cNvPr id="2664" name="Google Shape;2664;p37"/>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665" name="Google Shape;2665;p37"/>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666" name="Google Shape;2666;p37"/>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2667" name="Google Shape;2667;p37"/>
          <p:cNvSpPr txBox="1"/>
          <p:nvPr/>
        </p:nvSpPr>
        <p:spPr>
          <a:xfrm>
            <a:off x="4975225" y="131286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223.1.1.1</a:t>
            </a:r>
            <a:endParaRPr sz="1800">
              <a:solidFill>
                <a:schemeClr val="dk1"/>
              </a:solidFill>
              <a:latin typeface="Comic Sans MS"/>
              <a:ea typeface="Comic Sans MS"/>
              <a:cs typeface="Comic Sans MS"/>
              <a:sym typeface="Comic Sans MS"/>
            </a:endParaRPr>
          </a:p>
        </p:txBody>
      </p:sp>
      <p:grpSp>
        <p:nvGrpSpPr>
          <p:cNvPr id="2668" name="Google Shape;2668;p37"/>
          <p:cNvGrpSpPr/>
          <p:nvPr/>
        </p:nvGrpSpPr>
        <p:grpSpPr>
          <a:xfrm>
            <a:off x="4975225" y="1955800"/>
            <a:ext cx="1031875" cy="336550"/>
            <a:chOff x="3251" y="608"/>
            <a:chExt cx="650" cy="212"/>
          </a:xfrm>
        </p:grpSpPr>
        <p:sp>
          <p:nvSpPr>
            <p:cNvPr id="2669" name="Google Shape;2669;p37"/>
            <p:cNvSpPr/>
            <p:nvPr/>
          </p:nvSpPr>
          <p:spPr>
            <a:xfrm>
              <a:off x="3306" y="657"/>
              <a:ext cx="525" cy="1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70" name="Google Shape;2670;p37"/>
            <p:cNvSpPr txBox="1"/>
            <p:nvPr/>
          </p:nvSpPr>
          <p:spPr>
            <a:xfrm>
              <a:off x="3251" y="608"/>
              <a:ext cx="650"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223.1.1.2</a:t>
              </a:r>
              <a:endParaRPr sz="1800">
                <a:solidFill>
                  <a:schemeClr val="dk1"/>
                </a:solidFill>
                <a:latin typeface="Comic Sans MS"/>
                <a:ea typeface="Comic Sans MS"/>
                <a:cs typeface="Comic Sans MS"/>
                <a:sym typeface="Comic Sans MS"/>
              </a:endParaRPr>
            </a:p>
          </p:txBody>
        </p:sp>
      </p:grpSp>
      <p:sp>
        <p:nvSpPr>
          <p:cNvPr id="2671" name="Google Shape;2671;p37"/>
          <p:cNvSpPr txBox="1"/>
          <p:nvPr/>
        </p:nvSpPr>
        <p:spPr>
          <a:xfrm>
            <a:off x="4860925" y="289401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223.1.1.3</a:t>
            </a:r>
            <a:endParaRPr sz="1800">
              <a:solidFill>
                <a:schemeClr val="dk1"/>
              </a:solidFill>
              <a:latin typeface="Comic Sans MS"/>
              <a:ea typeface="Comic Sans MS"/>
              <a:cs typeface="Comic Sans MS"/>
              <a:sym typeface="Comic Sans MS"/>
            </a:endParaRPr>
          </a:p>
        </p:txBody>
      </p:sp>
      <p:sp>
        <p:nvSpPr>
          <p:cNvPr id="2672" name="Google Shape;2672;p37"/>
          <p:cNvSpPr txBox="1"/>
          <p:nvPr/>
        </p:nvSpPr>
        <p:spPr>
          <a:xfrm>
            <a:off x="5651500" y="2222500"/>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223.1.1.4</a:t>
            </a:r>
            <a:endParaRPr sz="1800">
              <a:solidFill>
                <a:schemeClr val="dk1"/>
              </a:solidFill>
              <a:latin typeface="Comic Sans MS"/>
              <a:ea typeface="Comic Sans MS"/>
              <a:cs typeface="Comic Sans MS"/>
              <a:sym typeface="Comic Sans MS"/>
            </a:endParaRPr>
          </a:p>
        </p:txBody>
      </p:sp>
      <p:cxnSp>
        <p:nvCxnSpPr>
          <p:cNvPr id="2673" name="Google Shape;2673;p37"/>
          <p:cNvCxnSpPr/>
          <p:nvPr/>
        </p:nvCxnSpPr>
        <p:spPr>
          <a:xfrm>
            <a:off x="6854825" y="2490788"/>
            <a:ext cx="1016000" cy="1587"/>
          </a:xfrm>
          <a:prstGeom prst="straightConnector1">
            <a:avLst/>
          </a:prstGeom>
          <a:noFill/>
          <a:ln cap="flat" cmpd="sng" w="19050">
            <a:solidFill>
              <a:schemeClr val="dk1"/>
            </a:solidFill>
            <a:prstDash val="solid"/>
            <a:round/>
            <a:headEnd len="med" w="med" type="none"/>
            <a:tailEnd len="med" w="med" type="none"/>
          </a:ln>
        </p:spPr>
      </p:cxnSp>
      <p:sp>
        <p:nvSpPr>
          <p:cNvPr id="2674" name="Google Shape;2674;p37"/>
          <p:cNvSpPr txBox="1"/>
          <p:nvPr/>
        </p:nvSpPr>
        <p:spPr>
          <a:xfrm>
            <a:off x="6727825" y="2212975"/>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223.1.2.9</a:t>
            </a:r>
            <a:endParaRPr sz="1800">
              <a:solidFill>
                <a:schemeClr val="dk1"/>
              </a:solidFill>
              <a:latin typeface="Comic Sans MS"/>
              <a:ea typeface="Comic Sans MS"/>
              <a:cs typeface="Comic Sans MS"/>
              <a:sym typeface="Comic Sans MS"/>
            </a:endParaRPr>
          </a:p>
        </p:txBody>
      </p:sp>
      <p:cxnSp>
        <p:nvCxnSpPr>
          <p:cNvPr id="2675" name="Google Shape;2675;p37"/>
          <p:cNvCxnSpPr/>
          <p:nvPr/>
        </p:nvCxnSpPr>
        <p:spPr>
          <a:xfrm>
            <a:off x="7878763" y="1795463"/>
            <a:ext cx="0" cy="1290637"/>
          </a:xfrm>
          <a:prstGeom prst="straightConnector1">
            <a:avLst/>
          </a:prstGeom>
          <a:noFill/>
          <a:ln cap="flat" cmpd="sng" w="19050">
            <a:solidFill>
              <a:schemeClr val="dk1"/>
            </a:solidFill>
            <a:prstDash val="solid"/>
            <a:round/>
            <a:headEnd len="med" w="med" type="none"/>
            <a:tailEnd len="med" w="med" type="none"/>
          </a:ln>
        </p:spPr>
      </p:cxnSp>
      <p:graphicFrame>
        <p:nvGraphicFramePr>
          <p:cNvPr id="2676" name="Google Shape;2676;p37"/>
          <p:cNvGraphicFramePr/>
          <p:nvPr/>
        </p:nvGraphicFramePr>
        <p:xfrm>
          <a:off x="8056563" y="1503363"/>
          <a:ext cx="584200" cy="463550"/>
        </p:xfrm>
        <a:graphic>
          <a:graphicData uri="http://schemas.openxmlformats.org/presentationml/2006/ole">
            <mc:AlternateContent>
              <mc:Choice Requires="v">
                <p:oleObj r:id="rId11" imgH="463550" imgW="584200" progId="MS_ClipArt_Gallery.2" spid="_x0000_s4">
                  <p:embed/>
                </p:oleObj>
              </mc:Choice>
              <mc:Fallback>
                <p:oleObj r:id="rId12" imgH="463550" imgW="584200" progId="MS_ClipArt_Gallery.2">
                  <p:embed/>
                  <p:pic>
                    <p:nvPicPr>
                      <p:cNvPr id="2676" name="Google Shape;2676;p37"/>
                      <p:cNvPicPr preferRelativeResize="0"/>
                      <p:nvPr/>
                    </p:nvPicPr>
                    <p:blipFill rotWithShape="1">
                      <a:blip r:embed="rId6">
                        <a:alphaModFix/>
                      </a:blip>
                      <a:srcRect b="0" l="0" r="0" t="0"/>
                      <a:stretch/>
                    </p:blipFill>
                    <p:spPr>
                      <a:xfrm>
                        <a:off x="8056563" y="1503363"/>
                        <a:ext cx="584200" cy="463550"/>
                      </a:xfrm>
                      <a:prstGeom prst="rect">
                        <a:avLst/>
                      </a:prstGeom>
                      <a:noFill/>
                      <a:ln>
                        <a:noFill/>
                      </a:ln>
                    </p:spPr>
                  </p:pic>
                </p:oleObj>
              </mc:Fallback>
            </mc:AlternateContent>
          </a:graphicData>
        </a:graphic>
      </p:graphicFrame>
      <p:cxnSp>
        <p:nvCxnSpPr>
          <p:cNvPr id="2677" name="Google Shape;2677;p37"/>
          <p:cNvCxnSpPr/>
          <p:nvPr/>
        </p:nvCxnSpPr>
        <p:spPr>
          <a:xfrm>
            <a:off x="7878763" y="1800225"/>
            <a:ext cx="234950" cy="6350"/>
          </a:xfrm>
          <a:prstGeom prst="straightConnector1">
            <a:avLst/>
          </a:prstGeom>
          <a:noFill/>
          <a:ln cap="flat" cmpd="sng" w="19050">
            <a:solidFill>
              <a:schemeClr val="dk1"/>
            </a:solidFill>
            <a:prstDash val="solid"/>
            <a:round/>
            <a:headEnd len="med" w="med" type="none"/>
            <a:tailEnd len="med" w="med" type="none"/>
          </a:ln>
        </p:spPr>
      </p:cxnSp>
      <p:graphicFrame>
        <p:nvGraphicFramePr>
          <p:cNvPr id="2678" name="Google Shape;2678;p37"/>
          <p:cNvGraphicFramePr/>
          <p:nvPr/>
        </p:nvGraphicFramePr>
        <p:xfrm>
          <a:off x="8061325" y="2884488"/>
          <a:ext cx="584200" cy="463550"/>
        </p:xfrm>
        <a:graphic>
          <a:graphicData uri="http://schemas.openxmlformats.org/presentationml/2006/ole">
            <mc:AlternateContent>
              <mc:Choice Requires="v">
                <p:oleObj r:id="rId13" imgH="463550" imgW="584200" progId="MS_ClipArt_Gallery.2" spid="_x0000_s5">
                  <p:embed/>
                </p:oleObj>
              </mc:Choice>
              <mc:Fallback>
                <p:oleObj r:id="rId14" imgH="463550" imgW="584200" progId="MS_ClipArt_Gallery.2">
                  <p:embed/>
                  <p:pic>
                    <p:nvPicPr>
                      <p:cNvPr id="2678" name="Google Shape;2678;p37"/>
                      <p:cNvPicPr preferRelativeResize="0"/>
                      <p:nvPr/>
                    </p:nvPicPr>
                    <p:blipFill rotWithShape="1">
                      <a:blip r:embed="rId6">
                        <a:alphaModFix/>
                      </a:blip>
                      <a:srcRect b="0" l="0" r="0" t="0"/>
                      <a:stretch/>
                    </p:blipFill>
                    <p:spPr>
                      <a:xfrm>
                        <a:off x="8061325" y="2884488"/>
                        <a:ext cx="584200" cy="463550"/>
                      </a:xfrm>
                      <a:prstGeom prst="rect">
                        <a:avLst/>
                      </a:prstGeom>
                      <a:noFill/>
                      <a:ln>
                        <a:noFill/>
                      </a:ln>
                    </p:spPr>
                  </p:pic>
                </p:oleObj>
              </mc:Fallback>
            </mc:AlternateContent>
          </a:graphicData>
        </a:graphic>
      </p:graphicFrame>
      <p:cxnSp>
        <p:nvCxnSpPr>
          <p:cNvPr id="2679" name="Google Shape;2679;p37"/>
          <p:cNvCxnSpPr/>
          <p:nvPr/>
        </p:nvCxnSpPr>
        <p:spPr>
          <a:xfrm>
            <a:off x="7878763" y="3071813"/>
            <a:ext cx="234950" cy="6350"/>
          </a:xfrm>
          <a:prstGeom prst="straightConnector1">
            <a:avLst/>
          </a:prstGeom>
          <a:noFill/>
          <a:ln cap="flat" cmpd="sng" w="19050">
            <a:solidFill>
              <a:schemeClr val="dk1"/>
            </a:solidFill>
            <a:prstDash val="solid"/>
            <a:round/>
            <a:headEnd len="med" w="med" type="none"/>
            <a:tailEnd len="med" w="med" type="none"/>
          </a:ln>
        </p:spPr>
      </p:cxnSp>
      <p:grpSp>
        <p:nvGrpSpPr>
          <p:cNvPr id="2680" name="Google Shape;2680;p37"/>
          <p:cNvGrpSpPr/>
          <p:nvPr/>
        </p:nvGrpSpPr>
        <p:grpSpPr>
          <a:xfrm>
            <a:off x="7189788" y="2732088"/>
            <a:ext cx="1031875" cy="336550"/>
            <a:chOff x="4532" y="1229"/>
            <a:chExt cx="650" cy="212"/>
          </a:xfrm>
        </p:grpSpPr>
        <p:sp>
          <p:nvSpPr>
            <p:cNvPr id="2681" name="Google Shape;2681;p37"/>
            <p:cNvSpPr/>
            <p:nvPr/>
          </p:nvSpPr>
          <p:spPr>
            <a:xfrm>
              <a:off x="4587" y="1284"/>
              <a:ext cx="534" cy="1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82" name="Google Shape;2682;p37"/>
            <p:cNvSpPr txBox="1"/>
            <p:nvPr/>
          </p:nvSpPr>
          <p:spPr>
            <a:xfrm>
              <a:off x="4532" y="1229"/>
              <a:ext cx="650"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223.1.2.2</a:t>
              </a:r>
              <a:endParaRPr sz="1800">
                <a:solidFill>
                  <a:schemeClr val="dk1"/>
                </a:solidFill>
                <a:latin typeface="Comic Sans MS"/>
                <a:ea typeface="Comic Sans MS"/>
                <a:cs typeface="Comic Sans MS"/>
                <a:sym typeface="Comic Sans MS"/>
              </a:endParaRPr>
            </a:p>
          </p:txBody>
        </p:sp>
      </p:grpSp>
      <p:grpSp>
        <p:nvGrpSpPr>
          <p:cNvPr id="2683" name="Google Shape;2683;p37"/>
          <p:cNvGrpSpPr/>
          <p:nvPr/>
        </p:nvGrpSpPr>
        <p:grpSpPr>
          <a:xfrm>
            <a:off x="7151688" y="1760538"/>
            <a:ext cx="1031875" cy="336550"/>
            <a:chOff x="4532" y="1229"/>
            <a:chExt cx="650" cy="212"/>
          </a:xfrm>
        </p:grpSpPr>
        <p:sp>
          <p:nvSpPr>
            <p:cNvPr id="2684" name="Google Shape;2684;p37"/>
            <p:cNvSpPr/>
            <p:nvPr/>
          </p:nvSpPr>
          <p:spPr>
            <a:xfrm>
              <a:off x="4587" y="1284"/>
              <a:ext cx="534" cy="1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85" name="Google Shape;2685;p37"/>
            <p:cNvSpPr txBox="1"/>
            <p:nvPr/>
          </p:nvSpPr>
          <p:spPr>
            <a:xfrm>
              <a:off x="4532" y="1229"/>
              <a:ext cx="650"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223.1.2.1</a:t>
              </a:r>
              <a:endParaRPr sz="1800">
                <a:solidFill>
                  <a:schemeClr val="dk1"/>
                </a:solidFill>
                <a:latin typeface="Comic Sans MS"/>
                <a:ea typeface="Comic Sans MS"/>
                <a:cs typeface="Comic Sans MS"/>
                <a:sym typeface="Comic Sans MS"/>
              </a:endParaRPr>
            </a:p>
          </p:txBody>
        </p:sp>
      </p:grpSp>
      <p:cxnSp>
        <p:nvCxnSpPr>
          <p:cNvPr id="2686" name="Google Shape;2686;p37"/>
          <p:cNvCxnSpPr/>
          <p:nvPr/>
        </p:nvCxnSpPr>
        <p:spPr>
          <a:xfrm>
            <a:off x="6616700" y="2828925"/>
            <a:ext cx="0" cy="1290638"/>
          </a:xfrm>
          <a:prstGeom prst="straightConnector1">
            <a:avLst/>
          </a:prstGeom>
          <a:noFill/>
          <a:ln cap="flat" cmpd="sng" w="19050">
            <a:solidFill>
              <a:schemeClr val="dk1"/>
            </a:solidFill>
            <a:prstDash val="solid"/>
            <a:round/>
            <a:headEnd len="med" w="med" type="none"/>
            <a:tailEnd len="med" w="med" type="none"/>
          </a:ln>
        </p:spPr>
      </p:cxnSp>
      <p:cxnSp>
        <p:nvCxnSpPr>
          <p:cNvPr id="2687" name="Google Shape;2687;p37"/>
          <p:cNvCxnSpPr/>
          <p:nvPr/>
        </p:nvCxnSpPr>
        <p:spPr>
          <a:xfrm rot="10800000">
            <a:off x="6007100" y="4110038"/>
            <a:ext cx="1185863" cy="0"/>
          </a:xfrm>
          <a:prstGeom prst="straightConnector1">
            <a:avLst/>
          </a:prstGeom>
          <a:noFill/>
          <a:ln cap="flat" cmpd="sng" w="19050">
            <a:solidFill>
              <a:schemeClr val="dk1"/>
            </a:solidFill>
            <a:prstDash val="solid"/>
            <a:round/>
            <a:headEnd len="med" w="med" type="none"/>
            <a:tailEnd len="med" w="med" type="none"/>
          </a:ln>
        </p:spPr>
      </p:cxnSp>
      <p:cxnSp>
        <p:nvCxnSpPr>
          <p:cNvPr id="2688" name="Google Shape;2688;p37"/>
          <p:cNvCxnSpPr/>
          <p:nvPr/>
        </p:nvCxnSpPr>
        <p:spPr>
          <a:xfrm rot="10800000">
            <a:off x="6003925" y="4102100"/>
            <a:ext cx="3175" cy="241300"/>
          </a:xfrm>
          <a:prstGeom prst="straightConnector1">
            <a:avLst/>
          </a:prstGeom>
          <a:noFill/>
          <a:ln cap="flat" cmpd="sng" w="19050">
            <a:solidFill>
              <a:schemeClr val="dk1"/>
            </a:solidFill>
            <a:prstDash val="solid"/>
            <a:round/>
            <a:headEnd len="med" w="med" type="none"/>
            <a:tailEnd len="med" w="med" type="none"/>
          </a:ln>
        </p:spPr>
      </p:cxnSp>
      <p:cxnSp>
        <p:nvCxnSpPr>
          <p:cNvPr id="2689" name="Google Shape;2689;p37"/>
          <p:cNvCxnSpPr/>
          <p:nvPr/>
        </p:nvCxnSpPr>
        <p:spPr>
          <a:xfrm rot="10800000">
            <a:off x="7180263" y="4106863"/>
            <a:ext cx="3175" cy="241300"/>
          </a:xfrm>
          <a:prstGeom prst="straightConnector1">
            <a:avLst/>
          </a:prstGeom>
          <a:noFill/>
          <a:ln cap="flat" cmpd="sng" w="19050">
            <a:solidFill>
              <a:schemeClr val="dk1"/>
            </a:solidFill>
            <a:prstDash val="solid"/>
            <a:round/>
            <a:headEnd len="med" w="med" type="none"/>
            <a:tailEnd len="med" w="med" type="none"/>
          </a:ln>
        </p:spPr>
      </p:cxnSp>
      <p:graphicFrame>
        <p:nvGraphicFramePr>
          <p:cNvPr id="2690" name="Google Shape;2690;p37"/>
          <p:cNvGraphicFramePr/>
          <p:nvPr/>
        </p:nvGraphicFramePr>
        <p:xfrm>
          <a:off x="6965950" y="4265613"/>
          <a:ext cx="584200" cy="463550"/>
        </p:xfrm>
        <a:graphic>
          <a:graphicData uri="http://schemas.openxmlformats.org/presentationml/2006/ole">
            <mc:AlternateContent>
              <mc:Choice Requires="v">
                <p:oleObj r:id="rId15" imgH="463550" imgW="584200" progId="MS_ClipArt_Gallery.2" spid="_x0000_s6">
                  <p:embed/>
                </p:oleObj>
              </mc:Choice>
              <mc:Fallback>
                <p:oleObj r:id="rId16" imgH="463550" imgW="584200" progId="MS_ClipArt_Gallery.2">
                  <p:embed/>
                  <p:pic>
                    <p:nvPicPr>
                      <p:cNvPr id="2690" name="Google Shape;2690;p37"/>
                      <p:cNvPicPr preferRelativeResize="0"/>
                      <p:nvPr/>
                    </p:nvPicPr>
                    <p:blipFill rotWithShape="1">
                      <a:blip r:embed="rId6">
                        <a:alphaModFix/>
                      </a:blip>
                      <a:srcRect b="0" l="0" r="0" t="0"/>
                      <a:stretch/>
                    </p:blipFill>
                    <p:spPr>
                      <a:xfrm>
                        <a:off x="6965950" y="4265613"/>
                        <a:ext cx="584200" cy="463550"/>
                      </a:xfrm>
                      <a:prstGeom prst="rect">
                        <a:avLst/>
                      </a:prstGeom>
                      <a:noFill/>
                      <a:ln>
                        <a:noFill/>
                      </a:ln>
                    </p:spPr>
                  </p:pic>
                </p:oleObj>
              </mc:Fallback>
            </mc:AlternateContent>
          </a:graphicData>
        </a:graphic>
      </p:graphicFrame>
      <p:graphicFrame>
        <p:nvGraphicFramePr>
          <p:cNvPr id="2691" name="Google Shape;2691;p37"/>
          <p:cNvGraphicFramePr/>
          <p:nvPr/>
        </p:nvGraphicFramePr>
        <p:xfrm>
          <a:off x="5708650" y="4279900"/>
          <a:ext cx="584200" cy="463550"/>
        </p:xfrm>
        <a:graphic>
          <a:graphicData uri="http://schemas.openxmlformats.org/presentationml/2006/ole">
            <mc:AlternateContent>
              <mc:Choice Requires="v">
                <p:oleObj r:id="rId17" imgH="463550" imgW="584200" progId="MS_ClipArt_Gallery.2" spid="_x0000_s7">
                  <p:embed/>
                </p:oleObj>
              </mc:Choice>
              <mc:Fallback>
                <p:oleObj r:id="rId18" imgH="463550" imgW="584200" progId="MS_ClipArt_Gallery.2">
                  <p:embed/>
                  <p:pic>
                    <p:nvPicPr>
                      <p:cNvPr id="2691" name="Google Shape;2691;p37"/>
                      <p:cNvPicPr preferRelativeResize="0"/>
                      <p:nvPr/>
                    </p:nvPicPr>
                    <p:blipFill rotWithShape="1">
                      <a:blip r:embed="rId6">
                        <a:alphaModFix/>
                      </a:blip>
                      <a:srcRect b="0" l="0" r="0" t="0"/>
                      <a:stretch/>
                    </p:blipFill>
                    <p:spPr>
                      <a:xfrm>
                        <a:off x="5708650" y="4279900"/>
                        <a:ext cx="584200" cy="463550"/>
                      </a:xfrm>
                      <a:prstGeom prst="rect">
                        <a:avLst/>
                      </a:prstGeom>
                      <a:noFill/>
                      <a:ln>
                        <a:noFill/>
                      </a:ln>
                    </p:spPr>
                  </p:pic>
                </p:oleObj>
              </mc:Fallback>
            </mc:AlternateContent>
          </a:graphicData>
        </a:graphic>
      </p:graphicFrame>
      <p:grpSp>
        <p:nvGrpSpPr>
          <p:cNvPr id="2692" name="Google Shape;2692;p37"/>
          <p:cNvGrpSpPr/>
          <p:nvPr/>
        </p:nvGrpSpPr>
        <p:grpSpPr>
          <a:xfrm>
            <a:off x="7151688" y="3984625"/>
            <a:ext cx="1031875" cy="336550"/>
            <a:chOff x="4532" y="1229"/>
            <a:chExt cx="650" cy="212"/>
          </a:xfrm>
        </p:grpSpPr>
        <p:sp>
          <p:nvSpPr>
            <p:cNvPr id="2693" name="Google Shape;2693;p37"/>
            <p:cNvSpPr/>
            <p:nvPr/>
          </p:nvSpPr>
          <p:spPr>
            <a:xfrm>
              <a:off x="4587" y="1284"/>
              <a:ext cx="534" cy="1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94" name="Google Shape;2694;p37"/>
            <p:cNvSpPr txBox="1"/>
            <p:nvPr/>
          </p:nvSpPr>
          <p:spPr>
            <a:xfrm>
              <a:off x="4532" y="1229"/>
              <a:ext cx="650"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223.1.3.2</a:t>
              </a:r>
              <a:endParaRPr sz="1800">
                <a:solidFill>
                  <a:schemeClr val="dk1"/>
                </a:solidFill>
                <a:latin typeface="Comic Sans MS"/>
                <a:ea typeface="Comic Sans MS"/>
                <a:cs typeface="Comic Sans MS"/>
                <a:sym typeface="Comic Sans MS"/>
              </a:endParaRPr>
            </a:p>
          </p:txBody>
        </p:sp>
      </p:grpSp>
      <p:grpSp>
        <p:nvGrpSpPr>
          <p:cNvPr id="2695" name="Google Shape;2695;p37"/>
          <p:cNvGrpSpPr/>
          <p:nvPr/>
        </p:nvGrpSpPr>
        <p:grpSpPr>
          <a:xfrm>
            <a:off x="5003800" y="4013200"/>
            <a:ext cx="1031875" cy="336550"/>
            <a:chOff x="4532" y="1229"/>
            <a:chExt cx="650" cy="212"/>
          </a:xfrm>
        </p:grpSpPr>
        <p:sp>
          <p:nvSpPr>
            <p:cNvPr id="2696" name="Google Shape;2696;p37"/>
            <p:cNvSpPr/>
            <p:nvPr/>
          </p:nvSpPr>
          <p:spPr>
            <a:xfrm>
              <a:off x="4587" y="1284"/>
              <a:ext cx="534" cy="1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97" name="Google Shape;2697;p37"/>
            <p:cNvSpPr txBox="1"/>
            <p:nvPr/>
          </p:nvSpPr>
          <p:spPr>
            <a:xfrm>
              <a:off x="4532" y="1229"/>
              <a:ext cx="650"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223.1.3.1</a:t>
              </a:r>
              <a:endParaRPr sz="1800">
                <a:solidFill>
                  <a:schemeClr val="dk1"/>
                </a:solidFill>
                <a:latin typeface="Comic Sans MS"/>
                <a:ea typeface="Comic Sans MS"/>
                <a:cs typeface="Comic Sans MS"/>
                <a:sym typeface="Comic Sans MS"/>
              </a:endParaRPr>
            </a:p>
          </p:txBody>
        </p:sp>
      </p:grpSp>
      <p:grpSp>
        <p:nvGrpSpPr>
          <p:cNvPr id="2698" name="Google Shape;2698;p37"/>
          <p:cNvGrpSpPr/>
          <p:nvPr/>
        </p:nvGrpSpPr>
        <p:grpSpPr>
          <a:xfrm>
            <a:off x="6003925" y="2874963"/>
            <a:ext cx="1144588" cy="336550"/>
            <a:chOff x="4532" y="1229"/>
            <a:chExt cx="721" cy="212"/>
          </a:xfrm>
        </p:grpSpPr>
        <p:sp>
          <p:nvSpPr>
            <p:cNvPr id="2699" name="Google Shape;2699;p37"/>
            <p:cNvSpPr/>
            <p:nvPr/>
          </p:nvSpPr>
          <p:spPr>
            <a:xfrm>
              <a:off x="4587" y="1284"/>
              <a:ext cx="534" cy="1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00" name="Google Shape;2700;p37"/>
            <p:cNvSpPr txBox="1"/>
            <p:nvPr/>
          </p:nvSpPr>
          <p:spPr>
            <a:xfrm>
              <a:off x="4532" y="1229"/>
              <a:ext cx="721"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223.1.3.27</a:t>
              </a:r>
              <a:endParaRPr sz="1800">
                <a:solidFill>
                  <a:schemeClr val="dk1"/>
                </a:solidFill>
                <a:latin typeface="Comic Sans MS"/>
                <a:ea typeface="Comic Sans MS"/>
                <a:cs typeface="Comic Sans MS"/>
                <a:sym typeface="Comic Sans MS"/>
              </a:endParaRPr>
            </a:p>
          </p:txBody>
        </p:sp>
      </p:grpSp>
      <p:sp>
        <p:nvSpPr>
          <p:cNvPr id="2701" name="Google Shape;2701;p37"/>
          <p:cNvSpPr txBox="1"/>
          <p:nvPr/>
        </p:nvSpPr>
        <p:spPr>
          <a:xfrm>
            <a:off x="3984625" y="5341938"/>
            <a:ext cx="5043488"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223.1.1.1 = 11011111 00000001 00000001 00000001</a:t>
            </a:r>
            <a:endParaRPr sz="1800">
              <a:solidFill>
                <a:schemeClr val="dk1"/>
              </a:solidFill>
              <a:latin typeface="Comic Sans MS"/>
              <a:ea typeface="Comic Sans MS"/>
              <a:cs typeface="Comic Sans MS"/>
              <a:sym typeface="Comic Sans MS"/>
            </a:endParaRPr>
          </a:p>
        </p:txBody>
      </p:sp>
      <p:sp>
        <p:nvSpPr>
          <p:cNvPr id="2702" name="Google Shape;2702;p37"/>
          <p:cNvSpPr/>
          <p:nvPr/>
        </p:nvSpPr>
        <p:spPr>
          <a:xfrm>
            <a:off x="5162550" y="5597525"/>
            <a:ext cx="892175" cy="92075"/>
          </a:xfrm>
          <a:custGeom>
            <a:rect b="b" l="l" r="r" t="t"/>
            <a:pathLst>
              <a:path extrusionOk="0" h="58" w="562">
                <a:moveTo>
                  <a:pt x="0" y="0"/>
                </a:moveTo>
                <a:lnTo>
                  <a:pt x="0" y="58"/>
                </a:lnTo>
                <a:lnTo>
                  <a:pt x="562" y="58"/>
                </a:lnTo>
                <a:lnTo>
                  <a:pt x="562" y="16"/>
                </a:lnTo>
              </a:path>
            </a:pathLst>
          </a:custGeom>
          <a:noFill/>
          <a:ln cap="flat" cmpd="sng" w="1905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03" name="Google Shape;2703;p37"/>
          <p:cNvSpPr/>
          <p:nvPr/>
        </p:nvSpPr>
        <p:spPr>
          <a:xfrm>
            <a:off x="6124575" y="5616575"/>
            <a:ext cx="892175" cy="79375"/>
          </a:xfrm>
          <a:custGeom>
            <a:rect b="b" l="l" r="r" t="t"/>
            <a:pathLst>
              <a:path extrusionOk="0" h="50" w="562">
                <a:moveTo>
                  <a:pt x="0" y="0"/>
                </a:moveTo>
                <a:lnTo>
                  <a:pt x="0" y="50"/>
                </a:lnTo>
                <a:lnTo>
                  <a:pt x="562" y="50"/>
                </a:lnTo>
                <a:lnTo>
                  <a:pt x="562" y="8"/>
                </a:lnTo>
              </a:path>
            </a:pathLst>
          </a:custGeom>
          <a:noFill/>
          <a:ln cap="flat" cmpd="sng" w="1905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04" name="Google Shape;2704;p37"/>
          <p:cNvSpPr/>
          <p:nvPr/>
        </p:nvSpPr>
        <p:spPr>
          <a:xfrm>
            <a:off x="7089775" y="5619750"/>
            <a:ext cx="869950" cy="79375"/>
          </a:xfrm>
          <a:custGeom>
            <a:rect b="b" l="l" r="r" t="t"/>
            <a:pathLst>
              <a:path extrusionOk="0" h="50" w="562">
                <a:moveTo>
                  <a:pt x="0" y="0"/>
                </a:moveTo>
                <a:lnTo>
                  <a:pt x="0" y="50"/>
                </a:lnTo>
                <a:lnTo>
                  <a:pt x="562" y="50"/>
                </a:lnTo>
                <a:lnTo>
                  <a:pt x="562" y="8"/>
                </a:lnTo>
              </a:path>
            </a:pathLst>
          </a:custGeom>
          <a:noFill/>
          <a:ln cap="flat" cmpd="sng" w="1905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05" name="Google Shape;2705;p37"/>
          <p:cNvSpPr/>
          <p:nvPr/>
        </p:nvSpPr>
        <p:spPr>
          <a:xfrm>
            <a:off x="8054975" y="5622925"/>
            <a:ext cx="869950" cy="79375"/>
          </a:xfrm>
          <a:custGeom>
            <a:rect b="b" l="l" r="r" t="t"/>
            <a:pathLst>
              <a:path extrusionOk="0" h="50" w="562">
                <a:moveTo>
                  <a:pt x="0" y="0"/>
                </a:moveTo>
                <a:lnTo>
                  <a:pt x="0" y="50"/>
                </a:lnTo>
                <a:lnTo>
                  <a:pt x="562" y="50"/>
                </a:lnTo>
                <a:lnTo>
                  <a:pt x="562" y="8"/>
                </a:lnTo>
              </a:path>
            </a:pathLst>
          </a:custGeom>
          <a:noFill/>
          <a:ln cap="flat" cmpd="sng" w="1905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06" name="Google Shape;2706;p37"/>
          <p:cNvSpPr txBox="1"/>
          <p:nvPr/>
        </p:nvSpPr>
        <p:spPr>
          <a:xfrm>
            <a:off x="5360988" y="5818188"/>
            <a:ext cx="522287"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a:t>
            </a:r>
            <a:endParaRPr sz="1800">
              <a:solidFill>
                <a:schemeClr val="dk1"/>
              </a:solidFill>
              <a:latin typeface="Comic Sans MS"/>
              <a:ea typeface="Comic Sans MS"/>
              <a:cs typeface="Comic Sans MS"/>
              <a:sym typeface="Comic Sans MS"/>
            </a:endParaRPr>
          </a:p>
        </p:txBody>
      </p:sp>
      <p:sp>
        <p:nvSpPr>
          <p:cNvPr id="2707" name="Google Shape;2707;p37"/>
          <p:cNvSpPr txBox="1"/>
          <p:nvPr/>
        </p:nvSpPr>
        <p:spPr>
          <a:xfrm>
            <a:off x="6403975" y="5827713"/>
            <a:ext cx="296863"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a:t>
            </a:r>
            <a:endParaRPr sz="1800">
              <a:solidFill>
                <a:schemeClr val="dk1"/>
              </a:solidFill>
              <a:latin typeface="Comic Sans MS"/>
              <a:ea typeface="Comic Sans MS"/>
              <a:cs typeface="Comic Sans MS"/>
              <a:sym typeface="Comic Sans MS"/>
            </a:endParaRPr>
          </a:p>
        </p:txBody>
      </p:sp>
      <p:sp>
        <p:nvSpPr>
          <p:cNvPr id="2708" name="Google Shape;2708;p37"/>
          <p:cNvSpPr txBox="1"/>
          <p:nvPr/>
        </p:nvSpPr>
        <p:spPr>
          <a:xfrm>
            <a:off x="8361363" y="5827713"/>
            <a:ext cx="296862"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a:t>
            </a:r>
            <a:endParaRPr sz="1800">
              <a:solidFill>
                <a:schemeClr val="dk1"/>
              </a:solidFill>
              <a:latin typeface="Comic Sans MS"/>
              <a:ea typeface="Comic Sans MS"/>
              <a:cs typeface="Comic Sans MS"/>
              <a:sym typeface="Comic Sans MS"/>
            </a:endParaRPr>
          </a:p>
        </p:txBody>
      </p:sp>
      <p:sp>
        <p:nvSpPr>
          <p:cNvPr id="2709" name="Google Shape;2709;p37"/>
          <p:cNvSpPr txBox="1"/>
          <p:nvPr/>
        </p:nvSpPr>
        <p:spPr>
          <a:xfrm>
            <a:off x="7342188" y="5827713"/>
            <a:ext cx="296862"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a:t>
            </a:r>
            <a:endParaRPr sz="1800">
              <a:solidFill>
                <a:schemeClr val="dk1"/>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3" name="Shape 2713"/>
        <p:cNvGrpSpPr/>
        <p:nvPr/>
      </p:nvGrpSpPr>
      <p:grpSpPr>
        <a:xfrm>
          <a:off x="0" y="0"/>
          <a:ext cx="0" cy="0"/>
          <a:chOff x="0" y="0"/>
          <a:chExt cx="0" cy="0"/>
        </a:xfrm>
      </p:grpSpPr>
      <p:sp>
        <p:nvSpPr>
          <p:cNvPr id="2714" name="Google Shape;2714;p3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pic>
        <p:nvPicPr>
          <p:cNvPr id="2715" name="Google Shape;2715;p38"/>
          <p:cNvPicPr preferRelativeResize="0"/>
          <p:nvPr/>
        </p:nvPicPr>
        <p:blipFill rotWithShape="1">
          <a:blip r:embed="rId3">
            <a:alphaModFix/>
          </a:blip>
          <a:srcRect b="0" l="0" r="0" t="0"/>
          <a:stretch/>
        </p:blipFill>
        <p:spPr>
          <a:xfrm>
            <a:off x="0" y="266700"/>
            <a:ext cx="8886825" cy="55419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9" name="Shape 2719"/>
        <p:cNvGrpSpPr/>
        <p:nvPr/>
      </p:nvGrpSpPr>
      <p:grpSpPr>
        <a:xfrm>
          <a:off x="0" y="0"/>
          <a:ext cx="0" cy="0"/>
          <a:chOff x="0" y="0"/>
          <a:chExt cx="0" cy="0"/>
        </a:xfrm>
      </p:grpSpPr>
      <p:sp>
        <p:nvSpPr>
          <p:cNvPr id="2720" name="Google Shape;2720;p3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pic>
        <p:nvPicPr>
          <p:cNvPr id="2721" name="Google Shape;2721;p3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Chức năng chính của tầng mạng</a:t>
            </a:r>
            <a:endParaRPr/>
          </a:p>
        </p:txBody>
      </p:sp>
      <p:sp>
        <p:nvSpPr>
          <p:cNvPr id="583" name="Google Shape;583;p4"/>
          <p:cNvSpPr txBox="1"/>
          <p:nvPr>
            <p:ph idx="1" type="body"/>
          </p:nvPr>
        </p:nvSpPr>
        <p:spPr>
          <a:xfrm>
            <a:off x="379413" y="1625600"/>
            <a:ext cx="4192587"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i="1" lang="en-US">
                <a:solidFill>
                  <a:schemeClr val="accent2"/>
                </a:solidFill>
              </a:rPr>
              <a:t>Chuyển tiếp:</a:t>
            </a:r>
            <a:r>
              <a:rPr lang="en-US"/>
              <a:t> chuyển các gói tin từ đầu vào router sang đầu ra thích hợp của router</a:t>
            </a:r>
            <a:endParaRPr/>
          </a:p>
          <a:p>
            <a:pPr indent="-273050" lvl="0" marL="273050" rtl="0" algn="l">
              <a:spcBef>
                <a:spcPts val="1680"/>
              </a:spcBef>
              <a:spcAft>
                <a:spcPts val="0"/>
              </a:spcAft>
              <a:buSzPts val="1680"/>
              <a:buChar char="🞆"/>
            </a:pPr>
            <a:r>
              <a:rPr i="1" lang="en-US">
                <a:solidFill>
                  <a:schemeClr val="accent2"/>
                </a:solidFill>
              </a:rPr>
              <a:t>Dẫn đường:</a:t>
            </a:r>
            <a:r>
              <a:rPr lang="en-US"/>
              <a:t> xác định đường đi của gói tin từ nguồn tới đích. </a:t>
            </a:r>
            <a:endParaRPr/>
          </a:p>
          <a:p>
            <a:pPr indent="-273049" lvl="1" marL="639763" rtl="0" algn="l">
              <a:spcBef>
                <a:spcPts val="1470"/>
              </a:spcBef>
              <a:spcAft>
                <a:spcPts val="0"/>
              </a:spcAft>
              <a:buSzPts val="1680"/>
              <a:buChar char="⚫"/>
            </a:pPr>
            <a:r>
              <a:rPr i="1" lang="en-US"/>
              <a:t>Các thuật toán dẫn đường</a:t>
            </a:r>
            <a:endParaRPr/>
          </a:p>
          <a:p>
            <a:pPr indent="-273050" lvl="0" marL="273050" rtl="0" algn="l">
              <a:spcBef>
                <a:spcPts val="600"/>
              </a:spcBef>
              <a:spcAft>
                <a:spcPts val="0"/>
              </a:spcAft>
              <a:buSzPts val="1680"/>
              <a:buFont typeface="Noto Sans Symbols"/>
              <a:buNone/>
            </a:pPr>
            <a:r>
              <a:t/>
            </a:r>
            <a:endParaRPr/>
          </a:p>
        </p:txBody>
      </p:sp>
      <p:sp>
        <p:nvSpPr>
          <p:cNvPr id="584" name="Google Shape;584;p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85" name="Google Shape;585;p4"/>
          <p:cNvSpPr txBox="1"/>
          <p:nvPr/>
        </p:nvSpPr>
        <p:spPr>
          <a:xfrm>
            <a:off x="5783263" y="1984375"/>
            <a:ext cx="1725612"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Data plane</a:t>
            </a:r>
            <a:endParaRPr/>
          </a:p>
        </p:txBody>
      </p:sp>
      <p:sp>
        <p:nvSpPr>
          <p:cNvPr id="586" name="Google Shape;586;p4"/>
          <p:cNvSpPr txBox="1"/>
          <p:nvPr/>
        </p:nvSpPr>
        <p:spPr>
          <a:xfrm>
            <a:off x="5808663" y="3105150"/>
            <a:ext cx="214630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Control plane</a:t>
            </a:r>
            <a:endParaRPr/>
          </a:p>
        </p:txBody>
      </p:sp>
      <p:grpSp>
        <p:nvGrpSpPr>
          <p:cNvPr id="587" name="Google Shape;587;p4"/>
          <p:cNvGrpSpPr/>
          <p:nvPr/>
        </p:nvGrpSpPr>
        <p:grpSpPr>
          <a:xfrm>
            <a:off x="1606550" y="4856163"/>
            <a:ext cx="2227263" cy="1746250"/>
            <a:chOff x="6519334" y="4075932"/>
            <a:chExt cx="2227101" cy="1745933"/>
          </a:xfrm>
        </p:grpSpPr>
        <p:pic>
          <p:nvPicPr>
            <p:cNvPr descr="Why traffic apps make congestion worse | Berkeley News" id="588" name="Google Shape;588;p4"/>
            <p:cNvPicPr preferRelativeResize="0"/>
            <p:nvPr/>
          </p:nvPicPr>
          <p:blipFill rotWithShape="1">
            <a:blip r:embed="rId3">
              <a:alphaModFix/>
            </a:blip>
            <a:srcRect b="0" l="0" r="0" t="0"/>
            <a:stretch/>
          </p:blipFill>
          <p:spPr>
            <a:xfrm>
              <a:off x="6606213" y="4075932"/>
              <a:ext cx="2140222" cy="1426815"/>
            </a:xfrm>
            <a:prstGeom prst="rect">
              <a:avLst/>
            </a:prstGeom>
            <a:noFill/>
            <a:ln>
              <a:noFill/>
            </a:ln>
          </p:spPr>
        </p:pic>
        <p:sp>
          <p:nvSpPr>
            <p:cNvPr id="589" name="Google Shape;589;p4"/>
            <p:cNvSpPr txBox="1"/>
            <p:nvPr/>
          </p:nvSpPr>
          <p:spPr>
            <a:xfrm>
              <a:off x="6519334" y="5452533"/>
              <a:ext cx="12092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forwarding</a:t>
              </a:r>
              <a:endParaRPr/>
            </a:p>
          </p:txBody>
        </p:sp>
      </p:grpSp>
      <p:grpSp>
        <p:nvGrpSpPr>
          <p:cNvPr id="590" name="Google Shape;590;p4"/>
          <p:cNvGrpSpPr/>
          <p:nvPr/>
        </p:nvGrpSpPr>
        <p:grpSpPr>
          <a:xfrm>
            <a:off x="4827588" y="4897438"/>
            <a:ext cx="2952750" cy="1639887"/>
            <a:chOff x="8314267" y="4706696"/>
            <a:chExt cx="2953118" cy="1640102"/>
          </a:xfrm>
        </p:grpSpPr>
        <p:pic>
          <p:nvPicPr>
            <p:cNvPr id="591" name="Google Shape;591;p4"/>
            <p:cNvPicPr preferRelativeResize="0"/>
            <p:nvPr/>
          </p:nvPicPr>
          <p:blipFill rotWithShape="1">
            <a:blip r:embed="rId4">
              <a:alphaModFix/>
            </a:blip>
            <a:srcRect b="0" l="0" r="0" t="0"/>
            <a:stretch/>
          </p:blipFill>
          <p:spPr>
            <a:xfrm>
              <a:off x="8415131" y="4706696"/>
              <a:ext cx="2852254" cy="1323319"/>
            </a:xfrm>
            <a:prstGeom prst="rect">
              <a:avLst/>
            </a:prstGeom>
            <a:noFill/>
            <a:ln>
              <a:noFill/>
            </a:ln>
          </p:spPr>
        </p:pic>
        <p:sp>
          <p:nvSpPr>
            <p:cNvPr id="592" name="Google Shape;592;p4"/>
            <p:cNvSpPr txBox="1"/>
            <p:nvPr/>
          </p:nvSpPr>
          <p:spPr>
            <a:xfrm>
              <a:off x="8314267" y="5977466"/>
              <a:ext cx="8654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routing</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5" name="Shape 2725"/>
        <p:cNvGrpSpPr/>
        <p:nvPr/>
      </p:nvGrpSpPr>
      <p:grpSpPr>
        <a:xfrm>
          <a:off x="0" y="0"/>
          <a:ext cx="0" cy="0"/>
          <a:chOff x="0" y="0"/>
          <a:chExt cx="0" cy="0"/>
        </a:xfrm>
      </p:grpSpPr>
      <p:sp>
        <p:nvSpPr>
          <p:cNvPr id="2726" name="Google Shape;2726;p4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727" name="Google Shape;2727;p40"/>
          <p:cNvSpPr/>
          <p:nvPr/>
        </p:nvSpPr>
        <p:spPr>
          <a:xfrm>
            <a:off x="669925" y="577850"/>
            <a:ext cx="8204200" cy="53546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Router&gt;ena</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 t</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Enter configuration commands, one per line.  End with CNTL/Z.</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Router(config)#int f0/0</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Router(config-if)#ip add 172.16.30.1 255.255.255.0</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Router(config-if)#no shut</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FastEthernet0/0, changed state to up</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Router(config-if)#exit</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Router(config)#int s0/0/0</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Router(config-if)#ip add 172.16.20.2 255.255.255.252</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Router(config-if)#no shut</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Router(config-if)#exit</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Router(config)#int s0/0/1</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Router(config-if)#ip add 172.16.40.1 255.255.255.252</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Router(config-if)#clock rate 64000</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Router(config-if)#no shut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1" name="Shape 2731"/>
        <p:cNvGrpSpPr/>
        <p:nvPr/>
      </p:nvGrpSpPr>
      <p:grpSpPr>
        <a:xfrm>
          <a:off x="0" y="0"/>
          <a:ext cx="0" cy="0"/>
          <a:chOff x="0" y="0"/>
          <a:chExt cx="0" cy="0"/>
        </a:xfrm>
      </p:grpSpPr>
      <p:sp>
        <p:nvSpPr>
          <p:cNvPr id="2732" name="Google Shape;2732;p4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Các lớp địa chỉ IP</a:t>
            </a:r>
            <a:endParaRPr/>
          </a:p>
        </p:txBody>
      </p:sp>
      <p:sp>
        <p:nvSpPr>
          <p:cNvPr id="2733" name="Google Shape;2733;p41"/>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166370" lvl="0" marL="273050" rtl="0" algn="l">
              <a:spcBef>
                <a:spcPts val="0"/>
              </a:spcBef>
              <a:spcAft>
                <a:spcPts val="0"/>
              </a:spcAft>
              <a:buSzPts val="1680"/>
              <a:buNone/>
            </a:pPr>
            <a:r>
              <a:t/>
            </a:r>
            <a:endParaRPr/>
          </a:p>
        </p:txBody>
      </p:sp>
      <p:pic>
        <p:nvPicPr>
          <p:cNvPr id="2734" name="Google Shape;2734;p41"/>
          <p:cNvPicPr preferRelativeResize="0"/>
          <p:nvPr/>
        </p:nvPicPr>
        <p:blipFill rotWithShape="1">
          <a:blip r:embed="rId3">
            <a:alphaModFix/>
          </a:blip>
          <a:srcRect b="0" l="0" r="0" t="0"/>
          <a:stretch/>
        </p:blipFill>
        <p:spPr>
          <a:xfrm>
            <a:off x="38100" y="1676400"/>
            <a:ext cx="8394700" cy="3802063"/>
          </a:xfrm>
          <a:prstGeom prst="rect">
            <a:avLst/>
          </a:prstGeom>
          <a:noFill/>
          <a:ln>
            <a:noFill/>
          </a:ln>
        </p:spPr>
      </p:pic>
      <p:sp>
        <p:nvSpPr>
          <p:cNvPr id="2735" name="Google Shape;2735;p41"/>
          <p:cNvSpPr txBox="1"/>
          <p:nvPr>
            <p:ph idx="12" type="sldNum"/>
          </p:nvPr>
        </p:nvSpPr>
        <p:spPr>
          <a:xfrm>
            <a:off x="7010400" y="6408738"/>
            <a:ext cx="1905000" cy="304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500">
                <a:solidFill>
                  <a:schemeClr val="dk1"/>
                </a:solidFill>
                <a:latin typeface="Times New Roman"/>
                <a:ea typeface="Times New Roman"/>
                <a:cs typeface="Times New Roman"/>
                <a:sym typeface="Times New Roman"/>
              </a:rPr>
              <a:t> </a:t>
            </a:r>
            <a:fld id="{00000000-1234-1234-1234-123412341234}" type="slidenum">
              <a:rPr b="1" lang="en-US" sz="1500">
                <a:solidFill>
                  <a:schemeClr val="dk1"/>
                </a:solidFill>
                <a:latin typeface="Times New Roman"/>
                <a:ea typeface="Times New Roman"/>
                <a:cs typeface="Times New Roman"/>
                <a:sym typeface="Times New Roman"/>
              </a:rPr>
              <a:t>‹#›</a:t>
            </a:fld>
            <a:endParaRPr b="1" sz="1500">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9" name="Shape 2739"/>
        <p:cNvGrpSpPr/>
        <p:nvPr/>
      </p:nvGrpSpPr>
      <p:grpSpPr>
        <a:xfrm>
          <a:off x="0" y="0"/>
          <a:ext cx="0" cy="0"/>
          <a:chOff x="0" y="0"/>
          <a:chExt cx="0" cy="0"/>
        </a:xfrm>
      </p:grpSpPr>
      <p:sp>
        <p:nvSpPr>
          <p:cNvPr id="2740" name="Google Shape;2740;p42"/>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Các địa chỉ đặc biệt</a:t>
            </a:r>
            <a:endParaRPr/>
          </a:p>
        </p:txBody>
      </p:sp>
      <p:sp>
        <p:nvSpPr>
          <p:cNvPr id="2741" name="Google Shape;2741;p42"/>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166370" lvl="0" marL="273050" rtl="0" algn="l">
              <a:spcBef>
                <a:spcPts val="0"/>
              </a:spcBef>
              <a:spcAft>
                <a:spcPts val="0"/>
              </a:spcAft>
              <a:buSzPts val="1680"/>
              <a:buNone/>
            </a:pPr>
            <a:r>
              <a:t/>
            </a:r>
            <a:endParaRPr/>
          </a:p>
        </p:txBody>
      </p:sp>
      <p:pic>
        <p:nvPicPr>
          <p:cNvPr id="2742" name="Google Shape;2742;p42"/>
          <p:cNvPicPr preferRelativeResize="0"/>
          <p:nvPr/>
        </p:nvPicPr>
        <p:blipFill rotWithShape="1">
          <a:blip r:embed="rId3">
            <a:alphaModFix/>
          </a:blip>
          <a:srcRect b="0" l="0" r="0" t="0"/>
          <a:stretch/>
        </p:blipFill>
        <p:spPr>
          <a:xfrm>
            <a:off x="0" y="1600200"/>
            <a:ext cx="9144000" cy="3089275"/>
          </a:xfrm>
          <a:prstGeom prst="rect">
            <a:avLst/>
          </a:prstGeom>
          <a:noFill/>
          <a:ln>
            <a:noFill/>
          </a:ln>
        </p:spPr>
      </p:pic>
      <p:sp>
        <p:nvSpPr>
          <p:cNvPr id="2743" name="Google Shape;2743;p42"/>
          <p:cNvSpPr txBox="1"/>
          <p:nvPr>
            <p:ph idx="12" type="sldNum"/>
          </p:nvPr>
        </p:nvSpPr>
        <p:spPr>
          <a:xfrm>
            <a:off x="7010400" y="6408738"/>
            <a:ext cx="1905000" cy="304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500">
                <a:solidFill>
                  <a:schemeClr val="dk1"/>
                </a:solidFill>
                <a:latin typeface="Times New Roman"/>
                <a:ea typeface="Times New Roman"/>
                <a:cs typeface="Times New Roman"/>
                <a:sym typeface="Times New Roman"/>
              </a:rPr>
              <a:t> </a:t>
            </a:r>
            <a:fld id="{00000000-1234-1234-1234-123412341234}" type="slidenum">
              <a:rPr b="1" lang="en-US" sz="1500">
                <a:solidFill>
                  <a:schemeClr val="dk1"/>
                </a:solidFill>
                <a:latin typeface="Times New Roman"/>
                <a:ea typeface="Times New Roman"/>
                <a:cs typeface="Times New Roman"/>
                <a:sym typeface="Times New Roman"/>
              </a:rPr>
              <a:t>‹#›</a:t>
            </a:fld>
            <a:endParaRPr b="1" sz="1500">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8" name="Shape 2748"/>
        <p:cNvGrpSpPr/>
        <p:nvPr/>
      </p:nvGrpSpPr>
      <p:grpSpPr>
        <a:xfrm>
          <a:off x="0" y="0"/>
          <a:ext cx="0" cy="0"/>
          <a:chOff x="0" y="0"/>
          <a:chExt cx="0" cy="0"/>
        </a:xfrm>
      </p:grpSpPr>
      <p:sp>
        <p:nvSpPr>
          <p:cNvPr id="2749" name="Google Shape;2749;p43"/>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Subnet</a:t>
            </a:r>
            <a:endParaRPr/>
          </a:p>
        </p:txBody>
      </p:sp>
      <p:sp>
        <p:nvSpPr>
          <p:cNvPr id="2750" name="Google Shape;2750;p4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751" name="Google Shape;2751;p43"/>
          <p:cNvSpPr txBox="1"/>
          <p:nvPr>
            <p:ph idx="1" type="body"/>
          </p:nvPr>
        </p:nvSpPr>
        <p:spPr>
          <a:xfrm>
            <a:off x="476250" y="1333500"/>
            <a:ext cx="3695700"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solidFill>
                  <a:schemeClr val="accent2"/>
                </a:solidFill>
              </a:rPr>
              <a:t>Địa chỉ IP:</a:t>
            </a:r>
            <a:r>
              <a:rPr lang="en-US"/>
              <a:t> </a:t>
            </a:r>
            <a:endParaRPr/>
          </a:p>
          <a:p>
            <a:pPr indent="-273050" lvl="1" marL="639763" rtl="0" algn="l">
              <a:spcBef>
                <a:spcPts val="400"/>
              </a:spcBef>
              <a:spcAft>
                <a:spcPts val="0"/>
              </a:spcAft>
              <a:buSzPts val="1600"/>
              <a:buChar char="⚫"/>
            </a:pPr>
            <a:r>
              <a:rPr lang="en-US" sz="2000"/>
              <a:t>Phần subnet (các bít phần cao)</a:t>
            </a:r>
            <a:endParaRPr/>
          </a:p>
          <a:p>
            <a:pPr indent="-273050" lvl="1" marL="639763" rtl="0" algn="l">
              <a:spcBef>
                <a:spcPts val="400"/>
              </a:spcBef>
              <a:spcAft>
                <a:spcPts val="0"/>
              </a:spcAft>
              <a:buSzPts val="1600"/>
              <a:buChar char="⚫"/>
            </a:pPr>
            <a:r>
              <a:rPr lang="en-US" sz="2000"/>
              <a:t>Phần host (các bít phần thấp)</a:t>
            </a:r>
            <a:endParaRPr/>
          </a:p>
          <a:p>
            <a:pPr indent="-273050" lvl="0" marL="273050" rtl="0" algn="l">
              <a:spcBef>
                <a:spcPts val="600"/>
              </a:spcBef>
              <a:spcAft>
                <a:spcPts val="0"/>
              </a:spcAft>
              <a:buSzPts val="1680"/>
              <a:buChar char="🞆"/>
            </a:pPr>
            <a:r>
              <a:rPr i="1" lang="en-US">
                <a:solidFill>
                  <a:schemeClr val="accent2"/>
                </a:solidFill>
              </a:rPr>
              <a:t>Khái niệm subnet ?</a:t>
            </a:r>
            <a:endParaRPr/>
          </a:p>
          <a:p>
            <a:pPr indent="-273050" lvl="1" marL="639763" rtl="0" algn="l">
              <a:spcBef>
                <a:spcPts val="400"/>
              </a:spcBef>
              <a:spcAft>
                <a:spcPts val="0"/>
              </a:spcAft>
              <a:buSzPts val="1600"/>
              <a:buChar char="⚫"/>
            </a:pPr>
            <a:r>
              <a:rPr lang="en-US" sz="2000"/>
              <a:t>Giao diện của thiết bị mà địa chỉ IP có cùng phần subnet</a:t>
            </a:r>
            <a:endParaRPr/>
          </a:p>
          <a:p>
            <a:pPr indent="-273050" lvl="1" marL="639763" rtl="0" algn="l">
              <a:spcBef>
                <a:spcPts val="400"/>
              </a:spcBef>
              <a:spcAft>
                <a:spcPts val="0"/>
              </a:spcAft>
              <a:buSzPts val="1600"/>
              <a:buChar char="⚫"/>
            </a:pPr>
            <a:r>
              <a:rPr lang="en-US" sz="2000"/>
              <a:t>Có thể kết nối với không không cần thông qua router</a:t>
            </a:r>
            <a:endParaRPr/>
          </a:p>
        </p:txBody>
      </p:sp>
      <p:sp>
        <p:nvSpPr>
          <p:cNvPr id="2752" name="Google Shape;2752;p43"/>
          <p:cNvSpPr/>
          <p:nvPr/>
        </p:nvSpPr>
        <p:spPr>
          <a:xfrm>
            <a:off x="4378325" y="1160463"/>
            <a:ext cx="1941513" cy="2049462"/>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53" name="Google Shape;2753;p43"/>
          <p:cNvSpPr/>
          <p:nvPr/>
        </p:nvSpPr>
        <p:spPr>
          <a:xfrm>
            <a:off x="6894513" y="1447800"/>
            <a:ext cx="1906587" cy="1958975"/>
          </a:xfrm>
          <a:custGeom>
            <a:rect b="b" l="l" r="r" t="t"/>
            <a:pathLst>
              <a:path extrusionOk="0" h="1234" w="1201">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54" name="Google Shape;2754;p43"/>
          <p:cNvSpPr/>
          <p:nvPr/>
        </p:nvSpPr>
        <p:spPr>
          <a:xfrm>
            <a:off x="5578475" y="2881313"/>
            <a:ext cx="2041525" cy="1979612"/>
          </a:xfrm>
          <a:custGeom>
            <a:rect b="b" l="l" r="r" t="t"/>
            <a:pathLst>
              <a:path extrusionOk="0" h="1247" w="1286">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aphicFrame>
        <p:nvGraphicFramePr>
          <p:cNvPr id="2755" name="Google Shape;2755;p43"/>
          <p:cNvGraphicFramePr/>
          <p:nvPr/>
        </p:nvGraphicFramePr>
        <p:xfrm>
          <a:off x="4456113" y="1265238"/>
          <a:ext cx="584200" cy="463550"/>
        </p:xfrm>
        <a:graphic>
          <a:graphicData uri="http://schemas.openxmlformats.org/presentationml/2006/ole">
            <mc:AlternateContent>
              <mc:Choice Requires="v">
                <p:oleObj r:id="rId4" imgH="463550" imgW="584200" progId="MS_ClipArt_Gallery.2" spid="_x0000_s1">
                  <p:embed/>
                </p:oleObj>
              </mc:Choice>
              <mc:Fallback>
                <p:oleObj r:id="rId5" imgH="463550" imgW="584200" progId="MS_ClipArt_Gallery.2">
                  <p:embed/>
                  <p:pic>
                    <p:nvPicPr>
                      <p:cNvPr id="2755" name="Google Shape;2755;p43"/>
                      <p:cNvPicPr preferRelativeResize="0"/>
                      <p:nvPr/>
                    </p:nvPicPr>
                    <p:blipFill rotWithShape="1">
                      <a:blip r:embed="rId6">
                        <a:alphaModFix/>
                      </a:blip>
                      <a:srcRect b="0" l="0" r="0" t="0"/>
                      <a:stretch/>
                    </p:blipFill>
                    <p:spPr>
                      <a:xfrm>
                        <a:off x="4456113" y="1265238"/>
                        <a:ext cx="584200" cy="463550"/>
                      </a:xfrm>
                      <a:prstGeom prst="rect">
                        <a:avLst/>
                      </a:prstGeom>
                      <a:noFill/>
                      <a:ln>
                        <a:noFill/>
                      </a:ln>
                    </p:spPr>
                  </p:pic>
                </p:oleObj>
              </mc:Fallback>
            </mc:AlternateContent>
          </a:graphicData>
        </a:graphic>
      </p:graphicFrame>
      <p:cxnSp>
        <p:nvCxnSpPr>
          <p:cNvPr id="2756" name="Google Shape;2756;p43"/>
          <p:cNvCxnSpPr/>
          <p:nvPr/>
        </p:nvCxnSpPr>
        <p:spPr>
          <a:xfrm>
            <a:off x="5016500" y="1638300"/>
            <a:ext cx="277813" cy="1588"/>
          </a:xfrm>
          <a:prstGeom prst="straightConnector1">
            <a:avLst/>
          </a:prstGeom>
          <a:noFill/>
          <a:ln cap="flat" cmpd="sng" w="19050">
            <a:solidFill>
              <a:schemeClr val="dk1"/>
            </a:solidFill>
            <a:prstDash val="solid"/>
            <a:round/>
            <a:headEnd len="med" w="med" type="none"/>
            <a:tailEnd len="med" w="med" type="none"/>
          </a:ln>
        </p:spPr>
      </p:cxnSp>
      <p:cxnSp>
        <p:nvCxnSpPr>
          <p:cNvPr id="2757" name="Google Shape;2757;p43"/>
          <p:cNvCxnSpPr/>
          <p:nvPr/>
        </p:nvCxnSpPr>
        <p:spPr>
          <a:xfrm>
            <a:off x="5307013" y="1624013"/>
            <a:ext cx="0" cy="1290637"/>
          </a:xfrm>
          <a:prstGeom prst="straightConnector1">
            <a:avLst/>
          </a:prstGeom>
          <a:noFill/>
          <a:ln cap="flat" cmpd="sng" w="19050">
            <a:solidFill>
              <a:schemeClr val="dk1"/>
            </a:solidFill>
            <a:prstDash val="solid"/>
            <a:round/>
            <a:headEnd len="med" w="med" type="none"/>
            <a:tailEnd len="med" w="med" type="none"/>
          </a:ln>
        </p:spPr>
      </p:cxnSp>
      <p:cxnSp>
        <p:nvCxnSpPr>
          <p:cNvPr id="2758" name="Google Shape;2758;p43"/>
          <p:cNvCxnSpPr/>
          <p:nvPr/>
        </p:nvCxnSpPr>
        <p:spPr>
          <a:xfrm flipH="1" rot="10800000">
            <a:off x="5016500" y="2282825"/>
            <a:ext cx="277813" cy="3175"/>
          </a:xfrm>
          <a:prstGeom prst="straightConnector1">
            <a:avLst/>
          </a:prstGeom>
          <a:noFill/>
          <a:ln cap="flat" cmpd="sng" w="19050">
            <a:solidFill>
              <a:schemeClr val="dk1"/>
            </a:solidFill>
            <a:prstDash val="solid"/>
            <a:round/>
            <a:headEnd len="med" w="med" type="none"/>
            <a:tailEnd len="med" w="med" type="none"/>
          </a:ln>
        </p:spPr>
      </p:cxnSp>
      <p:cxnSp>
        <p:nvCxnSpPr>
          <p:cNvPr id="2759" name="Google Shape;2759;p43"/>
          <p:cNvCxnSpPr/>
          <p:nvPr/>
        </p:nvCxnSpPr>
        <p:spPr>
          <a:xfrm>
            <a:off x="5026025" y="2909888"/>
            <a:ext cx="273050" cy="1587"/>
          </a:xfrm>
          <a:prstGeom prst="straightConnector1">
            <a:avLst/>
          </a:prstGeom>
          <a:noFill/>
          <a:ln cap="flat" cmpd="sng" w="19050">
            <a:solidFill>
              <a:schemeClr val="dk1"/>
            </a:solidFill>
            <a:prstDash val="solid"/>
            <a:round/>
            <a:headEnd len="med" w="med" type="none"/>
            <a:tailEnd len="med" w="med" type="none"/>
          </a:ln>
        </p:spPr>
      </p:cxnSp>
      <p:graphicFrame>
        <p:nvGraphicFramePr>
          <p:cNvPr id="2760" name="Google Shape;2760;p43"/>
          <p:cNvGraphicFramePr/>
          <p:nvPr/>
        </p:nvGraphicFramePr>
        <p:xfrm>
          <a:off x="4456113" y="1931988"/>
          <a:ext cx="584200" cy="463550"/>
        </p:xfrm>
        <a:graphic>
          <a:graphicData uri="http://schemas.openxmlformats.org/presentationml/2006/ole">
            <mc:AlternateContent>
              <mc:Choice Requires="v">
                <p:oleObj r:id="rId7" imgH="463550" imgW="584200" progId="MS_ClipArt_Gallery.2" spid="_x0000_s2">
                  <p:embed/>
                </p:oleObj>
              </mc:Choice>
              <mc:Fallback>
                <p:oleObj r:id="rId8" imgH="463550" imgW="584200" progId="MS_ClipArt_Gallery.2">
                  <p:embed/>
                  <p:pic>
                    <p:nvPicPr>
                      <p:cNvPr id="2760" name="Google Shape;2760;p43"/>
                      <p:cNvPicPr preferRelativeResize="0"/>
                      <p:nvPr/>
                    </p:nvPicPr>
                    <p:blipFill rotWithShape="1">
                      <a:blip r:embed="rId6">
                        <a:alphaModFix/>
                      </a:blip>
                      <a:srcRect b="0" l="0" r="0" t="0"/>
                      <a:stretch/>
                    </p:blipFill>
                    <p:spPr>
                      <a:xfrm>
                        <a:off x="4456113" y="1931988"/>
                        <a:ext cx="584200" cy="463550"/>
                      </a:xfrm>
                      <a:prstGeom prst="rect">
                        <a:avLst/>
                      </a:prstGeom>
                      <a:noFill/>
                      <a:ln>
                        <a:noFill/>
                      </a:ln>
                    </p:spPr>
                  </p:pic>
                </p:oleObj>
              </mc:Fallback>
            </mc:AlternateContent>
          </a:graphicData>
        </a:graphic>
      </p:graphicFrame>
      <p:graphicFrame>
        <p:nvGraphicFramePr>
          <p:cNvPr id="2761" name="Google Shape;2761;p43"/>
          <p:cNvGraphicFramePr/>
          <p:nvPr/>
        </p:nvGraphicFramePr>
        <p:xfrm>
          <a:off x="4456113" y="2541588"/>
          <a:ext cx="584200" cy="463550"/>
        </p:xfrm>
        <a:graphic>
          <a:graphicData uri="http://schemas.openxmlformats.org/presentationml/2006/ole">
            <mc:AlternateContent>
              <mc:Choice Requires="v">
                <p:oleObj r:id="rId9" imgH="463550" imgW="584200" progId="MS_ClipArt_Gallery.2" spid="_x0000_s3">
                  <p:embed/>
                </p:oleObj>
              </mc:Choice>
              <mc:Fallback>
                <p:oleObj r:id="rId10" imgH="463550" imgW="584200" progId="MS_ClipArt_Gallery.2">
                  <p:embed/>
                  <p:pic>
                    <p:nvPicPr>
                      <p:cNvPr id="2761" name="Google Shape;2761;p43"/>
                      <p:cNvPicPr preferRelativeResize="0"/>
                      <p:nvPr/>
                    </p:nvPicPr>
                    <p:blipFill rotWithShape="1">
                      <a:blip r:embed="rId6">
                        <a:alphaModFix/>
                      </a:blip>
                      <a:srcRect b="0" l="0" r="0" t="0"/>
                      <a:stretch/>
                    </p:blipFill>
                    <p:spPr>
                      <a:xfrm>
                        <a:off x="4456113" y="2541588"/>
                        <a:ext cx="584200" cy="463550"/>
                      </a:xfrm>
                      <a:prstGeom prst="rect">
                        <a:avLst/>
                      </a:prstGeom>
                      <a:noFill/>
                      <a:ln>
                        <a:noFill/>
                      </a:ln>
                    </p:spPr>
                  </p:pic>
                </p:oleObj>
              </mc:Fallback>
            </mc:AlternateContent>
          </a:graphicData>
        </a:graphic>
      </p:graphicFrame>
      <p:cxnSp>
        <p:nvCxnSpPr>
          <p:cNvPr id="2762" name="Google Shape;2762;p43"/>
          <p:cNvCxnSpPr/>
          <p:nvPr/>
        </p:nvCxnSpPr>
        <p:spPr>
          <a:xfrm>
            <a:off x="5307013" y="2481263"/>
            <a:ext cx="1035050" cy="6350"/>
          </a:xfrm>
          <a:prstGeom prst="straightConnector1">
            <a:avLst/>
          </a:prstGeom>
          <a:noFill/>
          <a:ln cap="flat" cmpd="sng" w="19050">
            <a:solidFill>
              <a:schemeClr val="dk1"/>
            </a:solidFill>
            <a:prstDash val="solid"/>
            <a:round/>
            <a:headEnd len="med" w="med" type="none"/>
            <a:tailEnd len="med" w="med" type="none"/>
          </a:ln>
        </p:spPr>
      </p:cxnSp>
      <p:grpSp>
        <p:nvGrpSpPr>
          <p:cNvPr id="2763" name="Google Shape;2763;p43"/>
          <p:cNvGrpSpPr/>
          <p:nvPr/>
        </p:nvGrpSpPr>
        <p:grpSpPr>
          <a:xfrm>
            <a:off x="6249988" y="2446338"/>
            <a:ext cx="711200" cy="381000"/>
            <a:chOff x="3600" y="219"/>
            <a:chExt cx="360" cy="175"/>
          </a:xfrm>
        </p:grpSpPr>
        <p:sp>
          <p:nvSpPr>
            <p:cNvPr id="2764" name="Google Shape;2764;p43"/>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765" name="Google Shape;2765;p4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766" name="Google Shape;2766;p4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767" name="Google Shape;2767;p43"/>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768" name="Google Shape;2768;p43"/>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769" name="Google Shape;2769;p43"/>
            <p:cNvGrpSpPr/>
            <p:nvPr/>
          </p:nvGrpSpPr>
          <p:grpSpPr>
            <a:xfrm>
              <a:off x="3686" y="244"/>
              <a:ext cx="177" cy="66"/>
              <a:chOff x="2848" y="848"/>
              <a:chExt cx="140" cy="98"/>
            </a:xfrm>
          </p:grpSpPr>
          <p:cxnSp>
            <p:nvCxnSpPr>
              <p:cNvPr id="2770" name="Google Shape;2770;p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771" name="Google Shape;2771;p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772" name="Google Shape;2772;p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773" name="Google Shape;2773;p43"/>
            <p:cNvGrpSpPr/>
            <p:nvPr/>
          </p:nvGrpSpPr>
          <p:grpSpPr>
            <a:xfrm flipH="1" rot="10800000">
              <a:off x="3686" y="243"/>
              <a:ext cx="177" cy="66"/>
              <a:chOff x="2848" y="848"/>
              <a:chExt cx="140" cy="98"/>
            </a:xfrm>
          </p:grpSpPr>
          <p:cxnSp>
            <p:nvCxnSpPr>
              <p:cNvPr id="2774" name="Google Shape;2774;p4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775" name="Google Shape;2775;p4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776" name="Google Shape;2776;p4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2777" name="Google Shape;2777;p43"/>
          <p:cNvSpPr txBox="1"/>
          <p:nvPr/>
        </p:nvSpPr>
        <p:spPr>
          <a:xfrm>
            <a:off x="4975225" y="1308100"/>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223.1.1.1</a:t>
            </a:r>
            <a:endParaRPr sz="1800">
              <a:solidFill>
                <a:schemeClr val="dk1"/>
              </a:solidFill>
              <a:latin typeface="Arial"/>
              <a:ea typeface="Arial"/>
              <a:cs typeface="Arial"/>
              <a:sym typeface="Arial"/>
            </a:endParaRPr>
          </a:p>
        </p:txBody>
      </p:sp>
      <p:sp>
        <p:nvSpPr>
          <p:cNvPr id="2778" name="Google Shape;2778;p43"/>
          <p:cNvSpPr/>
          <p:nvPr/>
        </p:nvSpPr>
        <p:spPr>
          <a:xfrm>
            <a:off x="5062538" y="2033588"/>
            <a:ext cx="309562" cy="180975"/>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79" name="Google Shape;2779;p43"/>
          <p:cNvSpPr txBox="1"/>
          <p:nvPr/>
        </p:nvSpPr>
        <p:spPr>
          <a:xfrm>
            <a:off x="4976813" y="1936750"/>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223.1.1.2</a:t>
            </a:r>
            <a:endParaRPr sz="1800">
              <a:solidFill>
                <a:schemeClr val="dk1"/>
              </a:solidFill>
              <a:latin typeface="Arial"/>
              <a:ea typeface="Arial"/>
              <a:cs typeface="Arial"/>
              <a:sym typeface="Arial"/>
            </a:endParaRPr>
          </a:p>
        </p:txBody>
      </p:sp>
      <p:sp>
        <p:nvSpPr>
          <p:cNvPr id="2780" name="Google Shape;2780;p43"/>
          <p:cNvSpPr txBox="1"/>
          <p:nvPr/>
        </p:nvSpPr>
        <p:spPr>
          <a:xfrm>
            <a:off x="4860925" y="2889250"/>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223.1.1.3</a:t>
            </a:r>
            <a:endParaRPr sz="1800">
              <a:solidFill>
                <a:schemeClr val="dk1"/>
              </a:solidFill>
              <a:latin typeface="Arial"/>
              <a:ea typeface="Arial"/>
              <a:cs typeface="Arial"/>
              <a:sym typeface="Arial"/>
            </a:endParaRPr>
          </a:p>
        </p:txBody>
      </p:sp>
      <p:sp>
        <p:nvSpPr>
          <p:cNvPr id="2781" name="Google Shape;2781;p43"/>
          <p:cNvSpPr txBox="1"/>
          <p:nvPr/>
        </p:nvSpPr>
        <p:spPr>
          <a:xfrm>
            <a:off x="5651500" y="2217738"/>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223.1.1.4</a:t>
            </a:r>
            <a:endParaRPr sz="1800">
              <a:solidFill>
                <a:schemeClr val="dk1"/>
              </a:solidFill>
              <a:latin typeface="Arial"/>
              <a:ea typeface="Arial"/>
              <a:cs typeface="Arial"/>
              <a:sym typeface="Arial"/>
            </a:endParaRPr>
          </a:p>
        </p:txBody>
      </p:sp>
      <p:cxnSp>
        <p:nvCxnSpPr>
          <p:cNvPr id="2782" name="Google Shape;2782;p43"/>
          <p:cNvCxnSpPr/>
          <p:nvPr/>
        </p:nvCxnSpPr>
        <p:spPr>
          <a:xfrm>
            <a:off x="6854825" y="2490788"/>
            <a:ext cx="1016000" cy="1587"/>
          </a:xfrm>
          <a:prstGeom prst="straightConnector1">
            <a:avLst/>
          </a:prstGeom>
          <a:noFill/>
          <a:ln cap="flat" cmpd="sng" w="19050">
            <a:solidFill>
              <a:schemeClr val="dk1"/>
            </a:solidFill>
            <a:prstDash val="solid"/>
            <a:round/>
            <a:headEnd len="med" w="med" type="none"/>
            <a:tailEnd len="med" w="med" type="none"/>
          </a:ln>
        </p:spPr>
      </p:cxnSp>
      <p:sp>
        <p:nvSpPr>
          <p:cNvPr id="2783" name="Google Shape;2783;p43"/>
          <p:cNvSpPr txBox="1"/>
          <p:nvPr/>
        </p:nvSpPr>
        <p:spPr>
          <a:xfrm>
            <a:off x="6727825" y="220821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223.1.2.9</a:t>
            </a:r>
            <a:endParaRPr sz="1800">
              <a:solidFill>
                <a:schemeClr val="dk1"/>
              </a:solidFill>
              <a:latin typeface="Arial"/>
              <a:ea typeface="Arial"/>
              <a:cs typeface="Arial"/>
              <a:sym typeface="Arial"/>
            </a:endParaRPr>
          </a:p>
        </p:txBody>
      </p:sp>
      <p:cxnSp>
        <p:nvCxnSpPr>
          <p:cNvPr id="2784" name="Google Shape;2784;p43"/>
          <p:cNvCxnSpPr/>
          <p:nvPr/>
        </p:nvCxnSpPr>
        <p:spPr>
          <a:xfrm>
            <a:off x="7878763" y="1795463"/>
            <a:ext cx="0" cy="1290637"/>
          </a:xfrm>
          <a:prstGeom prst="straightConnector1">
            <a:avLst/>
          </a:prstGeom>
          <a:noFill/>
          <a:ln cap="flat" cmpd="sng" w="19050">
            <a:solidFill>
              <a:schemeClr val="dk1"/>
            </a:solidFill>
            <a:prstDash val="solid"/>
            <a:round/>
            <a:headEnd len="med" w="med" type="none"/>
            <a:tailEnd len="med" w="med" type="none"/>
          </a:ln>
        </p:spPr>
      </p:cxnSp>
      <p:graphicFrame>
        <p:nvGraphicFramePr>
          <p:cNvPr id="2785" name="Google Shape;2785;p43"/>
          <p:cNvGraphicFramePr/>
          <p:nvPr/>
        </p:nvGraphicFramePr>
        <p:xfrm>
          <a:off x="8056563" y="1503363"/>
          <a:ext cx="584200" cy="463550"/>
        </p:xfrm>
        <a:graphic>
          <a:graphicData uri="http://schemas.openxmlformats.org/presentationml/2006/ole">
            <mc:AlternateContent>
              <mc:Choice Requires="v">
                <p:oleObj r:id="rId11" imgH="463550" imgW="584200" progId="MS_ClipArt_Gallery.2" spid="_x0000_s4">
                  <p:embed/>
                </p:oleObj>
              </mc:Choice>
              <mc:Fallback>
                <p:oleObj r:id="rId12" imgH="463550" imgW="584200" progId="MS_ClipArt_Gallery.2">
                  <p:embed/>
                  <p:pic>
                    <p:nvPicPr>
                      <p:cNvPr id="2785" name="Google Shape;2785;p43"/>
                      <p:cNvPicPr preferRelativeResize="0"/>
                      <p:nvPr/>
                    </p:nvPicPr>
                    <p:blipFill rotWithShape="1">
                      <a:blip r:embed="rId6">
                        <a:alphaModFix/>
                      </a:blip>
                      <a:srcRect b="0" l="0" r="0" t="0"/>
                      <a:stretch/>
                    </p:blipFill>
                    <p:spPr>
                      <a:xfrm>
                        <a:off x="8056563" y="1503363"/>
                        <a:ext cx="584200" cy="463550"/>
                      </a:xfrm>
                      <a:prstGeom prst="rect">
                        <a:avLst/>
                      </a:prstGeom>
                      <a:noFill/>
                      <a:ln>
                        <a:noFill/>
                      </a:ln>
                    </p:spPr>
                  </p:pic>
                </p:oleObj>
              </mc:Fallback>
            </mc:AlternateContent>
          </a:graphicData>
        </a:graphic>
      </p:graphicFrame>
      <p:cxnSp>
        <p:nvCxnSpPr>
          <p:cNvPr id="2786" name="Google Shape;2786;p43"/>
          <p:cNvCxnSpPr/>
          <p:nvPr/>
        </p:nvCxnSpPr>
        <p:spPr>
          <a:xfrm>
            <a:off x="7878763" y="1800225"/>
            <a:ext cx="234950" cy="6350"/>
          </a:xfrm>
          <a:prstGeom prst="straightConnector1">
            <a:avLst/>
          </a:prstGeom>
          <a:noFill/>
          <a:ln cap="flat" cmpd="sng" w="19050">
            <a:solidFill>
              <a:schemeClr val="dk1"/>
            </a:solidFill>
            <a:prstDash val="solid"/>
            <a:round/>
            <a:headEnd len="med" w="med" type="none"/>
            <a:tailEnd len="med" w="med" type="none"/>
          </a:ln>
        </p:spPr>
      </p:cxnSp>
      <p:graphicFrame>
        <p:nvGraphicFramePr>
          <p:cNvPr id="2787" name="Google Shape;2787;p43"/>
          <p:cNvGraphicFramePr/>
          <p:nvPr/>
        </p:nvGraphicFramePr>
        <p:xfrm>
          <a:off x="8061325" y="2884488"/>
          <a:ext cx="584200" cy="463550"/>
        </p:xfrm>
        <a:graphic>
          <a:graphicData uri="http://schemas.openxmlformats.org/presentationml/2006/ole">
            <mc:AlternateContent>
              <mc:Choice Requires="v">
                <p:oleObj r:id="rId13" imgH="463550" imgW="584200" progId="MS_ClipArt_Gallery.2" spid="_x0000_s5">
                  <p:embed/>
                </p:oleObj>
              </mc:Choice>
              <mc:Fallback>
                <p:oleObj r:id="rId14" imgH="463550" imgW="584200" progId="MS_ClipArt_Gallery.2">
                  <p:embed/>
                  <p:pic>
                    <p:nvPicPr>
                      <p:cNvPr id="2787" name="Google Shape;2787;p43"/>
                      <p:cNvPicPr preferRelativeResize="0"/>
                      <p:nvPr/>
                    </p:nvPicPr>
                    <p:blipFill rotWithShape="1">
                      <a:blip r:embed="rId6">
                        <a:alphaModFix/>
                      </a:blip>
                      <a:srcRect b="0" l="0" r="0" t="0"/>
                      <a:stretch/>
                    </p:blipFill>
                    <p:spPr>
                      <a:xfrm>
                        <a:off x="8061325" y="2884488"/>
                        <a:ext cx="584200" cy="463550"/>
                      </a:xfrm>
                      <a:prstGeom prst="rect">
                        <a:avLst/>
                      </a:prstGeom>
                      <a:noFill/>
                      <a:ln>
                        <a:noFill/>
                      </a:ln>
                    </p:spPr>
                  </p:pic>
                </p:oleObj>
              </mc:Fallback>
            </mc:AlternateContent>
          </a:graphicData>
        </a:graphic>
      </p:graphicFrame>
      <p:cxnSp>
        <p:nvCxnSpPr>
          <p:cNvPr id="2788" name="Google Shape;2788;p43"/>
          <p:cNvCxnSpPr/>
          <p:nvPr/>
        </p:nvCxnSpPr>
        <p:spPr>
          <a:xfrm>
            <a:off x="7878763" y="3071813"/>
            <a:ext cx="234950" cy="6350"/>
          </a:xfrm>
          <a:prstGeom prst="straightConnector1">
            <a:avLst/>
          </a:prstGeom>
          <a:noFill/>
          <a:ln cap="flat" cmpd="sng" w="19050">
            <a:solidFill>
              <a:schemeClr val="dk1"/>
            </a:solidFill>
            <a:prstDash val="solid"/>
            <a:round/>
            <a:headEnd len="med" w="med" type="none"/>
            <a:tailEnd len="med" w="med" type="none"/>
          </a:ln>
        </p:spPr>
      </p:cxnSp>
      <p:sp>
        <p:nvSpPr>
          <p:cNvPr id="2789" name="Google Shape;2789;p43"/>
          <p:cNvSpPr/>
          <p:nvPr/>
        </p:nvSpPr>
        <p:spPr>
          <a:xfrm>
            <a:off x="7824788" y="2819400"/>
            <a:ext cx="171450" cy="180975"/>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90" name="Google Shape;2790;p43"/>
          <p:cNvSpPr txBox="1"/>
          <p:nvPr/>
        </p:nvSpPr>
        <p:spPr>
          <a:xfrm>
            <a:off x="7251700" y="2752725"/>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223.1.2.2</a:t>
            </a:r>
            <a:endParaRPr sz="1800">
              <a:solidFill>
                <a:schemeClr val="dk1"/>
              </a:solidFill>
              <a:latin typeface="Arial"/>
              <a:ea typeface="Arial"/>
              <a:cs typeface="Arial"/>
              <a:sym typeface="Arial"/>
            </a:endParaRPr>
          </a:p>
        </p:txBody>
      </p:sp>
      <p:sp>
        <p:nvSpPr>
          <p:cNvPr id="2791" name="Google Shape;2791;p43"/>
          <p:cNvSpPr/>
          <p:nvPr/>
        </p:nvSpPr>
        <p:spPr>
          <a:xfrm>
            <a:off x="7839075" y="1847850"/>
            <a:ext cx="247650" cy="180975"/>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92" name="Google Shape;2792;p43"/>
          <p:cNvSpPr txBox="1"/>
          <p:nvPr/>
        </p:nvSpPr>
        <p:spPr>
          <a:xfrm>
            <a:off x="7061200" y="1746250"/>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223.1.2.1</a:t>
            </a:r>
            <a:endParaRPr sz="1800">
              <a:solidFill>
                <a:schemeClr val="dk1"/>
              </a:solidFill>
              <a:latin typeface="Arial"/>
              <a:ea typeface="Arial"/>
              <a:cs typeface="Arial"/>
              <a:sym typeface="Arial"/>
            </a:endParaRPr>
          </a:p>
        </p:txBody>
      </p:sp>
      <p:cxnSp>
        <p:nvCxnSpPr>
          <p:cNvPr id="2793" name="Google Shape;2793;p43"/>
          <p:cNvCxnSpPr/>
          <p:nvPr/>
        </p:nvCxnSpPr>
        <p:spPr>
          <a:xfrm>
            <a:off x="6616700" y="2828925"/>
            <a:ext cx="0" cy="1290638"/>
          </a:xfrm>
          <a:prstGeom prst="straightConnector1">
            <a:avLst/>
          </a:prstGeom>
          <a:noFill/>
          <a:ln cap="flat" cmpd="sng" w="19050">
            <a:solidFill>
              <a:schemeClr val="dk1"/>
            </a:solidFill>
            <a:prstDash val="solid"/>
            <a:round/>
            <a:headEnd len="med" w="med" type="none"/>
            <a:tailEnd len="med" w="med" type="none"/>
          </a:ln>
        </p:spPr>
      </p:cxnSp>
      <p:cxnSp>
        <p:nvCxnSpPr>
          <p:cNvPr id="2794" name="Google Shape;2794;p43"/>
          <p:cNvCxnSpPr/>
          <p:nvPr/>
        </p:nvCxnSpPr>
        <p:spPr>
          <a:xfrm rot="10800000">
            <a:off x="6007100" y="4110038"/>
            <a:ext cx="1185863" cy="0"/>
          </a:xfrm>
          <a:prstGeom prst="straightConnector1">
            <a:avLst/>
          </a:prstGeom>
          <a:noFill/>
          <a:ln cap="flat" cmpd="sng" w="19050">
            <a:solidFill>
              <a:schemeClr val="dk1"/>
            </a:solidFill>
            <a:prstDash val="solid"/>
            <a:round/>
            <a:headEnd len="med" w="med" type="none"/>
            <a:tailEnd len="med" w="med" type="none"/>
          </a:ln>
        </p:spPr>
      </p:cxnSp>
      <p:cxnSp>
        <p:nvCxnSpPr>
          <p:cNvPr id="2795" name="Google Shape;2795;p43"/>
          <p:cNvCxnSpPr/>
          <p:nvPr/>
        </p:nvCxnSpPr>
        <p:spPr>
          <a:xfrm rot="10800000">
            <a:off x="6003925" y="4102100"/>
            <a:ext cx="3175" cy="241300"/>
          </a:xfrm>
          <a:prstGeom prst="straightConnector1">
            <a:avLst/>
          </a:prstGeom>
          <a:noFill/>
          <a:ln cap="flat" cmpd="sng" w="19050">
            <a:solidFill>
              <a:schemeClr val="dk1"/>
            </a:solidFill>
            <a:prstDash val="solid"/>
            <a:round/>
            <a:headEnd len="med" w="med" type="none"/>
            <a:tailEnd len="med" w="med" type="none"/>
          </a:ln>
        </p:spPr>
      </p:cxnSp>
      <p:cxnSp>
        <p:nvCxnSpPr>
          <p:cNvPr id="2796" name="Google Shape;2796;p43"/>
          <p:cNvCxnSpPr/>
          <p:nvPr/>
        </p:nvCxnSpPr>
        <p:spPr>
          <a:xfrm rot="10800000">
            <a:off x="7180263" y="4106863"/>
            <a:ext cx="3175" cy="241300"/>
          </a:xfrm>
          <a:prstGeom prst="straightConnector1">
            <a:avLst/>
          </a:prstGeom>
          <a:noFill/>
          <a:ln cap="flat" cmpd="sng" w="19050">
            <a:solidFill>
              <a:schemeClr val="dk1"/>
            </a:solidFill>
            <a:prstDash val="solid"/>
            <a:round/>
            <a:headEnd len="med" w="med" type="none"/>
            <a:tailEnd len="med" w="med" type="none"/>
          </a:ln>
        </p:spPr>
      </p:cxnSp>
      <p:graphicFrame>
        <p:nvGraphicFramePr>
          <p:cNvPr id="2797" name="Google Shape;2797;p43"/>
          <p:cNvGraphicFramePr/>
          <p:nvPr/>
        </p:nvGraphicFramePr>
        <p:xfrm>
          <a:off x="6965950" y="4265613"/>
          <a:ext cx="584200" cy="463550"/>
        </p:xfrm>
        <a:graphic>
          <a:graphicData uri="http://schemas.openxmlformats.org/presentationml/2006/ole">
            <mc:AlternateContent>
              <mc:Choice Requires="v">
                <p:oleObj r:id="rId15" imgH="463550" imgW="584200" progId="MS_ClipArt_Gallery.2" spid="_x0000_s6">
                  <p:embed/>
                </p:oleObj>
              </mc:Choice>
              <mc:Fallback>
                <p:oleObj r:id="rId16" imgH="463550" imgW="584200" progId="MS_ClipArt_Gallery.2">
                  <p:embed/>
                  <p:pic>
                    <p:nvPicPr>
                      <p:cNvPr id="2797" name="Google Shape;2797;p43"/>
                      <p:cNvPicPr preferRelativeResize="0"/>
                      <p:nvPr/>
                    </p:nvPicPr>
                    <p:blipFill rotWithShape="1">
                      <a:blip r:embed="rId6">
                        <a:alphaModFix/>
                      </a:blip>
                      <a:srcRect b="0" l="0" r="0" t="0"/>
                      <a:stretch/>
                    </p:blipFill>
                    <p:spPr>
                      <a:xfrm>
                        <a:off x="6965950" y="4265613"/>
                        <a:ext cx="584200" cy="463550"/>
                      </a:xfrm>
                      <a:prstGeom prst="rect">
                        <a:avLst/>
                      </a:prstGeom>
                      <a:noFill/>
                      <a:ln>
                        <a:noFill/>
                      </a:ln>
                    </p:spPr>
                  </p:pic>
                </p:oleObj>
              </mc:Fallback>
            </mc:AlternateContent>
          </a:graphicData>
        </a:graphic>
      </p:graphicFrame>
      <p:graphicFrame>
        <p:nvGraphicFramePr>
          <p:cNvPr id="2798" name="Google Shape;2798;p43"/>
          <p:cNvGraphicFramePr/>
          <p:nvPr/>
        </p:nvGraphicFramePr>
        <p:xfrm>
          <a:off x="5708650" y="4279900"/>
          <a:ext cx="584200" cy="463550"/>
        </p:xfrm>
        <a:graphic>
          <a:graphicData uri="http://schemas.openxmlformats.org/presentationml/2006/ole">
            <mc:AlternateContent>
              <mc:Choice Requires="v">
                <p:oleObj r:id="rId17" imgH="463550" imgW="584200" progId="MS_ClipArt_Gallery.2" spid="_x0000_s7">
                  <p:embed/>
                </p:oleObj>
              </mc:Choice>
              <mc:Fallback>
                <p:oleObj r:id="rId18" imgH="463550" imgW="584200" progId="MS_ClipArt_Gallery.2">
                  <p:embed/>
                  <p:pic>
                    <p:nvPicPr>
                      <p:cNvPr id="2798" name="Google Shape;2798;p43"/>
                      <p:cNvPicPr preferRelativeResize="0"/>
                      <p:nvPr/>
                    </p:nvPicPr>
                    <p:blipFill rotWithShape="1">
                      <a:blip r:embed="rId6">
                        <a:alphaModFix/>
                      </a:blip>
                      <a:srcRect b="0" l="0" r="0" t="0"/>
                      <a:stretch/>
                    </p:blipFill>
                    <p:spPr>
                      <a:xfrm>
                        <a:off x="5708650" y="4279900"/>
                        <a:ext cx="584200" cy="463550"/>
                      </a:xfrm>
                      <a:prstGeom prst="rect">
                        <a:avLst/>
                      </a:prstGeom>
                      <a:noFill/>
                      <a:ln>
                        <a:noFill/>
                      </a:ln>
                    </p:spPr>
                  </p:pic>
                </p:oleObj>
              </mc:Fallback>
            </mc:AlternateContent>
          </a:graphicData>
        </a:graphic>
      </p:graphicFrame>
      <p:sp>
        <p:nvSpPr>
          <p:cNvPr id="2799" name="Google Shape;2799;p43"/>
          <p:cNvSpPr txBox="1"/>
          <p:nvPr/>
        </p:nvSpPr>
        <p:spPr>
          <a:xfrm>
            <a:off x="7185025" y="3951288"/>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223.1.3.2</a:t>
            </a:r>
            <a:endParaRPr sz="1800">
              <a:solidFill>
                <a:schemeClr val="dk1"/>
              </a:solidFill>
              <a:latin typeface="Arial"/>
              <a:ea typeface="Arial"/>
              <a:cs typeface="Arial"/>
              <a:sym typeface="Arial"/>
            </a:endParaRPr>
          </a:p>
        </p:txBody>
      </p:sp>
      <p:sp>
        <p:nvSpPr>
          <p:cNvPr id="2800" name="Google Shape;2800;p43"/>
          <p:cNvSpPr/>
          <p:nvPr/>
        </p:nvSpPr>
        <p:spPr>
          <a:xfrm>
            <a:off x="4848225" y="3829050"/>
            <a:ext cx="847725" cy="180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01" name="Google Shape;2801;p43"/>
          <p:cNvSpPr txBox="1"/>
          <p:nvPr/>
        </p:nvSpPr>
        <p:spPr>
          <a:xfrm>
            <a:off x="5008563" y="3989388"/>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223.1.3.1</a:t>
            </a:r>
            <a:endParaRPr sz="1800">
              <a:solidFill>
                <a:schemeClr val="dk1"/>
              </a:solidFill>
              <a:latin typeface="Arial"/>
              <a:ea typeface="Arial"/>
              <a:cs typeface="Arial"/>
              <a:sym typeface="Arial"/>
            </a:endParaRPr>
          </a:p>
        </p:txBody>
      </p:sp>
      <p:sp>
        <p:nvSpPr>
          <p:cNvPr id="2802" name="Google Shape;2802;p43"/>
          <p:cNvSpPr/>
          <p:nvPr/>
        </p:nvSpPr>
        <p:spPr>
          <a:xfrm>
            <a:off x="6553200" y="2962275"/>
            <a:ext cx="128588" cy="180975"/>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03" name="Google Shape;2803;p43"/>
          <p:cNvSpPr txBox="1"/>
          <p:nvPr/>
        </p:nvSpPr>
        <p:spPr>
          <a:xfrm>
            <a:off x="6115050" y="2917825"/>
            <a:ext cx="1144588"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223.1.3.27</a:t>
            </a:r>
            <a:endParaRPr sz="1800">
              <a:solidFill>
                <a:schemeClr val="dk1"/>
              </a:solidFill>
              <a:latin typeface="Arial"/>
              <a:ea typeface="Arial"/>
              <a:cs typeface="Arial"/>
              <a:sym typeface="Arial"/>
            </a:endParaRPr>
          </a:p>
        </p:txBody>
      </p:sp>
      <p:sp>
        <p:nvSpPr>
          <p:cNvPr id="2804" name="Google Shape;2804;p43"/>
          <p:cNvSpPr txBox="1"/>
          <p:nvPr/>
        </p:nvSpPr>
        <p:spPr>
          <a:xfrm>
            <a:off x="4670425" y="5046663"/>
            <a:ext cx="2279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Mạng chứa 3 subnet</a:t>
            </a:r>
            <a:endParaRPr/>
          </a:p>
        </p:txBody>
      </p:sp>
      <p:sp>
        <p:nvSpPr>
          <p:cNvPr id="2805" name="Google Shape;2805;p43"/>
          <p:cNvSpPr txBox="1"/>
          <p:nvPr/>
        </p:nvSpPr>
        <p:spPr>
          <a:xfrm>
            <a:off x="6842125" y="3427413"/>
            <a:ext cx="628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LAN</a:t>
            </a:r>
            <a:endParaRPr sz="1800">
              <a:solidFill>
                <a:schemeClr val="dk1"/>
              </a:solidFill>
              <a:latin typeface="Arial"/>
              <a:ea typeface="Arial"/>
              <a:cs typeface="Arial"/>
              <a:sym typeface="Arial"/>
            </a:endParaRPr>
          </a:p>
        </p:txBody>
      </p:sp>
      <p:cxnSp>
        <p:nvCxnSpPr>
          <p:cNvPr id="2806" name="Google Shape;2806;p43"/>
          <p:cNvCxnSpPr/>
          <p:nvPr/>
        </p:nvCxnSpPr>
        <p:spPr>
          <a:xfrm flipH="1">
            <a:off x="6705600" y="3695700"/>
            <a:ext cx="171450" cy="3048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1" name="Shape 2811"/>
        <p:cNvGrpSpPr/>
        <p:nvPr/>
      </p:nvGrpSpPr>
      <p:grpSpPr>
        <a:xfrm>
          <a:off x="0" y="0"/>
          <a:ext cx="0" cy="0"/>
          <a:chOff x="0" y="0"/>
          <a:chExt cx="0" cy="0"/>
        </a:xfrm>
      </p:grpSpPr>
      <p:sp>
        <p:nvSpPr>
          <p:cNvPr id="2812" name="Google Shape;2812;p44"/>
          <p:cNvSpPr txBox="1"/>
          <p:nvPr>
            <p:ph type="title"/>
          </p:nvPr>
        </p:nvSpPr>
        <p:spPr>
          <a:xfrm>
            <a:off x="503238" y="155575"/>
            <a:ext cx="5208587"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Subnet</a:t>
            </a:r>
            <a:endParaRPr/>
          </a:p>
        </p:txBody>
      </p:sp>
      <p:sp>
        <p:nvSpPr>
          <p:cNvPr id="2813" name="Google Shape;2813;p4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814" name="Google Shape;2814;p44"/>
          <p:cNvSpPr txBox="1"/>
          <p:nvPr>
            <p:ph idx="1" type="body"/>
          </p:nvPr>
        </p:nvSpPr>
        <p:spPr>
          <a:xfrm>
            <a:off x="476250" y="1333500"/>
            <a:ext cx="3695700" cy="4648200"/>
          </a:xfrm>
          <a:prstGeom prst="rect">
            <a:avLst/>
          </a:prstGeom>
          <a:noFill/>
          <a:ln>
            <a:noFill/>
          </a:ln>
        </p:spPr>
        <p:txBody>
          <a:bodyPr anchorCtr="0" anchor="t" bIns="45700" lIns="91425" spcFirstLastPara="1" rIns="91425" wrap="square" tIns="45700">
            <a:noAutofit/>
          </a:bodyPr>
          <a:lstStyle/>
          <a:p>
            <a:pPr indent="-166370" lvl="0" marL="273050" rtl="0" algn="l">
              <a:spcBef>
                <a:spcPts val="0"/>
              </a:spcBef>
              <a:spcAft>
                <a:spcPts val="0"/>
              </a:spcAft>
              <a:buSzPts val="1680"/>
              <a:buNone/>
            </a:pPr>
            <a:r>
              <a:t/>
            </a:r>
            <a:endParaRPr/>
          </a:p>
          <a:p>
            <a:pPr indent="-166370" lvl="0" marL="273050" rtl="0" algn="l">
              <a:spcBef>
                <a:spcPts val="600"/>
              </a:spcBef>
              <a:spcAft>
                <a:spcPts val="0"/>
              </a:spcAft>
              <a:buSzPts val="1680"/>
              <a:buNone/>
            </a:pPr>
            <a:r>
              <a:t/>
            </a:r>
            <a:endParaRPr/>
          </a:p>
        </p:txBody>
      </p:sp>
      <p:sp>
        <p:nvSpPr>
          <p:cNvPr id="2815" name="Google Shape;2815;p44"/>
          <p:cNvSpPr txBox="1"/>
          <p:nvPr>
            <p:ph idx="2" type="body"/>
          </p:nvPr>
        </p:nvSpPr>
        <p:spPr>
          <a:xfrm>
            <a:off x="515938" y="1535113"/>
            <a:ext cx="3810000"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u="sng">
                <a:solidFill>
                  <a:srgbClr val="FF0000"/>
                </a:solidFill>
              </a:rPr>
              <a:t>Công thức</a:t>
            </a:r>
            <a:endParaRPr/>
          </a:p>
          <a:p>
            <a:pPr indent="-273050" lvl="0" marL="273050" rtl="0" algn="l">
              <a:spcBef>
                <a:spcPts val="600"/>
              </a:spcBef>
              <a:spcAft>
                <a:spcPts val="0"/>
              </a:spcAft>
              <a:buSzPts val="1680"/>
              <a:buChar char="🞆"/>
            </a:pPr>
            <a:r>
              <a:rPr lang="en-US"/>
              <a:t>Để xác định các subnet, tách giao diện của host hoặc router, tạo mạng cô lập. Mỗi mạng cô lập gọi là một subnet.</a:t>
            </a:r>
            <a:endParaRPr/>
          </a:p>
        </p:txBody>
      </p:sp>
      <p:grpSp>
        <p:nvGrpSpPr>
          <p:cNvPr id="2816" name="Google Shape;2816;p44"/>
          <p:cNvGrpSpPr/>
          <p:nvPr/>
        </p:nvGrpSpPr>
        <p:grpSpPr>
          <a:xfrm>
            <a:off x="4506913" y="455613"/>
            <a:ext cx="4422775" cy="4413250"/>
            <a:chOff x="2758" y="586"/>
            <a:chExt cx="2786" cy="2780"/>
          </a:xfrm>
        </p:grpSpPr>
        <p:sp>
          <p:nvSpPr>
            <p:cNvPr id="2817" name="Google Shape;2817;p44"/>
            <p:cNvSpPr/>
            <p:nvPr/>
          </p:nvSpPr>
          <p:spPr>
            <a:xfrm>
              <a:off x="2758" y="731"/>
              <a:ext cx="1223" cy="1291"/>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18" name="Google Shape;2818;p44"/>
            <p:cNvSpPr/>
            <p:nvPr/>
          </p:nvSpPr>
          <p:spPr>
            <a:xfrm>
              <a:off x="4343" y="912"/>
              <a:ext cx="1201" cy="1234"/>
            </a:xfrm>
            <a:custGeom>
              <a:rect b="b" l="l" r="r" t="t"/>
              <a:pathLst>
                <a:path extrusionOk="0" h="1234" w="1201">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19" name="Google Shape;2819;p44"/>
            <p:cNvSpPr/>
            <p:nvPr/>
          </p:nvSpPr>
          <p:spPr>
            <a:xfrm>
              <a:off x="3514" y="1815"/>
              <a:ext cx="1286" cy="1247"/>
            </a:xfrm>
            <a:custGeom>
              <a:rect b="b" l="l" r="r" t="t"/>
              <a:pathLst>
                <a:path extrusionOk="0" h="1247" w="1286">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aphicFrame>
          <p:nvGraphicFramePr>
            <p:cNvPr id="2820" name="Google Shape;2820;p44"/>
            <p:cNvGraphicFramePr/>
            <p:nvPr/>
          </p:nvGraphicFramePr>
          <p:xfrm>
            <a:off x="2807" y="797"/>
            <a:ext cx="368" cy="292"/>
          </p:xfrm>
          <a:graphic>
            <a:graphicData uri="http://schemas.openxmlformats.org/presentationml/2006/ole">
              <mc:AlternateContent>
                <mc:Choice Requires="v">
                  <p:oleObj r:id="rId4" imgH="292" imgW="368" progId="MS_ClipArt_Gallery.2" spid="_x0000_s1">
                    <p:embed/>
                  </p:oleObj>
                </mc:Choice>
                <mc:Fallback>
                  <p:oleObj r:id="rId5" imgH="292" imgW="368" progId="MS_ClipArt_Gallery.2">
                    <p:embed/>
                    <p:pic>
                      <p:nvPicPr>
                        <p:cNvPr id="2820" name="Google Shape;2820;p44"/>
                        <p:cNvPicPr preferRelativeResize="0"/>
                        <p:nvPr/>
                      </p:nvPicPr>
                      <p:blipFill rotWithShape="1">
                        <a:blip r:embed="rId6">
                          <a:alphaModFix/>
                        </a:blip>
                        <a:srcRect b="0" l="0" r="0" t="0"/>
                        <a:stretch/>
                      </p:blipFill>
                      <p:spPr>
                        <a:xfrm>
                          <a:off x="2807" y="797"/>
                          <a:ext cx="368" cy="292"/>
                        </a:xfrm>
                        <a:prstGeom prst="rect">
                          <a:avLst/>
                        </a:prstGeom>
                        <a:noFill/>
                        <a:ln>
                          <a:noFill/>
                        </a:ln>
                      </p:spPr>
                    </p:pic>
                  </p:oleObj>
                </mc:Fallback>
              </mc:AlternateContent>
            </a:graphicData>
          </a:graphic>
        </p:graphicFrame>
        <p:cxnSp>
          <p:nvCxnSpPr>
            <p:cNvPr id="2821" name="Google Shape;2821;p44"/>
            <p:cNvCxnSpPr/>
            <p:nvPr/>
          </p:nvCxnSpPr>
          <p:spPr>
            <a:xfrm>
              <a:off x="3160" y="1032"/>
              <a:ext cx="175" cy="1"/>
            </a:xfrm>
            <a:prstGeom prst="straightConnector1">
              <a:avLst/>
            </a:prstGeom>
            <a:noFill/>
            <a:ln cap="flat" cmpd="sng" w="19050">
              <a:solidFill>
                <a:schemeClr val="dk1"/>
              </a:solidFill>
              <a:prstDash val="solid"/>
              <a:round/>
              <a:headEnd len="med" w="med" type="none"/>
              <a:tailEnd len="med" w="med" type="none"/>
            </a:ln>
          </p:spPr>
        </p:cxnSp>
        <p:cxnSp>
          <p:nvCxnSpPr>
            <p:cNvPr id="2822" name="Google Shape;2822;p44"/>
            <p:cNvCxnSpPr/>
            <p:nvPr/>
          </p:nvCxnSpPr>
          <p:spPr>
            <a:xfrm>
              <a:off x="3343" y="1023"/>
              <a:ext cx="0" cy="813"/>
            </a:xfrm>
            <a:prstGeom prst="straightConnector1">
              <a:avLst/>
            </a:prstGeom>
            <a:noFill/>
            <a:ln cap="flat" cmpd="sng" w="19050">
              <a:solidFill>
                <a:schemeClr val="dk1"/>
              </a:solidFill>
              <a:prstDash val="solid"/>
              <a:round/>
              <a:headEnd len="med" w="med" type="none"/>
              <a:tailEnd len="med" w="med" type="none"/>
            </a:ln>
          </p:spPr>
        </p:cxnSp>
        <p:cxnSp>
          <p:nvCxnSpPr>
            <p:cNvPr id="2823" name="Google Shape;2823;p44"/>
            <p:cNvCxnSpPr/>
            <p:nvPr/>
          </p:nvCxnSpPr>
          <p:spPr>
            <a:xfrm flipH="1" rot="10800000">
              <a:off x="3160" y="1438"/>
              <a:ext cx="175" cy="2"/>
            </a:xfrm>
            <a:prstGeom prst="straightConnector1">
              <a:avLst/>
            </a:prstGeom>
            <a:noFill/>
            <a:ln cap="flat" cmpd="sng" w="19050">
              <a:solidFill>
                <a:schemeClr val="dk1"/>
              </a:solidFill>
              <a:prstDash val="solid"/>
              <a:round/>
              <a:headEnd len="med" w="med" type="none"/>
              <a:tailEnd len="med" w="med" type="none"/>
            </a:ln>
          </p:spPr>
        </p:cxnSp>
        <p:cxnSp>
          <p:nvCxnSpPr>
            <p:cNvPr id="2824" name="Google Shape;2824;p44"/>
            <p:cNvCxnSpPr/>
            <p:nvPr/>
          </p:nvCxnSpPr>
          <p:spPr>
            <a:xfrm>
              <a:off x="3166" y="1833"/>
              <a:ext cx="172" cy="1"/>
            </a:xfrm>
            <a:prstGeom prst="straightConnector1">
              <a:avLst/>
            </a:prstGeom>
            <a:noFill/>
            <a:ln cap="flat" cmpd="sng" w="19050">
              <a:solidFill>
                <a:schemeClr val="dk1"/>
              </a:solidFill>
              <a:prstDash val="solid"/>
              <a:round/>
              <a:headEnd len="med" w="med" type="none"/>
              <a:tailEnd len="med" w="med" type="none"/>
            </a:ln>
          </p:spPr>
        </p:cxnSp>
        <p:graphicFrame>
          <p:nvGraphicFramePr>
            <p:cNvPr id="2825" name="Google Shape;2825;p44"/>
            <p:cNvGraphicFramePr/>
            <p:nvPr/>
          </p:nvGraphicFramePr>
          <p:xfrm>
            <a:off x="2807" y="1217"/>
            <a:ext cx="368" cy="292"/>
          </p:xfrm>
          <a:graphic>
            <a:graphicData uri="http://schemas.openxmlformats.org/presentationml/2006/ole">
              <mc:AlternateContent>
                <mc:Choice Requires="v">
                  <p:oleObj r:id="rId7" imgH="292" imgW="368" progId="MS_ClipArt_Gallery.2" spid="_x0000_s2">
                    <p:embed/>
                  </p:oleObj>
                </mc:Choice>
                <mc:Fallback>
                  <p:oleObj r:id="rId8" imgH="292" imgW="368" progId="MS_ClipArt_Gallery.2">
                    <p:embed/>
                    <p:pic>
                      <p:nvPicPr>
                        <p:cNvPr id="2825" name="Google Shape;2825;p44"/>
                        <p:cNvPicPr preferRelativeResize="0"/>
                        <p:nvPr/>
                      </p:nvPicPr>
                      <p:blipFill rotWithShape="1">
                        <a:blip r:embed="rId6">
                          <a:alphaModFix/>
                        </a:blip>
                        <a:srcRect b="0" l="0" r="0" t="0"/>
                        <a:stretch/>
                      </p:blipFill>
                      <p:spPr>
                        <a:xfrm>
                          <a:off x="2807" y="1217"/>
                          <a:ext cx="368" cy="292"/>
                        </a:xfrm>
                        <a:prstGeom prst="rect">
                          <a:avLst/>
                        </a:prstGeom>
                        <a:noFill/>
                        <a:ln>
                          <a:noFill/>
                        </a:ln>
                      </p:spPr>
                    </p:pic>
                  </p:oleObj>
                </mc:Fallback>
              </mc:AlternateContent>
            </a:graphicData>
          </a:graphic>
        </p:graphicFrame>
        <p:graphicFrame>
          <p:nvGraphicFramePr>
            <p:cNvPr id="2826" name="Google Shape;2826;p44"/>
            <p:cNvGraphicFramePr/>
            <p:nvPr/>
          </p:nvGraphicFramePr>
          <p:xfrm>
            <a:off x="2807" y="1601"/>
            <a:ext cx="368" cy="292"/>
          </p:xfrm>
          <a:graphic>
            <a:graphicData uri="http://schemas.openxmlformats.org/presentationml/2006/ole">
              <mc:AlternateContent>
                <mc:Choice Requires="v">
                  <p:oleObj r:id="rId9" imgH="292" imgW="368" progId="MS_ClipArt_Gallery.2" spid="_x0000_s3">
                    <p:embed/>
                  </p:oleObj>
                </mc:Choice>
                <mc:Fallback>
                  <p:oleObj r:id="rId10" imgH="292" imgW="368" progId="MS_ClipArt_Gallery.2">
                    <p:embed/>
                    <p:pic>
                      <p:nvPicPr>
                        <p:cNvPr id="2826" name="Google Shape;2826;p44"/>
                        <p:cNvPicPr preferRelativeResize="0"/>
                        <p:nvPr/>
                      </p:nvPicPr>
                      <p:blipFill rotWithShape="1">
                        <a:blip r:embed="rId6">
                          <a:alphaModFix/>
                        </a:blip>
                        <a:srcRect b="0" l="0" r="0" t="0"/>
                        <a:stretch/>
                      </p:blipFill>
                      <p:spPr>
                        <a:xfrm>
                          <a:off x="2807" y="1601"/>
                          <a:ext cx="368" cy="292"/>
                        </a:xfrm>
                        <a:prstGeom prst="rect">
                          <a:avLst/>
                        </a:prstGeom>
                        <a:noFill/>
                        <a:ln>
                          <a:noFill/>
                        </a:ln>
                      </p:spPr>
                    </p:pic>
                  </p:oleObj>
                </mc:Fallback>
              </mc:AlternateContent>
            </a:graphicData>
          </a:graphic>
        </p:graphicFrame>
        <p:cxnSp>
          <p:nvCxnSpPr>
            <p:cNvPr id="2827" name="Google Shape;2827;p44"/>
            <p:cNvCxnSpPr/>
            <p:nvPr/>
          </p:nvCxnSpPr>
          <p:spPr>
            <a:xfrm>
              <a:off x="3343" y="1563"/>
              <a:ext cx="652" cy="4"/>
            </a:xfrm>
            <a:prstGeom prst="straightConnector1">
              <a:avLst/>
            </a:prstGeom>
            <a:noFill/>
            <a:ln cap="flat" cmpd="sng" w="19050">
              <a:solidFill>
                <a:schemeClr val="dk1"/>
              </a:solidFill>
              <a:prstDash val="solid"/>
              <a:round/>
              <a:headEnd len="med" w="med" type="none"/>
              <a:tailEnd len="med" w="med" type="none"/>
            </a:ln>
          </p:spPr>
        </p:cxnSp>
        <p:grpSp>
          <p:nvGrpSpPr>
            <p:cNvPr id="2828" name="Google Shape;2828;p44"/>
            <p:cNvGrpSpPr/>
            <p:nvPr/>
          </p:nvGrpSpPr>
          <p:grpSpPr>
            <a:xfrm>
              <a:off x="3937" y="1541"/>
              <a:ext cx="448" cy="240"/>
              <a:chOff x="3600" y="219"/>
              <a:chExt cx="360" cy="175"/>
            </a:xfrm>
          </p:grpSpPr>
          <p:sp>
            <p:nvSpPr>
              <p:cNvPr id="2829" name="Google Shape;2829;p44"/>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830" name="Google Shape;2830;p44"/>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831" name="Google Shape;2831;p44"/>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832" name="Google Shape;2832;p44"/>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833" name="Google Shape;2833;p44"/>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834" name="Google Shape;2834;p44"/>
              <p:cNvGrpSpPr/>
              <p:nvPr/>
            </p:nvGrpSpPr>
            <p:grpSpPr>
              <a:xfrm>
                <a:off x="3686" y="244"/>
                <a:ext cx="177" cy="66"/>
                <a:chOff x="2848" y="848"/>
                <a:chExt cx="140" cy="98"/>
              </a:xfrm>
            </p:grpSpPr>
            <p:cxnSp>
              <p:nvCxnSpPr>
                <p:cNvPr id="2835" name="Google Shape;2835;p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836" name="Google Shape;2836;p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837" name="Google Shape;2837;p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838" name="Google Shape;2838;p44"/>
              <p:cNvGrpSpPr/>
              <p:nvPr/>
            </p:nvGrpSpPr>
            <p:grpSpPr>
              <a:xfrm flipH="1" rot="10800000">
                <a:off x="3686" y="243"/>
                <a:ext cx="177" cy="66"/>
                <a:chOff x="2848" y="848"/>
                <a:chExt cx="140" cy="98"/>
              </a:xfrm>
            </p:grpSpPr>
            <p:cxnSp>
              <p:nvCxnSpPr>
                <p:cNvPr id="2839" name="Google Shape;2839;p44"/>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840" name="Google Shape;2840;p44"/>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841" name="Google Shape;2841;p44"/>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2842" name="Google Shape;2842;p44"/>
            <p:cNvSpPr txBox="1"/>
            <p:nvPr/>
          </p:nvSpPr>
          <p:spPr>
            <a:xfrm>
              <a:off x="3243" y="586"/>
              <a:ext cx="828"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223.1.1.0/24</a:t>
              </a:r>
              <a:endParaRPr sz="1800">
                <a:solidFill>
                  <a:schemeClr val="dk1"/>
                </a:solidFill>
                <a:latin typeface="Arial"/>
                <a:ea typeface="Arial"/>
                <a:cs typeface="Arial"/>
                <a:sym typeface="Arial"/>
              </a:endParaRPr>
            </a:p>
          </p:txBody>
        </p:sp>
        <p:cxnSp>
          <p:nvCxnSpPr>
            <p:cNvPr id="2843" name="Google Shape;2843;p44"/>
            <p:cNvCxnSpPr/>
            <p:nvPr/>
          </p:nvCxnSpPr>
          <p:spPr>
            <a:xfrm>
              <a:off x="4318" y="1569"/>
              <a:ext cx="640" cy="1"/>
            </a:xfrm>
            <a:prstGeom prst="straightConnector1">
              <a:avLst/>
            </a:prstGeom>
            <a:noFill/>
            <a:ln cap="flat" cmpd="sng" w="19050">
              <a:solidFill>
                <a:schemeClr val="dk1"/>
              </a:solidFill>
              <a:prstDash val="solid"/>
              <a:round/>
              <a:headEnd len="med" w="med" type="none"/>
              <a:tailEnd len="med" w="med" type="none"/>
            </a:ln>
          </p:spPr>
        </p:cxnSp>
        <p:sp>
          <p:nvSpPr>
            <p:cNvPr id="2844" name="Google Shape;2844;p44"/>
            <p:cNvSpPr txBox="1"/>
            <p:nvPr/>
          </p:nvSpPr>
          <p:spPr>
            <a:xfrm>
              <a:off x="4668" y="669"/>
              <a:ext cx="828"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223.1.2.0/24</a:t>
              </a:r>
              <a:endParaRPr sz="1800">
                <a:solidFill>
                  <a:schemeClr val="dk1"/>
                </a:solidFill>
                <a:latin typeface="Arial"/>
                <a:ea typeface="Arial"/>
                <a:cs typeface="Arial"/>
                <a:sym typeface="Arial"/>
              </a:endParaRPr>
            </a:p>
          </p:txBody>
        </p:sp>
        <p:cxnSp>
          <p:nvCxnSpPr>
            <p:cNvPr id="2845" name="Google Shape;2845;p44"/>
            <p:cNvCxnSpPr/>
            <p:nvPr/>
          </p:nvCxnSpPr>
          <p:spPr>
            <a:xfrm>
              <a:off x="4963" y="1131"/>
              <a:ext cx="0" cy="813"/>
            </a:xfrm>
            <a:prstGeom prst="straightConnector1">
              <a:avLst/>
            </a:prstGeom>
            <a:noFill/>
            <a:ln cap="flat" cmpd="sng" w="19050">
              <a:solidFill>
                <a:schemeClr val="dk1"/>
              </a:solidFill>
              <a:prstDash val="solid"/>
              <a:round/>
              <a:headEnd len="med" w="med" type="none"/>
              <a:tailEnd len="med" w="med" type="none"/>
            </a:ln>
          </p:spPr>
        </p:cxnSp>
        <p:graphicFrame>
          <p:nvGraphicFramePr>
            <p:cNvPr id="2846" name="Google Shape;2846;p44"/>
            <p:cNvGraphicFramePr/>
            <p:nvPr/>
          </p:nvGraphicFramePr>
          <p:xfrm>
            <a:off x="5075" y="947"/>
            <a:ext cx="368" cy="292"/>
          </p:xfrm>
          <a:graphic>
            <a:graphicData uri="http://schemas.openxmlformats.org/presentationml/2006/ole">
              <mc:AlternateContent>
                <mc:Choice Requires="v">
                  <p:oleObj r:id="rId11" imgH="292" imgW="368" progId="MS_ClipArt_Gallery.2" spid="_x0000_s4">
                    <p:embed/>
                  </p:oleObj>
                </mc:Choice>
                <mc:Fallback>
                  <p:oleObj r:id="rId12" imgH="292" imgW="368" progId="MS_ClipArt_Gallery.2">
                    <p:embed/>
                    <p:pic>
                      <p:nvPicPr>
                        <p:cNvPr id="2846" name="Google Shape;2846;p44"/>
                        <p:cNvPicPr preferRelativeResize="0"/>
                        <p:nvPr/>
                      </p:nvPicPr>
                      <p:blipFill rotWithShape="1">
                        <a:blip r:embed="rId6">
                          <a:alphaModFix/>
                        </a:blip>
                        <a:srcRect b="0" l="0" r="0" t="0"/>
                        <a:stretch/>
                      </p:blipFill>
                      <p:spPr>
                        <a:xfrm>
                          <a:off x="5075" y="947"/>
                          <a:ext cx="368" cy="292"/>
                        </a:xfrm>
                        <a:prstGeom prst="rect">
                          <a:avLst/>
                        </a:prstGeom>
                        <a:noFill/>
                        <a:ln>
                          <a:noFill/>
                        </a:ln>
                      </p:spPr>
                    </p:pic>
                  </p:oleObj>
                </mc:Fallback>
              </mc:AlternateContent>
            </a:graphicData>
          </a:graphic>
        </p:graphicFrame>
        <p:cxnSp>
          <p:nvCxnSpPr>
            <p:cNvPr id="2847" name="Google Shape;2847;p44"/>
            <p:cNvCxnSpPr/>
            <p:nvPr/>
          </p:nvCxnSpPr>
          <p:spPr>
            <a:xfrm>
              <a:off x="4963" y="1134"/>
              <a:ext cx="148" cy="4"/>
            </a:xfrm>
            <a:prstGeom prst="straightConnector1">
              <a:avLst/>
            </a:prstGeom>
            <a:noFill/>
            <a:ln cap="flat" cmpd="sng" w="19050">
              <a:solidFill>
                <a:schemeClr val="dk1"/>
              </a:solidFill>
              <a:prstDash val="solid"/>
              <a:round/>
              <a:headEnd len="med" w="med" type="none"/>
              <a:tailEnd len="med" w="med" type="none"/>
            </a:ln>
          </p:spPr>
        </p:cxnSp>
        <p:graphicFrame>
          <p:nvGraphicFramePr>
            <p:cNvPr id="2848" name="Google Shape;2848;p44"/>
            <p:cNvGraphicFramePr/>
            <p:nvPr/>
          </p:nvGraphicFramePr>
          <p:xfrm>
            <a:off x="5078" y="1817"/>
            <a:ext cx="368" cy="292"/>
          </p:xfrm>
          <a:graphic>
            <a:graphicData uri="http://schemas.openxmlformats.org/presentationml/2006/ole">
              <mc:AlternateContent>
                <mc:Choice Requires="v">
                  <p:oleObj r:id="rId13" imgH="292" imgW="368" progId="MS_ClipArt_Gallery.2" spid="_x0000_s5">
                    <p:embed/>
                  </p:oleObj>
                </mc:Choice>
                <mc:Fallback>
                  <p:oleObj r:id="rId14" imgH="292" imgW="368" progId="MS_ClipArt_Gallery.2">
                    <p:embed/>
                    <p:pic>
                      <p:nvPicPr>
                        <p:cNvPr id="2848" name="Google Shape;2848;p44"/>
                        <p:cNvPicPr preferRelativeResize="0"/>
                        <p:nvPr/>
                      </p:nvPicPr>
                      <p:blipFill rotWithShape="1">
                        <a:blip r:embed="rId6">
                          <a:alphaModFix/>
                        </a:blip>
                        <a:srcRect b="0" l="0" r="0" t="0"/>
                        <a:stretch/>
                      </p:blipFill>
                      <p:spPr>
                        <a:xfrm>
                          <a:off x="5078" y="1817"/>
                          <a:ext cx="368" cy="292"/>
                        </a:xfrm>
                        <a:prstGeom prst="rect">
                          <a:avLst/>
                        </a:prstGeom>
                        <a:noFill/>
                        <a:ln>
                          <a:noFill/>
                        </a:ln>
                      </p:spPr>
                    </p:pic>
                  </p:oleObj>
                </mc:Fallback>
              </mc:AlternateContent>
            </a:graphicData>
          </a:graphic>
        </p:graphicFrame>
        <p:cxnSp>
          <p:nvCxnSpPr>
            <p:cNvPr id="2849" name="Google Shape;2849;p44"/>
            <p:cNvCxnSpPr/>
            <p:nvPr/>
          </p:nvCxnSpPr>
          <p:spPr>
            <a:xfrm>
              <a:off x="4963" y="1935"/>
              <a:ext cx="148" cy="4"/>
            </a:xfrm>
            <a:prstGeom prst="straightConnector1">
              <a:avLst/>
            </a:prstGeom>
            <a:noFill/>
            <a:ln cap="flat" cmpd="sng" w="19050">
              <a:solidFill>
                <a:schemeClr val="dk1"/>
              </a:solidFill>
              <a:prstDash val="solid"/>
              <a:round/>
              <a:headEnd len="med" w="med" type="none"/>
              <a:tailEnd len="med" w="med" type="none"/>
            </a:ln>
          </p:spPr>
        </p:cxnSp>
        <p:cxnSp>
          <p:nvCxnSpPr>
            <p:cNvPr id="2850" name="Google Shape;2850;p44"/>
            <p:cNvCxnSpPr/>
            <p:nvPr/>
          </p:nvCxnSpPr>
          <p:spPr>
            <a:xfrm>
              <a:off x="4168" y="1782"/>
              <a:ext cx="0" cy="813"/>
            </a:xfrm>
            <a:prstGeom prst="straightConnector1">
              <a:avLst/>
            </a:prstGeom>
            <a:noFill/>
            <a:ln cap="flat" cmpd="sng" w="19050">
              <a:solidFill>
                <a:schemeClr val="dk1"/>
              </a:solidFill>
              <a:prstDash val="solid"/>
              <a:round/>
              <a:headEnd len="med" w="med" type="none"/>
              <a:tailEnd len="med" w="med" type="none"/>
            </a:ln>
          </p:spPr>
        </p:cxnSp>
        <p:cxnSp>
          <p:nvCxnSpPr>
            <p:cNvPr id="2851" name="Google Shape;2851;p44"/>
            <p:cNvCxnSpPr/>
            <p:nvPr/>
          </p:nvCxnSpPr>
          <p:spPr>
            <a:xfrm rot="10800000">
              <a:off x="3784" y="2589"/>
              <a:ext cx="747" cy="0"/>
            </a:xfrm>
            <a:prstGeom prst="straightConnector1">
              <a:avLst/>
            </a:prstGeom>
            <a:noFill/>
            <a:ln cap="flat" cmpd="sng" w="19050">
              <a:solidFill>
                <a:schemeClr val="dk1"/>
              </a:solidFill>
              <a:prstDash val="solid"/>
              <a:round/>
              <a:headEnd len="med" w="med" type="none"/>
              <a:tailEnd len="med" w="med" type="none"/>
            </a:ln>
          </p:spPr>
        </p:cxnSp>
        <p:cxnSp>
          <p:nvCxnSpPr>
            <p:cNvPr id="2852" name="Google Shape;2852;p44"/>
            <p:cNvCxnSpPr/>
            <p:nvPr/>
          </p:nvCxnSpPr>
          <p:spPr>
            <a:xfrm rot="10800000">
              <a:off x="3782" y="2584"/>
              <a:ext cx="2" cy="152"/>
            </a:xfrm>
            <a:prstGeom prst="straightConnector1">
              <a:avLst/>
            </a:prstGeom>
            <a:noFill/>
            <a:ln cap="flat" cmpd="sng" w="19050">
              <a:solidFill>
                <a:schemeClr val="dk1"/>
              </a:solidFill>
              <a:prstDash val="solid"/>
              <a:round/>
              <a:headEnd len="med" w="med" type="none"/>
              <a:tailEnd len="med" w="med" type="none"/>
            </a:ln>
          </p:spPr>
        </p:cxnSp>
        <p:cxnSp>
          <p:nvCxnSpPr>
            <p:cNvPr id="2853" name="Google Shape;2853;p44"/>
            <p:cNvCxnSpPr/>
            <p:nvPr/>
          </p:nvCxnSpPr>
          <p:spPr>
            <a:xfrm rot="10800000">
              <a:off x="4523" y="2587"/>
              <a:ext cx="2" cy="152"/>
            </a:xfrm>
            <a:prstGeom prst="straightConnector1">
              <a:avLst/>
            </a:prstGeom>
            <a:noFill/>
            <a:ln cap="flat" cmpd="sng" w="19050">
              <a:solidFill>
                <a:schemeClr val="dk1"/>
              </a:solidFill>
              <a:prstDash val="solid"/>
              <a:round/>
              <a:headEnd len="med" w="med" type="none"/>
              <a:tailEnd len="med" w="med" type="none"/>
            </a:ln>
          </p:spPr>
        </p:cxnSp>
        <p:graphicFrame>
          <p:nvGraphicFramePr>
            <p:cNvPr id="2854" name="Google Shape;2854;p44"/>
            <p:cNvGraphicFramePr/>
            <p:nvPr/>
          </p:nvGraphicFramePr>
          <p:xfrm>
            <a:off x="4388" y="2687"/>
            <a:ext cx="368" cy="292"/>
          </p:xfrm>
          <a:graphic>
            <a:graphicData uri="http://schemas.openxmlformats.org/presentationml/2006/ole">
              <mc:AlternateContent>
                <mc:Choice Requires="v">
                  <p:oleObj r:id="rId15" imgH="292" imgW="368" progId="MS_ClipArt_Gallery.2" spid="_x0000_s6">
                    <p:embed/>
                  </p:oleObj>
                </mc:Choice>
                <mc:Fallback>
                  <p:oleObj r:id="rId16" imgH="292" imgW="368" progId="MS_ClipArt_Gallery.2">
                    <p:embed/>
                    <p:pic>
                      <p:nvPicPr>
                        <p:cNvPr id="2854" name="Google Shape;2854;p44"/>
                        <p:cNvPicPr preferRelativeResize="0"/>
                        <p:nvPr/>
                      </p:nvPicPr>
                      <p:blipFill rotWithShape="1">
                        <a:blip r:embed="rId6">
                          <a:alphaModFix/>
                        </a:blip>
                        <a:srcRect b="0" l="0" r="0" t="0"/>
                        <a:stretch/>
                      </p:blipFill>
                      <p:spPr>
                        <a:xfrm>
                          <a:off x="4388" y="2687"/>
                          <a:ext cx="368" cy="292"/>
                        </a:xfrm>
                        <a:prstGeom prst="rect">
                          <a:avLst/>
                        </a:prstGeom>
                        <a:noFill/>
                        <a:ln>
                          <a:noFill/>
                        </a:ln>
                      </p:spPr>
                    </p:pic>
                  </p:oleObj>
                </mc:Fallback>
              </mc:AlternateContent>
            </a:graphicData>
          </a:graphic>
        </p:graphicFrame>
        <p:graphicFrame>
          <p:nvGraphicFramePr>
            <p:cNvPr id="2855" name="Google Shape;2855;p44"/>
            <p:cNvGraphicFramePr/>
            <p:nvPr/>
          </p:nvGraphicFramePr>
          <p:xfrm>
            <a:off x="3596" y="2696"/>
            <a:ext cx="368" cy="292"/>
          </p:xfrm>
          <a:graphic>
            <a:graphicData uri="http://schemas.openxmlformats.org/presentationml/2006/ole">
              <mc:AlternateContent>
                <mc:Choice Requires="v">
                  <p:oleObj r:id="rId17" imgH="292" imgW="368" progId="MS_ClipArt_Gallery.2" spid="_x0000_s7">
                    <p:embed/>
                  </p:oleObj>
                </mc:Choice>
                <mc:Fallback>
                  <p:oleObj r:id="rId18" imgH="292" imgW="368" progId="MS_ClipArt_Gallery.2">
                    <p:embed/>
                    <p:pic>
                      <p:nvPicPr>
                        <p:cNvPr id="2855" name="Google Shape;2855;p44"/>
                        <p:cNvPicPr preferRelativeResize="0"/>
                        <p:nvPr/>
                      </p:nvPicPr>
                      <p:blipFill rotWithShape="1">
                        <a:blip r:embed="rId6">
                          <a:alphaModFix/>
                        </a:blip>
                        <a:srcRect b="0" l="0" r="0" t="0"/>
                        <a:stretch/>
                      </p:blipFill>
                      <p:spPr>
                        <a:xfrm>
                          <a:off x="3596" y="2696"/>
                          <a:ext cx="368" cy="292"/>
                        </a:xfrm>
                        <a:prstGeom prst="rect">
                          <a:avLst/>
                        </a:prstGeom>
                        <a:noFill/>
                        <a:ln>
                          <a:noFill/>
                        </a:ln>
                      </p:spPr>
                    </p:pic>
                  </p:oleObj>
                </mc:Fallback>
              </mc:AlternateContent>
            </a:graphicData>
          </a:graphic>
        </p:graphicFrame>
        <p:sp>
          <p:nvSpPr>
            <p:cNvPr id="2856" name="Google Shape;2856;p44"/>
            <p:cNvSpPr txBox="1"/>
            <p:nvPr/>
          </p:nvSpPr>
          <p:spPr>
            <a:xfrm>
              <a:off x="3739" y="3154"/>
              <a:ext cx="828" cy="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223.1.3.0/24</a:t>
              </a:r>
              <a:endParaRPr sz="1800">
                <a:solidFill>
                  <a:schemeClr val="dk1"/>
                </a:solidFill>
                <a:latin typeface="Arial"/>
                <a:ea typeface="Arial"/>
                <a:cs typeface="Arial"/>
                <a:sym typeface="Arial"/>
              </a:endParaRPr>
            </a:p>
          </p:txBody>
        </p:sp>
        <p:sp>
          <p:nvSpPr>
            <p:cNvPr id="2857" name="Google Shape;2857;p44"/>
            <p:cNvSpPr/>
            <p:nvPr/>
          </p:nvSpPr>
          <p:spPr>
            <a:xfrm>
              <a:off x="3054" y="2412"/>
              <a:ext cx="534" cy="1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2858" name="Google Shape;2858;p44"/>
          <p:cNvSpPr txBox="1"/>
          <p:nvPr/>
        </p:nvSpPr>
        <p:spPr>
          <a:xfrm>
            <a:off x="5537200" y="5067300"/>
            <a:ext cx="255587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Subnet mask: /24</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3" name="Shape 2863"/>
        <p:cNvGrpSpPr/>
        <p:nvPr/>
      </p:nvGrpSpPr>
      <p:grpSpPr>
        <a:xfrm>
          <a:off x="0" y="0"/>
          <a:ext cx="0" cy="0"/>
          <a:chOff x="0" y="0"/>
          <a:chExt cx="0" cy="0"/>
        </a:xfrm>
      </p:grpSpPr>
      <p:sp>
        <p:nvSpPr>
          <p:cNvPr id="2864" name="Google Shape;2864;p45"/>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Subnet</a:t>
            </a:r>
            <a:endParaRPr/>
          </a:p>
        </p:txBody>
      </p:sp>
      <p:sp>
        <p:nvSpPr>
          <p:cNvPr id="2865" name="Google Shape;2865;p4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866" name="Google Shape;2866;p45"/>
          <p:cNvSpPr txBox="1"/>
          <p:nvPr>
            <p:ph idx="1" type="body"/>
          </p:nvPr>
        </p:nvSpPr>
        <p:spPr>
          <a:xfrm>
            <a:off x="447675" y="1314450"/>
            <a:ext cx="3695700"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a:solidFill>
                  <a:schemeClr val="accent2"/>
                </a:solidFill>
              </a:rPr>
              <a:t>Số subnet ?</a:t>
            </a:r>
            <a:endParaRPr/>
          </a:p>
        </p:txBody>
      </p:sp>
      <p:sp>
        <p:nvSpPr>
          <p:cNvPr id="2867" name="Google Shape;2867;p45"/>
          <p:cNvSpPr/>
          <p:nvPr/>
        </p:nvSpPr>
        <p:spPr>
          <a:xfrm>
            <a:off x="6115050" y="2819400"/>
            <a:ext cx="1268413" cy="1463675"/>
          </a:xfrm>
          <a:custGeom>
            <a:rect b="b" l="l" r="r" t="t"/>
            <a:pathLst>
              <a:path extrusionOk="0" h="922" w="799">
                <a:moveTo>
                  <a:pt x="6" y="66"/>
                </a:moveTo>
                <a:cubicBezTo>
                  <a:pt x="13" y="117"/>
                  <a:pt x="234" y="314"/>
                  <a:pt x="341" y="446"/>
                </a:cubicBezTo>
                <a:cubicBezTo>
                  <a:pt x="448" y="578"/>
                  <a:pt x="577" y="794"/>
                  <a:pt x="648" y="858"/>
                </a:cubicBezTo>
                <a:cubicBezTo>
                  <a:pt x="719" y="922"/>
                  <a:pt x="799" y="912"/>
                  <a:pt x="768" y="828"/>
                </a:cubicBezTo>
                <a:cubicBezTo>
                  <a:pt x="737" y="744"/>
                  <a:pt x="581" y="492"/>
                  <a:pt x="463" y="354"/>
                </a:cubicBezTo>
                <a:cubicBezTo>
                  <a:pt x="345" y="216"/>
                  <a:pt x="136" y="48"/>
                  <a:pt x="60" y="0"/>
                </a:cubicBezTo>
                <a:cubicBezTo>
                  <a:pt x="25" y="47"/>
                  <a:pt x="0" y="15"/>
                  <a:pt x="6" y="66"/>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68" name="Google Shape;2868;p45"/>
          <p:cNvSpPr/>
          <p:nvPr/>
        </p:nvSpPr>
        <p:spPr>
          <a:xfrm>
            <a:off x="4819650" y="4330700"/>
            <a:ext cx="2257425" cy="327025"/>
          </a:xfrm>
          <a:custGeom>
            <a:rect b="b" l="l" r="r" t="t"/>
            <a:pathLst>
              <a:path extrusionOk="0" h="206" w="1422">
                <a:moveTo>
                  <a:pt x="42" y="176"/>
                </a:moveTo>
                <a:cubicBezTo>
                  <a:pt x="84" y="206"/>
                  <a:pt x="437" y="167"/>
                  <a:pt x="641" y="166"/>
                </a:cubicBezTo>
                <a:cubicBezTo>
                  <a:pt x="845" y="165"/>
                  <a:pt x="1153" y="192"/>
                  <a:pt x="1266" y="170"/>
                </a:cubicBezTo>
                <a:cubicBezTo>
                  <a:pt x="1379" y="148"/>
                  <a:pt x="1422" y="58"/>
                  <a:pt x="1320" y="32"/>
                </a:cubicBezTo>
                <a:cubicBezTo>
                  <a:pt x="1218" y="6"/>
                  <a:pt x="869" y="15"/>
                  <a:pt x="657" y="14"/>
                </a:cubicBezTo>
                <a:cubicBezTo>
                  <a:pt x="445" y="13"/>
                  <a:pt x="147" y="0"/>
                  <a:pt x="45" y="27"/>
                </a:cubicBezTo>
                <a:cubicBezTo>
                  <a:pt x="56" y="84"/>
                  <a:pt x="0" y="146"/>
                  <a:pt x="42" y="176"/>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69" name="Google Shape;2869;p45"/>
          <p:cNvSpPr/>
          <p:nvPr/>
        </p:nvSpPr>
        <p:spPr>
          <a:xfrm>
            <a:off x="4562475" y="2743200"/>
            <a:ext cx="1158875" cy="1547813"/>
          </a:xfrm>
          <a:custGeom>
            <a:rect b="b" l="l" r="r" t="t"/>
            <a:pathLst>
              <a:path extrusionOk="0" h="975" w="730">
                <a:moveTo>
                  <a:pt x="157" y="952"/>
                </a:moveTo>
                <a:cubicBezTo>
                  <a:pt x="272" y="930"/>
                  <a:pt x="357" y="644"/>
                  <a:pt x="462" y="498"/>
                </a:cubicBezTo>
                <a:cubicBezTo>
                  <a:pt x="554" y="363"/>
                  <a:pt x="686" y="220"/>
                  <a:pt x="708" y="144"/>
                </a:cubicBezTo>
                <a:cubicBezTo>
                  <a:pt x="730" y="68"/>
                  <a:pt x="654" y="0"/>
                  <a:pt x="594" y="42"/>
                </a:cubicBezTo>
                <a:cubicBezTo>
                  <a:pt x="534" y="84"/>
                  <a:pt x="447" y="253"/>
                  <a:pt x="348" y="396"/>
                </a:cubicBezTo>
                <a:cubicBezTo>
                  <a:pt x="249" y="539"/>
                  <a:pt x="32" y="807"/>
                  <a:pt x="0" y="900"/>
                </a:cubicBezTo>
                <a:cubicBezTo>
                  <a:pt x="53" y="924"/>
                  <a:pt x="43" y="975"/>
                  <a:pt x="157" y="952"/>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70" name="Google Shape;2870;p45"/>
          <p:cNvSpPr/>
          <p:nvPr/>
        </p:nvSpPr>
        <p:spPr>
          <a:xfrm rot="5265760">
            <a:off x="5310982" y="561181"/>
            <a:ext cx="1612900" cy="2049463"/>
          </a:xfrm>
          <a:custGeom>
            <a:rect b="b" l="l" r="r" t="t"/>
            <a:pathLst>
              <a:path extrusionOk="0" h="1291" w="1223">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aphicFrame>
        <p:nvGraphicFramePr>
          <p:cNvPr id="2871" name="Google Shape;2871;p45"/>
          <p:cNvGraphicFramePr/>
          <p:nvPr/>
        </p:nvGraphicFramePr>
        <p:xfrm>
          <a:off x="6389688" y="950913"/>
          <a:ext cx="584200" cy="463550"/>
        </p:xfrm>
        <a:graphic>
          <a:graphicData uri="http://schemas.openxmlformats.org/presentationml/2006/ole">
            <mc:AlternateContent>
              <mc:Choice Requires="v">
                <p:oleObj r:id="rId4" imgH="463550" imgW="584200" progId="MS_ClipArt_Gallery.2" spid="_x0000_s1">
                  <p:embed/>
                </p:oleObj>
              </mc:Choice>
              <mc:Fallback>
                <p:oleObj r:id="rId5" imgH="463550" imgW="584200" progId="MS_ClipArt_Gallery.2">
                  <p:embed/>
                  <p:pic>
                    <p:nvPicPr>
                      <p:cNvPr id="2871" name="Google Shape;2871;p45"/>
                      <p:cNvPicPr preferRelativeResize="0"/>
                      <p:nvPr/>
                    </p:nvPicPr>
                    <p:blipFill rotWithShape="1">
                      <a:blip r:embed="rId6">
                        <a:alphaModFix/>
                      </a:blip>
                      <a:srcRect b="0" l="0" r="0" t="0"/>
                      <a:stretch/>
                    </p:blipFill>
                    <p:spPr>
                      <a:xfrm>
                        <a:off x="6389688" y="950913"/>
                        <a:ext cx="584200" cy="463550"/>
                      </a:xfrm>
                      <a:prstGeom prst="rect">
                        <a:avLst/>
                      </a:prstGeom>
                      <a:noFill/>
                      <a:ln>
                        <a:noFill/>
                      </a:ln>
                    </p:spPr>
                  </p:pic>
                </p:oleObj>
              </mc:Fallback>
            </mc:AlternateContent>
          </a:graphicData>
        </a:graphic>
      </p:graphicFrame>
      <p:cxnSp>
        <p:nvCxnSpPr>
          <p:cNvPr id="2872" name="Google Shape;2872;p45"/>
          <p:cNvCxnSpPr/>
          <p:nvPr/>
        </p:nvCxnSpPr>
        <p:spPr>
          <a:xfrm rot="10800000">
            <a:off x="5226050" y="1576388"/>
            <a:ext cx="1500188" cy="0"/>
          </a:xfrm>
          <a:prstGeom prst="straightConnector1">
            <a:avLst/>
          </a:prstGeom>
          <a:noFill/>
          <a:ln cap="flat" cmpd="sng" w="19050">
            <a:solidFill>
              <a:schemeClr val="dk1"/>
            </a:solidFill>
            <a:prstDash val="solid"/>
            <a:round/>
            <a:headEnd len="med" w="med" type="none"/>
            <a:tailEnd len="med" w="med" type="none"/>
          </a:ln>
        </p:spPr>
      </p:cxnSp>
      <p:cxnSp>
        <p:nvCxnSpPr>
          <p:cNvPr id="2873" name="Google Shape;2873;p45"/>
          <p:cNvCxnSpPr/>
          <p:nvPr/>
        </p:nvCxnSpPr>
        <p:spPr>
          <a:xfrm rot="10800000">
            <a:off x="6727825" y="1401763"/>
            <a:ext cx="3175" cy="165100"/>
          </a:xfrm>
          <a:prstGeom prst="straightConnector1">
            <a:avLst/>
          </a:prstGeom>
          <a:noFill/>
          <a:ln cap="flat" cmpd="sng" w="19050">
            <a:solidFill>
              <a:schemeClr val="dk1"/>
            </a:solidFill>
            <a:prstDash val="solid"/>
            <a:round/>
            <a:headEnd len="med" w="med" type="none"/>
            <a:tailEnd len="med" w="med" type="none"/>
          </a:ln>
        </p:spPr>
      </p:cxnSp>
      <p:cxnSp>
        <p:nvCxnSpPr>
          <p:cNvPr id="2874" name="Google Shape;2874;p45"/>
          <p:cNvCxnSpPr/>
          <p:nvPr/>
        </p:nvCxnSpPr>
        <p:spPr>
          <a:xfrm flipH="1">
            <a:off x="5227638" y="1347788"/>
            <a:ext cx="3175" cy="225425"/>
          </a:xfrm>
          <a:prstGeom prst="straightConnector1">
            <a:avLst/>
          </a:prstGeom>
          <a:noFill/>
          <a:ln cap="flat" cmpd="sng" w="19050">
            <a:solidFill>
              <a:schemeClr val="dk1"/>
            </a:solidFill>
            <a:prstDash val="solid"/>
            <a:round/>
            <a:headEnd len="med" w="med" type="none"/>
            <a:tailEnd len="med" w="med" type="none"/>
          </a:ln>
        </p:spPr>
      </p:cxnSp>
      <p:graphicFrame>
        <p:nvGraphicFramePr>
          <p:cNvPr id="2875" name="Google Shape;2875;p45"/>
          <p:cNvGraphicFramePr/>
          <p:nvPr/>
        </p:nvGraphicFramePr>
        <p:xfrm>
          <a:off x="5780088" y="846138"/>
          <a:ext cx="584200" cy="463550"/>
        </p:xfrm>
        <a:graphic>
          <a:graphicData uri="http://schemas.openxmlformats.org/presentationml/2006/ole">
            <mc:AlternateContent>
              <mc:Choice Requires="v">
                <p:oleObj r:id="rId7" imgH="463550" imgW="584200" progId="MS_ClipArt_Gallery.2" spid="_x0000_s2">
                  <p:embed/>
                </p:oleObj>
              </mc:Choice>
              <mc:Fallback>
                <p:oleObj r:id="rId8" imgH="463550" imgW="584200" progId="MS_ClipArt_Gallery.2">
                  <p:embed/>
                  <p:pic>
                    <p:nvPicPr>
                      <p:cNvPr id="2875" name="Google Shape;2875;p45"/>
                      <p:cNvPicPr preferRelativeResize="0"/>
                      <p:nvPr/>
                    </p:nvPicPr>
                    <p:blipFill rotWithShape="1">
                      <a:blip r:embed="rId6">
                        <a:alphaModFix/>
                      </a:blip>
                      <a:srcRect b="0" l="0" r="0" t="0"/>
                      <a:stretch/>
                    </p:blipFill>
                    <p:spPr>
                      <a:xfrm>
                        <a:off x="5780088" y="846138"/>
                        <a:ext cx="584200" cy="463550"/>
                      </a:xfrm>
                      <a:prstGeom prst="rect">
                        <a:avLst/>
                      </a:prstGeom>
                      <a:noFill/>
                      <a:ln>
                        <a:noFill/>
                      </a:ln>
                    </p:spPr>
                  </p:pic>
                </p:oleObj>
              </mc:Fallback>
            </mc:AlternateContent>
          </a:graphicData>
        </a:graphic>
      </p:graphicFrame>
      <p:graphicFrame>
        <p:nvGraphicFramePr>
          <p:cNvPr id="2876" name="Google Shape;2876;p45"/>
          <p:cNvGraphicFramePr/>
          <p:nvPr/>
        </p:nvGraphicFramePr>
        <p:xfrm>
          <a:off x="5151438" y="979488"/>
          <a:ext cx="584200" cy="463550"/>
        </p:xfrm>
        <a:graphic>
          <a:graphicData uri="http://schemas.openxmlformats.org/presentationml/2006/ole">
            <mc:AlternateContent>
              <mc:Choice Requires="v">
                <p:oleObj r:id="rId9" imgH="463550" imgW="584200" progId="MS_ClipArt_Gallery.2" spid="_x0000_s3">
                  <p:embed/>
                </p:oleObj>
              </mc:Choice>
              <mc:Fallback>
                <p:oleObj r:id="rId10" imgH="463550" imgW="584200" progId="MS_ClipArt_Gallery.2">
                  <p:embed/>
                  <p:pic>
                    <p:nvPicPr>
                      <p:cNvPr id="2876" name="Google Shape;2876;p45"/>
                      <p:cNvPicPr preferRelativeResize="0"/>
                      <p:nvPr/>
                    </p:nvPicPr>
                    <p:blipFill rotWithShape="1">
                      <a:blip r:embed="rId6">
                        <a:alphaModFix/>
                      </a:blip>
                      <a:srcRect b="0" l="0" r="0" t="0"/>
                      <a:stretch/>
                    </p:blipFill>
                    <p:spPr>
                      <a:xfrm>
                        <a:off x="5151438" y="979488"/>
                        <a:ext cx="584200" cy="463550"/>
                      </a:xfrm>
                      <a:prstGeom prst="rect">
                        <a:avLst/>
                      </a:prstGeom>
                      <a:noFill/>
                      <a:ln>
                        <a:noFill/>
                      </a:ln>
                    </p:spPr>
                  </p:pic>
                </p:oleObj>
              </mc:Fallback>
            </mc:AlternateContent>
          </a:graphicData>
        </a:graphic>
      </p:graphicFrame>
      <p:cxnSp>
        <p:nvCxnSpPr>
          <p:cNvPr id="2877" name="Google Shape;2877;p45"/>
          <p:cNvCxnSpPr/>
          <p:nvPr/>
        </p:nvCxnSpPr>
        <p:spPr>
          <a:xfrm flipH="1">
            <a:off x="5856288" y="1585913"/>
            <a:ext cx="3175" cy="796925"/>
          </a:xfrm>
          <a:prstGeom prst="straightConnector1">
            <a:avLst/>
          </a:prstGeom>
          <a:noFill/>
          <a:ln cap="flat" cmpd="sng" w="19050">
            <a:solidFill>
              <a:schemeClr val="dk1"/>
            </a:solidFill>
            <a:prstDash val="solid"/>
            <a:round/>
            <a:headEnd len="med" w="med" type="none"/>
            <a:tailEnd len="med" w="med" type="none"/>
          </a:ln>
        </p:spPr>
      </p:cxnSp>
      <p:sp>
        <p:nvSpPr>
          <p:cNvPr id="2878" name="Google Shape;2878;p45"/>
          <p:cNvSpPr txBox="1"/>
          <p:nvPr/>
        </p:nvSpPr>
        <p:spPr>
          <a:xfrm>
            <a:off x="4237038" y="1346200"/>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223.1.1.1</a:t>
            </a:r>
            <a:endParaRPr sz="1800">
              <a:solidFill>
                <a:schemeClr val="dk1"/>
              </a:solidFill>
              <a:latin typeface="Comic Sans MS"/>
              <a:ea typeface="Comic Sans MS"/>
              <a:cs typeface="Comic Sans MS"/>
              <a:sym typeface="Comic Sans MS"/>
            </a:endParaRPr>
          </a:p>
        </p:txBody>
      </p:sp>
      <p:sp>
        <p:nvSpPr>
          <p:cNvPr id="2879" name="Google Shape;2879;p45"/>
          <p:cNvSpPr/>
          <p:nvPr/>
        </p:nvSpPr>
        <p:spPr>
          <a:xfrm>
            <a:off x="5729288" y="2052638"/>
            <a:ext cx="309562" cy="180975"/>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80" name="Google Shape;2880;p45"/>
          <p:cNvSpPr txBox="1"/>
          <p:nvPr/>
        </p:nvSpPr>
        <p:spPr>
          <a:xfrm>
            <a:off x="5372100" y="195421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223.1.1.3</a:t>
            </a:r>
            <a:endParaRPr sz="1800">
              <a:solidFill>
                <a:schemeClr val="dk1"/>
              </a:solidFill>
              <a:latin typeface="Comic Sans MS"/>
              <a:ea typeface="Comic Sans MS"/>
              <a:cs typeface="Comic Sans MS"/>
              <a:sym typeface="Comic Sans MS"/>
            </a:endParaRPr>
          </a:p>
        </p:txBody>
      </p:sp>
      <p:sp>
        <p:nvSpPr>
          <p:cNvPr id="2881" name="Google Shape;2881;p45"/>
          <p:cNvSpPr txBox="1"/>
          <p:nvPr/>
        </p:nvSpPr>
        <p:spPr>
          <a:xfrm>
            <a:off x="6684963" y="135096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223.1.1.4</a:t>
            </a:r>
            <a:endParaRPr sz="1800">
              <a:solidFill>
                <a:schemeClr val="dk1"/>
              </a:solidFill>
              <a:latin typeface="Comic Sans MS"/>
              <a:ea typeface="Comic Sans MS"/>
              <a:cs typeface="Comic Sans MS"/>
              <a:sym typeface="Comic Sans MS"/>
            </a:endParaRPr>
          </a:p>
        </p:txBody>
      </p:sp>
      <p:sp>
        <p:nvSpPr>
          <p:cNvPr id="2882" name="Google Shape;2882;p45"/>
          <p:cNvSpPr/>
          <p:nvPr/>
        </p:nvSpPr>
        <p:spPr>
          <a:xfrm>
            <a:off x="3622675" y="4564063"/>
            <a:ext cx="1539875" cy="1490662"/>
          </a:xfrm>
          <a:custGeom>
            <a:rect b="b" l="l" r="r" t="t"/>
            <a:pathLst>
              <a:path extrusionOk="0" h="939" w="970">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883" name="Google Shape;2883;p45"/>
          <p:cNvGrpSpPr/>
          <p:nvPr/>
        </p:nvGrpSpPr>
        <p:grpSpPr>
          <a:xfrm>
            <a:off x="4059238" y="4275138"/>
            <a:ext cx="711200" cy="381000"/>
            <a:chOff x="3600" y="219"/>
            <a:chExt cx="360" cy="175"/>
          </a:xfrm>
        </p:grpSpPr>
        <p:sp>
          <p:nvSpPr>
            <p:cNvPr id="2884" name="Google Shape;2884;p4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885" name="Google Shape;2885;p4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886" name="Google Shape;2886;p4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887" name="Google Shape;2887;p4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88" name="Google Shape;2888;p4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889" name="Google Shape;2889;p45"/>
            <p:cNvGrpSpPr/>
            <p:nvPr/>
          </p:nvGrpSpPr>
          <p:grpSpPr>
            <a:xfrm>
              <a:off x="3686" y="244"/>
              <a:ext cx="177" cy="66"/>
              <a:chOff x="2848" y="848"/>
              <a:chExt cx="140" cy="98"/>
            </a:xfrm>
          </p:grpSpPr>
          <p:cxnSp>
            <p:nvCxnSpPr>
              <p:cNvPr id="2890" name="Google Shape;2890;p4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891" name="Google Shape;2891;p4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892" name="Google Shape;2892;p4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893" name="Google Shape;2893;p45"/>
            <p:cNvGrpSpPr/>
            <p:nvPr/>
          </p:nvGrpSpPr>
          <p:grpSpPr>
            <a:xfrm flipH="1" rot="10800000">
              <a:off x="3686" y="243"/>
              <a:ext cx="177" cy="66"/>
              <a:chOff x="2848" y="848"/>
              <a:chExt cx="140" cy="98"/>
            </a:xfrm>
          </p:grpSpPr>
          <p:cxnSp>
            <p:nvCxnSpPr>
              <p:cNvPr id="2894" name="Google Shape;2894;p4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895" name="Google Shape;2895;p4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896" name="Google Shape;2896;p4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2897" name="Google Shape;2897;p45"/>
          <p:cNvCxnSpPr/>
          <p:nvPr/>
        </p:nvCxnSpPr>
        <p:spPr>
          <a:xfrm>
            <a:off x="4378325" y="4667250"/>
            <a:ext cx="0" cy="704850"/>
          </a:xfrm>
          <a:prstGeom prst="straightConnector1">
            <a:avLst/>
          </a:prstGeom>
          <a:noFill/>
          <a:ln cap="flat" cmpd="sng" w="19050">
            <a:solidFill>
              <a:schemeClr val="dk1"/>
            </a:solidFill>
            <a:prstDash val="solid"/>
            <a:round/>
            <a:headEnd len="med" w="med" type="none"/>
            <a:tailEnd len="med" w="med" type="none"/>
          </a:ln>
        </p:spPr>
      </p:cxnSp>
      <p:cxnSp>
        <p:nvCxnSpPr>
          <p:cNvPr id="2898" name="Google Shape;2898;p45"/>
          <p:cNvCxnSpPr/>
          <p:nvPr/>
        </p:nvCxnSpPr>
        <p:spPr>
          <a:xfrm rot="10800000">
            <a:off x="3859213" y="5372100"/>
            <a:ext cx="1019175" cy="4763"/>
          </a:xfrm>
          <a:prstGeom prst="straightConnector1">
            <a:avLst/>
          </a:prstGeom>
          <a:noFill/>
          <a:ln cap="flat" cmpd="sng" w="19050">
            <a:solidFill>
              <a:schemeClr val="dk1"/>
            </a:solidFill>
            <a:prstDash val="solid"/>
            <a:round/>
            <a:headEnd len="med" w="med" type="none"/>
            <a:tailEnd len="med" w="med" type="none"/>
          </a:ln>
        </p:spPr>
      </p:cxnSp>
      <p:cxnSp>
        <p:nvCxnSpPr>
          <p:cNvPr id="2899" name="Google Shape;2899;p45"/>
          <p:cNvCxnSpPr/>
          <p:nvPr/>
        </p:nvCxnSpPr>
        <p:spPr>
          <a:xfrm rot="10800000">
            <a:off x="3870325" y="5387975"/>
            <a:ext cx="3175" cy="169863"/>
          </a:xfrm>
          <a:prstGeom prst="straightConnector1">
            <a:avLst/>
          </a:prstGeom>
          <a:noFill/>
          <a:ln cap="flat" cmpd="sng" w="19050">
            <a:solidFill>
              <a:schemeClr val="dk1"/>
            </a:solidFill>
            <a:prstDash val="solid"/>
            <a:round/>
            <a:headEnd len="med" w="med" type="none"/>
            <a:tailEnd len="med" w="med" type="none"/>
          </a:ln>
        </p:spPr>
      </p:cxnSp>
      <p:cxnSp>
        <p:nvCxnSpPr>
          <p:cNvPr id="2900" name="Google Shape;2900;p45"/>
          <p:cNvCxnSpPr/>
          <p:nvPr/>
        </p:nvCxnSpPr>
        <p:spPr>
          <a:xfrm rot="10800000">
            <a:off x="4865688" y="5373688"/>
            <a:ext cx="3175" cy="241300"/>
          </a:xfrm>
          <a:prstGeom prst="straightConnector1">
            <a:avLst/>
          </a:prstGeom>
          <a:noFill/>
          <a:ln cap="flat" cmpd="sng" w="19050">
            <a:solidFill>
              <a:schemeClr val="dk1"/>
            </a:solidFill>
            <a:prstDash val="solid"/>
            <a:round/>
            <a:headEnd len="med" w="med" type="none"/>
            <a:tailEnd len="med" w="med" type="none"/>
          </a:ln>
        </p:spPr>
      </p:cxnSp>
      <p:graphicFrame>
        <p:nvGraphicFramePr>
          <p:cNvPr id="2901" name="Google Shape;2901;p45"/>
          <p:cNvGraphicFramePr/>
          <p:nvPr/>
        </p:nvGraphicFramePr>
        <p:xfrm>
          <a:off x="4413250" y="5475288"/>
          <a:ext cx="584200" cy="463550"/>
        </p:xfrm>
        <a:graphic>
          <a:graphicData uri="http://schemas.openxmlformats.org/presentationml/2006/ole">
            <mc:AlternateContent>
              <mc:Choice Requires="v">
                <p:oleObj r:id="rId11" imgH="463550" imgW="584200" progId="MS_ClipArt_Gallery.2" spid="_x0000_s4">
                  <p:embed/>
                </p:oleObj>
              </mc:Choice>
              <mc:Fallback>
                <p:oleObj r:id="rId12" imgH="463550" imgW="584200" progId="MS_ClipArt_Gallery.2">
                  <p:embed/>
                  <p:pic>
                    <p:nvPicPr>
                      <p:cNvPr id="2901" name="Google Shape;2901;p45"/>
                      <p:cNvPicPr preferRelativeResize="0"/>
                      <p:nvPr/>
                    </p:nvPicPr>
                    <p:blipFill rotWithShape="1">
                      <a:blip r:embed="rId6">
                        <a:alphaModFix/>
                      </a:blip>
                      <a:srcRect b="0" l="0" r="0" t="0"/>
                      <a:stretch/>
                    </p:blipFill>
                    <p:spPr>
                      <a:xfrm>
                        <a:off x="4413250" y="5475288"/>
                        <a:ext cx="584200" cy="463550"/>
                      </a:xfrm>
                      <a:prstGeom prst="rect">
                        <a:avLst/>
                      </a:prstGeom>
                      <a:noFill/>
                      <a:ln>
                        <a:noFill/>
                      </a:ln>
                    </p:spPr>
                  </p:pic>
                </p:oleObj>
              </mc:Fallback>
            </mc:AlternateContent>
          </a:graphicData>
        </a:graphic>
      </p:graphicFrame>
      <p:graphicFrame>
        <p:nvGraphicFramePr>
          <p:cNvPr id="2902" name="Google Shape;2902;p45"/>
          <p:cNvGraphicFramePr/>
          <p:nvPr/>
        </p:nvGraphicFramePr>
        <p:xfrm>
          <a:off x="3765550" y="5489575"/>
          <a:ext cx="584200" cy="463550"/>
        </p:xfrm>
        <a:graphic>
          <a:graphicData uri="http://schemas.openxmlformats.org/presentationml/2006/ole">
            <mc:AlternateContent>
              <mc:Choice Requires="v">
                <p:oleObj r:id="rId13" imgH="463550" imgW="584200" progId="MS_ClipArt_Gallery.2" spid="_x0000_s5">
                  <p:embed/>
                </p:oleObj>
              </mc:Choice>
              <mc:Fallback>
                <p:oleObj r:id="rId14" imgH="463550" imgW="584200" progId="MS_ClipArt_Gallery.2">
                  <p:embed/>
                  <p:pic>
                    <p:nvPicPr>
                      <p:cNvPr id="2902" name="Google Shape;2902;p45"/>
                      <p:cNvPicPr preferRelativeResize="0"/>
                      <p:nvPr/>
                    </p:nvPicPr>
                    <p:blipFill rotWithShape="1">
                      <a:blip r:embed="rId6">
                        <a:alphaModFix/>
                      </a:blip>
                      <a:srcRect b="0" l="0" r="0" t="0"/>
                      <a:stretch/>
                    </p:blipFill>
                    <p:spPr>
                      <a:xfrm>
                        <a:off x="3765550" y="5489575"/>
                        <a:ext cx="584200" cy="463550"/>
                      </a:xfrm>
                      <a:prstGeom prst="rect">
                        <a:avLst/>
                      </a:prstGeom>
                      <a:noFill/>
                      <a:ln>
                        <a:noFill/>
                      </a:ln>
                    </p:spPr>
                  </p:pic>
                </p:oleObj>
              </mc:Fallback>
            </mc:AlternateContent>
          </a:graphicData>
        </a:graphic>
      </p:graphicFrame>
      <p:sp>
        <p:nvSpPr>
          <p:cNvPr id="2903" name="Google Shape;2903;p45"/>
          <p:cNvSpPr txBox="1"/>
          <p:nvPr/>
        </p:nvSpPr>
        <p:spPr>
          <a:xfrm>
            <a:off x="4813300" y="5260975"/>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223.1.2.2</a:t>
            </a:r>
            <a:endParaRPr sz="1800">
              <a:solidFill>
                <a:schemeClr val="dk1"/>
              </a:solidFill>
              <a:latin typeface="Comic Sans MS"/>
              <a:ea typeface="Comic Sans MS"/>
              <a:cs typeface="Comic Sans MS"/>
              <a:sym typeface="Comic Sans MS"/>
            </a:endParaRPr>
          </a:p>
        </p:txBody>
      </p:sp>
      <p:sp>
        <p:nvSpPr>
          <p:cNvPr id="2904" name="Google Shape;2904;p45"/>
          <p:cNvSpPr txBox="1"/>
          <p:nvPr/>
        </p:nvSpPr>
        <p:spPr>
          <a:xfrm>
            <a:off x="2917825" y="525621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223.1.2.1</a:t>
            </a:r>
            <a:endParaRPr sz="1800">
              <a:solidFill>
                <a:schemeClr val="dk1"/>
              </a:solidFill>
              <a:latin typeface="Comic Sans MS"/>
              <a:ea typeface="Comic Sans MS"/>
              <a:cs typeface="Comic Sans MS"/>
              <a:sym typeface="Comic Sans MS"/>
            </a:endParaRPr>
          </a:p>
        </p:txBody>
      </p:sp>
      <p:sp>
        <p:nvSpPr>
          <p:cNvPr id="2905" name="Google Shape;2905;p45"/>
          <p:cNvSpPr/>
          <p:nvPr/>
        </p:nvSpPr>
        <p:spPr>
          <a:xfrm>
            <a:off x="4319588" y="4767263"/>
            <a:ext cx="128587" cy="180975"/>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906" name="Google Shape;2906;p45"/>
          <p:cNvSpPr txBox="1"/>
          <p:nvPr/>
        </p:nvSpPr>
        <p:spPr>
          <a:xfrm>
            <a:off x="3876675" y="4706938"/>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223.1.2.6</a:t>
            </a:r>
            <a:endParaRPr sz="1800">
              <a:solidFill>
                <a:schemeClr val="dk1"/>
              </a:solidFill>
              <a:latin typeface="Comic Sans MS"/>
              <a:ea typeface="Comic Sans MS"/>
              <a:cs typeface="Comic Sans MS"/>
              <a:sym typeface="Comic Sans MS"/>
            </a:endParaRPr>
          </a:p>
        </p:txBody>
      </p:sp>
      <p:sp>
        <p:nvSpPr>
          <p:cNvPr id="2907" name="Google Shape;2907;p45"/>
          <p:cNvSpPr/>
          <p:nvPr/>
        </p:nvSpPr>
        <p:spPr>
          <a:xfrm>
            <a:off x="6651625" y="4583113"/>
            <a:ext cx="1539875" cy="1490662"/>
          </a:xfrm>
          <a:custGeom>
            <a:rect b="b" l="l" r="r" t="t"/>
            <a:pathLst>
              <a:path extrusionOk="0" h="939" w="970">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908" name="Google Shape;2908;p45"/>
          <p:cNvGrpSpPr/>
          <p:nvPr/>
        </p:nvGrpSpPr>
        <p:grpSpPr>
          <a:xfrm>
            <a:off x="7088188" y="4294188"/>
            <a:ext cx="711200" cy="381000"/>
            <a:chOff x="3600" y="219"/>
            <a:chExt cx="360" cy="175"/>
          </a:xfrm>
        </p:grpSpPr>
        <p:sp>
          <p:nvSpPr>
            <p:cNvPr id="2909" name="Google Shape;2909;p4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910" name="Google Shape;2910;p4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911" name="Google Shape;2911;p4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912" name="Google Shape;2912;p4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913" name="Google Shape;2913;p4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914" name="Google Shape;2914;p45"/>
            <p:cNvGrpSpPr/>
            <p:nvPr/>
          </p:nvGrpSpPr>
          <p:grpSpPr>
            <a:xfrm>
              <a:off x="3686" y="244"/>
              <a:ext cx="177" cy="66"/>
              <a:chOff x="2848" y="848"/>
              <a:chExt cx="140" cy="98"/>
            </a:xfrm>
          </p:grpSpPr>
          <p:cxnSp>
            <p:nvCxnSpPr>
              <p:cNvPr id="2915" name="Google Shape;2915;p4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916" name="Google Shape;2916;p4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917" name="Google Shape;2917;p4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918" name="Google Shape;2918;p45"/>
            <p:cNvGrpSpPr/>
            <p:nvPr/>
          </p:nvGrpSpPr>
          <p:grpSpPr>
            <a:xfrm flipH="1" rot="10800000">
              <a:off x="3686" y="243"/>
              <a:ext cx="177" cy="66"/>
              <a:chOff x="2848" y="848"/>
              <a:chExt cx="140" cy="98"/>
            </a:xfrm>
          </p:grpSpPr>
          <p:cxnSp>
            <p:nvCxnSpPr>
              <p:cNvPr id="2919" name="Google Shape;2919;p4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920" name="Google Shape;2920;p4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921" name="Google Shape;2921;p4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2922" name="Google Shape;2922;p45"/>
          <p:cNvCxnSpPr/>
          <p:nvPr/>
        </p:nvCxnSpPr>
        <p:spPr>
          <a:xfrm>
            <a:off x="7407275" y="4686300"/>
            <a:ext cx="0" cy="704850"/>
          </a:xfrm>
          <a:prstGeom prst="straightConnector1">
            <a:avLst/>
          </a:prstGeom>
          <a:noFill/>
          <a:ln cap="flat" cmpd="sng" w="19050">
            <a:solidFill>
              <a:schemeClr val="dk1"/>
            </a:solidFill>
            <a:prstDash val="solid"/>
            <a:round/>
            <a:headEnd len="med" w="med" type="none"/>
            <a:tailEnd len="med" w="med" type="none"/>
          </a:ln>
        </p:spPr>
      </p:cxnSp>
      <p:cxnSp>
        <p:nvCxnSpPr>
          <p:cNvPr id="2923" name="Google Shape;2923;p45"/>
          <p:cNvCxnSpPr/>
          <p:nvPr/>
        </p:nvCxnSpPr>
        <p:spPr>
          <a:xfrm rot="10800000">
            <a:off x="6888163" y="5391150"/>
            <a:ext cx="1019175" cy="4763"/>
          </a:xfrm>
          <a:prstGeom prst="straightConnector1">
            <a:avLst/>
          </a:prstGeom>
          <a:noFill/>
          <a:ln cap="flat" cmpd="sng" w="19050">
            <a:solidFill>
              <a:schemeClr val="dk1"/>
            </a:solidFill>
            <a:prstDash val="solid"/>
            <a:round/>
            <a:headEnd len="med" w="med" type="none"/>
            <a:tailEnd len="med" w="med" type="none"/>
          </a:ln>
        </p:spPr>
      </p:cxnSp>
      <p:cxnSp>
        <p:nvCxnSpPr>
          <p:cNvPr id="2924" name="Google Shape;2924;p45"/>
          <p:cNvCxnSpPr/>
          <p:nvPr/>
        </p:nvCxnSpPr>
        <p:spPr>
          <a:xfrm rot="10800000">
            <a:off x="6899275" y="5407025"/>
            <a:ext cx="3175" cy="169863"/>
          </a:xfrm>
          <a:prstGeom prst="straightConnector1">
            <a:avLst/>
          </a:prstGeom>
          <a:noFill/>
          <a:ln cap="flat" cmpd="sng" w="19050">
            <a:solidFill>
              <a:schemeClr val="dk1"/>
            </a:solidFill>
            <a:prstDash val="solid"/>
            <a:round/>
            <a:headEnd len="med" w="med" type="none"/>
            <a:tailEnd len="med" w="med" type="none"/>
          </a:ln>
        </p:spPr>
      </p:cxnSp>
      <p:cxnSp>
        <p:nvCxnSpPr>
          <p:cNvPr id="2925" name="Google Shape;2925;p45"/>
          <p:cNvCxnSpPr/>
          <p:nvPr/>
        </p:nvCxnSpPr>
        <p:spPr>
          <a:xfrm rot="10800000">
            <a:off x="7894638" y="5392738"/>
            <a:ext cx="3175" cy="241300"/>
          </a:xfrm>
          <a:prstGeom prst="straightConnector1">
            <a:avLst/>
          </a:prstGeom>
          <a:noFill/>
          <a:ln cap="flat" cmpd="sng" w="19050">
            <a:solidFill>
              <a:schemeClr val="dk1"/>
            </a:solidFill>
            <a:prstDash val="solid"/>
            <a:round/>
            <a:headEnd len="med" w="med" type="none"/>
            <a:tailEnd len="med" w="med" type="none"/>
          </a:ln>
        </p:spPr>
      </p:cxnSp>
      <p:graphicFrame>
        <p:nvGraphicFramePr>
          <p:cNvPr id="2926" name="Google Shape;2926;p45"/>
          <p:cNvGraphicFramePr/>
          <p:nvPr/>
        </p:nvGraphicFramePr>
        <p:xfrm>
          <a:off x="7442200" y="5494338"/>
          <a:ext cx="584200" cy="463550"/>
        </p:xfrm>
        <a:graphic>
          <a:graphicData uri="http://schemas.openxmlformats.org/presentationml/2006/ole">
            <mc:AlternateContent>
              <mc:Choice Requires="v">
                <p:oleObj r:id="rId15" imgH="463550" imgW="584200" progId="MS_ClipArt_Gallery.2" spid="_x0000_s6">
                  <p:embed/>
                </p:oleObj>
              </mc:Choice>
              <mc:Fallback>
                <p:oleObj r:id="rId16" imgH="463550" imgW="584200" progId="MS_ClipArt_Gallery.2">
                  <p:embed/>
                  <p:pic>
                    <p:nvPicPr>
                      <p:cNvPr id="2926" name="Google Shape;2926;p45"/>
                      <p:cNvPicPr preferRelativeResize="0"/>
                      <p:nvPr/>
                    </p:nvPicPr>
                    <p:blipFill rotWithShape="1">
                      <a:blip r:embed="rId6">
                        <a:alphaModFix/>
                      </a:blip>
                      <a:srcRect b="0" l="0" r="0" t="0"/>
                      <a:stretch/>
                    </p:blipFill>
                    <p:spPr>
                      <a:xfrm>
                        <a:off x="7442200" y="5494338"/>
                        <a:ext cx="584200" cy="463550"/>
                      </a:xfrm>
                      <a:prstGeom prst="rect">
                        <a:avLst/>
                      </a:prstGeom>
                      <a:noFill/>
                      <a:ln>
                        <a:noFill/>
                      </a:ln>
                    </p:spPr>
                  </p:pic>
                </p:oleObj>
              </mc:Fallback>
            </mc:AlternateContent>
          </a:graphicData>
        </a:graphic>
      </p:graphicFrame>
      <p:graphicFrame>
        <p:nvGraphicFramePr>
          <p:cNvPr id="2927" name="Google Shape;2927;p45"/>
          <p:cNvGraphicFramePr/>
          <p:nvPr/>
        </p:nvGraphicFramePr>
        <p:xfrm>
          <a:off x="6794500" y="5508625"/>
          <a:ext cx="584200" cy="463550"/>
        </p:xfrm>
        <a:graphic>
          <a:graphicData uri="http://schemas.openxmlformats.org/presentationml/2006/ole">
            <mc:AlternateContent>
              <mc:Choice Requires="v">
                <p:oleObj r:id="rId17" imgH="463550" imgW="584200" progId="MS_ClipArt_Gallery.2" spid="_x0000_s7">
                  <p:embed/>
                </p:oleObj>
              </mc:Choice>
              <mc:Fallback>
                <p:oleObj r:id="rId18" imgH="463550" imgW="584200" progId="MS_ClipArt_Gallery.2">
                  <p:embed/>
                  <p:pic>
                    <p:nvPicPr>
                      <p:cNvPr id="2927" name="Google Shape;2927;p45"/>
                      <p:cNvPicPr preferRelativeResize="0"/>
                      <p:nvPr/>
                    </p:nvPicPr>
                    <p:blipFill rotWithShape="1">
                      <a:blip r:embed="rId6">
                        <a:alphaModFix/>
                      </a:blip>
                      <a:srcRect b="0" l="0" r="0" t="0"/>
                      <a:stretch/>
                    </p:blipFill>
                    <p:spPr>
                      <a:xfrm>
                        <a:off x="6794500" y="5508625"/>
                        <a:ext cx="584200" cy="463550"/>
                      </a:xfrm>
                      <a:prstGeom prst="rect">
                        <a:avLst/>
                      </a:prstGeom>
                      <a:noFill/>
                      <a:ln>
                        <a:noFill/>
                      </a:ln>
                    </p:spPr>
                  </p:pic>
                </p:oleObj>
              </mc:Fallback>
            </mc:AlternateContent>
          </a:graphicData>
        </a:graphic>
      </p:graphicFrame>
      <p:sp>
        <p:nvSpPr>
          <p:cNvPr id="2928" name="Google Shape;2928;p45"/>
          <p:cNvSpPr txBox="1"/>
          <p:nvPr/>
        </p:nvSpPr>
        <p:spPr>
          <a:xfrm>
            <a:off x="7842250" y="5280025"/>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223.1.3.2</a:t>
            </a:r>
            <a:endParaRPr sz="1800">
              <a:solidFill>
                <a:schemeClr val="dk1"/>
              </a:solidFill>
              <a:latin typeface="Comic Sans MS"/>
              <a:ea typeface="Comic Sans MS"/>
              <a:cs typeface="Comic Sans MS"/>
              <a:sym typeface="Comic Sans MS"/>
            </a:endParaRPr>
          </a:p>
        </p:txBody>
      </p:sp>
      <p:sp>
        <p:nvSpPr>
          <p:cNvPr id="2929" name="Google Shape;2929;p45"/>
          <p:cNvSpPr txBox="1"/>
          <p:nvPr/>
        </p:nvSpPr>
        <p:spPr>
          <a:xfrm>
            <a:off x="5946775" y="527526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223.1.3.1</a:t>
            </a:r>
            <a:endParaRPr sz="1800">
              <a:solidFill>
                <a:schemeClr val="dk1"/>
              </a:solidFill>
              <a:latin typeface="Comic Sans MS"/>
              <a:ea typeface="Comic Sans MS"/>
              <a:cs typeface="Comic Sans MS"/>
              <a:sym typeface="Comic Sans MS"/>
            </a:endParaRPr>
          </a:p>
        </p:txBody>
      </p:sp>
      <p:sp>
        <p:nvSpPr>
          <p:cNvPr id="2930" name="Google Shape;2930;p45"/>
          <p:cNvSpPr/>
          <p:nvPr/>
        </p:nvSpPr>
        <p:spPr>
          <a:xfrm>
            <a:off x="7348538" y="4786313"/>
            <a:ext cx="128587" cy="180975"/>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931" name="Google Shape;2931;p45"/>
          <p:cNvSpPr txBox="1"/>
          <p:nvPr/>
        </p:nvSpPr>
        <p:spPr>
          <a:xfrm>
            <a:off x="6899275" y="4751388"/>
            <a:ext cx="1144588"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223.1.3.27</a:t>
            </a:r>
            <a:endParaRPr sz="1800">
              <a:solidFill>
                <a:schemeClr val="dk1"/>
              </a:solidFill>
              <a:latin typeface="Comic Sans MS"/>
              <a:ea typeface="Comic Sans MS"/>
              <a:cs typeface="Comic Sans MS"/>
              <a:sym typeface="Comic Sans MS"/>
            </a:endParaRPr>
          </a:p>
        </p:txBody>
      </p:sp>
      <p:grpSp>
        <p:nvGrpSpPr>
          <p:cNvPr id="2932" name="Google Shape;2932;p45"/>
          <p:cNvGrpSpPr/>
          <p:nvPr/>
        </p:nvGrpSpPr>
        <p:grpSpPr>
          <a:xfrm>
            <a:off x="5526088" y="2389188"/>
            <a:ext cx="711200" cy="381000"/>
            <a:chOff x="3600" y="219"/>
            <a:chExt cx="360" cy="175"/>
          </a:xfrm>
        </p:grpSpPr>
        <p:sp>
          <p:nvSpPr>
            <p:cNvPr id="2933" name="Google Shape;2933;p45"/>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934" name="Google Shape;2934;p45"/>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2935" name="Google Shape;2935;p45"/>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2936" name="Google Shape;2936;p45"/>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937" name="Google Shape;2937;p45"/>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938" name="Google Shape;2938;p45"/>
            <p:cNvGrpSpPr/>
            <p:nvPr/>
          </p:nvGrpSpPr>
          <p:grpSpPr>
            <a:xfrm>
              <a:off x="3686" y="244"/>
              <a:ext cx="177" cy="66"/>
              <a:chOff x="2848" y="848"/>
              <a:chExt cx="140" cy="98"/>
            </a:xfrm>
          </p:grpSpPr>
          <p:cxnSp>
            <p:nvCxnSpPr>
              <p:cNvPr id="2939" name="Google Shape;2939;p4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940" name="Google Shape;2940;p4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941" name="Google Shape;2941;p4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2942" name="Google Shape;2942;p45"/>
            <p:cNvGrpSpPr/>
            <p:nvPr/>
          </p:nvGrpSpPr>
          <p:grpSpPr>
            <a:xfrm flipH="1" rot="10800000">
              <a:off x="3686" y="243"/>
              <a:ext cx="177" cy="66"/>
              <a:chOff x="2848" y="848"/>
              <a:chExt cx="140" cy="98"/>
            </a:xfrm>
          </p:grpSpPr>
          <p:cxnSp>
            <p:nvCxnSpPr>
              <p:cNvPr id="2943" name="Google Shape;2943;p45"/>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2944" name="Google Shape;2944;p45"/>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2945" name="Google Shape;2945;p45"/>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2946" name="Google Shape;2946;p45"/>
          <p:cNvCxnSpPr/>
          <p:nvPr/>
        </p:nvCxnSpPr>
        <p:spPr>
          <a:xfrm rot="10800000">
            <a:off x="6108700" y="1306513"/>
            <a:ext cx="3175" cy="265112"/>
          </a:xfrm>
          <a:prstGeom prst="straightConnector1">
            <a:avLst/>
          </a:prstGeom>
          <a:noFill/>
          <a:ln cap="flat" cmpd="sng" w="19050">
            <a:solidFill>
              <a:schemeClr val="dk1"/>
            </a:solidFill>
            <a:prstDash val="solid"/>
            <a:round/>
            <a:headEnd len="med" w="med" type="none"/>
            <a:tailEnd len="med" w="med" type="none"/>
          </a:ln>
        </p:spPr>
      </p:cxnSp>
      <p:sp>
        <p:nvSpPr>
          <p:cNvPr id="2947" name="Google Shape;2947;p45"/>
          <p:cNvSpPr/>
          <p:nvPr/>
        </p:nvSpPr>
        <p:spPr>
          <a:xfrm>
            <a:off x="6053138" y="1343025"/>
            <a:ext cx="109537" cy="195263"/>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948" name="Google Shape;2948;p45"/>
          <p:cNvSpPr txBox="1"/>
          <p:nvPr/>
        </p:nvSpPr>
        <p:spPr>
          <a:xfrm>
            <a:off x="5618163" y="55721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223.1.1.2</a:t>
            </a:r>
            <a:endParaRPr sz="1600">
              <a:solidFill>
                <a:schemeClr val="dk1"/>
              </a:solidFill>
              <a:latin typeface="Comic Sans MS"/>
              <a:ea typeface="Comic Sans MS"/>
              <a:cs typeface="Comic Sans MS"/>
              <a:sym typeface="Comic Sans MS"/>
            </a:endParaRPr>
          </a:p>
        </p:txBody>
      </p:sp>
      <p:cxnSp>
        <p:nvCxnSpPr>
          <p:cNvPr id="2949" name="Google Shape;2949;p45"/>
          <p:cNvCxnSpPr/>
          <p:nvPr/>
        </p:nvCxnSpPr>
        <p:spPr>
          <a:xfrm flipH="1" rot="10800000">
            <a:off x="4591050" y="2762250"/>
            <a:ext cx="1114425" cy="1543050"/>
          </a:xfrm>
          <a:prstGeom prst="straightConnector1">
            <a:avLst/>
          </a:prstGeom>
          <a:noFill/>
          <a:ln cap="flat" cmpd="sng" w="28575">
            <a:solidFill>
              <a:schemeClr val="dk1"/>
            </a:solidFill>
            <a:prstDash val="solid"/>
            <a:round/>
            <a:headEnd len="med" w="med" type="none"/>
            <a:tailEnd len="med" w="med" type="none"/>
          </a:ln>
        </p:spPr>
      </p:cxnSp>
      <p:cxnSp>
        <p:nvCxnSpPr>
          <p:cNvPr id="2950" name="Google Shape;2950;p45"/>
          <p:cNvCxnSpPr/>
          <p:nvPr/>
        </p:nvCxnSpPr>
        <p:spPr>
          <a:xfrm rot="10800000">
            <a:off x="6105525" y="2743200"/>
            <a:ext cx="1276350" cy="1543050"/>
          </a:xfrm>
          <a:prstGeom prst="straightConnector1">
            <a:avLst/>
          </a:prstGeom>
          <a:noFill/>
          <a:ln cap="flat" cmpd="sng" w="28575">
            <a:solidFill>
              <a:schemeClr val="dk1"/>
            </a:solidFill>
            <a:prstDash val="solid"/>
            <a:round/>
            <a:headEnd len="med" w="med" type="none"/>
            <a:tailEnd len="med" w="med" type="none"/>
          </a:ln>
        </p:spPr>
      </p:cxnSp>
      <p:cxnSp>
        <p:nvCxnSpPr>
          <p:cNvPr id="2951" name="Google Shape;2951;p45"/>
          <p:cNvCxnSpPr/>
          <p:nvPr/>
        </p:nvCxnSpPr>
        <p:spPr>
          <a:xfrm rot="10800000">
            <a:off x="4781550" y="4505325"/>
            <a:ext cx="2305050" cy="9525"/>
          </a:xfrm>
          <a:prstGeom prst="straightConnector1">
            <a:avLst/>
          </a:prstGeom>
          <a:noFill/>
          <a:ln cap="flat" cmpd="sng" w="28575">
            <a:solidFill>
              <a:schemeClr val="dk1"/>
            </a:solidFill>
            <a:prstDash val="solid"/>
            <a:round/>
            <a:headEnd len="med" w="med" type="none"/>
            <a:tailEnd len="med" w="med" type="none"/>
          </a:ln>
        </p:spPr>
      </p:cxnSp>
      <p:sp>
        <p:nvSpPr>
          <p:cNvPr id="2952" name="Google Shape;2952;p45"/>
          <p:cNvSpPr txBox="1"/>
          <p:nvPr/>
        </p:nvSpPr>
        <p:spPr>
          <a:xfrm>
            <a:off x="6184900" y="2655888"/>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223.1.7.0</a:t>
            </a:r>
            <a:endParaRPr sz="1800">
              <a:solidFill>
                <a:schemeClr val="dk1"/>
              </a:solidFill>
              <a:latin typeface="Comic Sans MS"/>
              <a:ea typeface="Comic Sans MS"/>
              <a:cs typeface="Comic Sans MS"/>
              <a:sym typeface="Comic Sans MS"/>
            </a:endParaRPr>
          </a:p>
        </p:txBody>
      </p:sp>
      <p:sp>
        <p:nvSpPr>
          <p:cNvPr id="2953" name="Google Shape;2953;p45"/>
          <p:cNvSpPr txBox="1"/>
          <p:nvPr/>
        </p:nvSpPr>
        <p:spPr>
          <a:xfrm>
            <a:off x="7261225" y="394176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223.1.7.1</a:t>
            </a:r>
            <a:endParaRPr sz="1800">
              <a:solidFill>
                <a:schemeClr val="dk1"/>
              </a:solidFill>
              <a:latin typeface="Comic Sans MS"/>
              <a:ea typeface="Comic Sans MS"/>
              <a:cs typeface="Comic Sans MS"/>
              <a:sym typeface="Comic Sans MS"/>
            </a:endParaRPr>
          </a:p>
        </p:txBody>
      </p:sp>
      <p:sp>
        <p:nvSpPr>
          <p:cNvPr id="2954" name="Google Shape;2954;p45"/>
          <p:cNvSpPr txBox="1"/>
          <p:nvPr/>
        </p:nvSpPr>
        <p:spPr>
          <a:xfrm>
            <a:off x="6022975" y="4198938"/>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223.1.8.0</a:t>
            </a:r>
            <a:endParaRPr sz="1800">
              <a:solidFill>
                <a:schemeClr val="dk1"/>
              </a:solidFill>
              <a:latin typeface="Comic Sans MS"/>
              <a:ea typeface="Comic Sans MS"/>
              <a:cs typeface="Comic Sans MS"/>
              <a:sym typeface="Comic Sans MS"/>
            </a:endParaRPr>
          </a:p>
        </p:txBody>
      </p:sp>
      <p:sp>
        <p:nvSpPr>
          <p:cNvPr id="2955" name="Google Shape;2955;p45"/>
          <p:cNvSpPr txBox="1"/>
          <p:nvPr/>
        </p:nvSpPr>
        <p:spPr>
          <a:xfrm>
            <a:off x="4775200" y="4198938"/>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223.1.8.1</a:t>
            </a:r>
            <a:endParaRPr sz="1800">
              <a:solidFill>
                <a:schemeClr val="dk1"/>
              </a:solidFill>
              <a:latin typeface="Comic Sans MS"/>
              <a:ea typeface="Comic Sans MS"/>
              <a:cs typeface="Comic Sans MS"/>
              <a:sym typeface="Comic Sans MS"/>
            </a:endParaRPr>
          </a:p>
        </p:txBody>
      </p:sp>
      <p:sp>
        <p:nvSpPr>
          <p:cNvPr id="2956" name="Google Shape;2956;p45"/>
          <p:cNvSpPr txBox="1"/>
          <p:nvPr/>
        </p:nvSpPr>
        <p:spPr>
          <a:xfrm>
            <a:off x="3698875" y="390366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223.1.9.1</a:t>
            </a:r>
            <a:endParaRPr sz="1800">
              <a:solidFill>
                <a:schemeClr val="dk1"/>
              </a:solidFill>
              <a:latin typeface="Comic Sans MS"/>
              <a:ea typeface="Comic Sans MS"/>
              <a:cs typeface="Comic Sans MS"/>
              <a:sym typeface="Comic Sans MS"/>
            </a:endParaRPr>
          </a:p>
        </p:txBody>
      </p:sp>
      <p:sp>
        <p:nvSpPr>
          <p:cNvPr id="2957" name="Google Shape;2957;p45"/>
          <p:cNvSpPr txBox="1"/>
          <p:nvPr/>
        </p:nvSpPr>
        <p:spPr>
          <a:xfrm>
            <a:off x="4565650" y="2665413"/>
            <a:ext cx="10318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223.1.9.2</a:t>
            </a:r>
            <a:endParaRPr sz="1800">
              <a:solidFill>
                <a:schemeClr val="dk1"/>
              </a:solidFill>
              <a:latin typeface="Comic Sans MS"/>
              <a:ea typeface="Comic Sans MS"/>
              <a:cs typeface="Comic Sans MS"/>
              <a:sym typeface="Comic Sans M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2" name="Shape 2962"/>
        <p:cNvGrpSpPr/>
        <p:nvPr/>
      </p:nvGrpSpPr>
      <p:grpSpPr>
        <a:xfrm>
          <a:off x="0" y="0"/>
          <a:ext cx="0" cy="0"/>
          <a:chOff x="0" y="0"/>
          <a:chExt cx="0" cy="0"/>
        </a:xfrm>
      </p:grpSpPr>
      <p:sp>
        <p:nvSpPr>
          <p:cNvPr id="2963" name="Google Shape;2963;p4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Địa chỉ IP: CIDR</a:t>
            </a:r>
            <a:endParaRPr/>
          </a:p>
        </p:txBody>
      </p:sp>
      <p:sp>
        <p:nvSpPr>
          <p:cNvPr id="2964" name="Google Shape;2964;p46"/>
          <p:cNvSpPr txBox="1"/>
          <p:nvPr>
            <p:ph idx="1" type="body"/>
          </p:nvPr>
        </p:nvSpPr>
        <p:spPr>
          <a:xfrm>
            <a:off x="565150" y="1328738"/>
            <a:ext cx="8107363" cy="31718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a:solidFill>
                  <a:srgbClr val="FF0000"/>
                </a:solidFill>
              </a:rPr>
              <a:t>CIDR:</a:t>
            </a:r>
            <a:r>
              <a:rPr lang="en-US"/>
              <a:t> </a:t>
            </a:r>
            <a:r>
              <a:rPr lang="en-US">
                <a:solidFill>
                  <a:srgbClr val="FF0000"/>
                </a:solidFill>
              </a:rPr>
              <a:t>C</a:t>
            </a:r>
            <a:r>
              <a:rPr lang="en-US"/>
              <a:t>lassless </a:t>
            </a:r>
            <a:r>
              <a:rPr lang="en-US">
                <a:solidFill>
                  <a:srgbClr val="FF0000"/>
                </a:solidFill>
              </a:rPr>
              <a:t>I</a:t>
            </a:r>
            <a:r>
              <a:rPr lang="en-US"/>
              <a:t>nter</a:t>
            </a:r>
            <a:r>
              <a:rPr lang="en-US">
                <a:solidFill>
                  <a:srgbClr val="FF0000"/>
                </a:solidFill>
              </a:rPr>
              <a:t>D</a:t>
            </a:r>
            <a:r>
              <a:rPr lang="en-US"/>
              <a:t>omain </a:t>
            </a:r>
            <a:r>
              <a:rPr lang="en-US">
                <a:solidFill>
                  <a:srgbClr val="FF0000"/>
                </a:solidFill>
              </a:rPr>
              <a:t>R</a:t>
            </a:r>
            <a:r>
              <a:rPr lang="en-US"/>
              <a:t>outing</a:t>
            </a:r>
            <a:endParaRPr/>
          </a:p>
          <a:p>
            <a:pPr indent="-273050" lvl="1" marL="639763" rtl="0" algn="l">
              <a:spcBef>
                <a:spcPts val="400"/>
              </a:spcBef>
              <a:spcAft>
                <a:spcPts val="0"/>
              </a:spcAft>
              <a:buSzPts val="1600"/>
              <a:buChar char="⚫"/>
            </a:pPr>
            <a:r>
              <a:rPr lang="en-US" sz="2000"/>
              <a:t>Phần địa chỉ subnet có độ dài tùy ý</a:t>
            </a:r>
            <a:endParaRPr/>
          </a:p>
          <a:p>
            <a:pPr indent="-273050" lvl="1" marL="639763" rtl="0" algn="l">
              <a:spcBef>
                <a:spcPts val="400"/>
              </a:spcBef>
              <a:spcAft>
                <a:spcPts val="0"/>
              </a:spcAft>
              <a:buSzPts val="1600"/>
              <a:buChar char="⚫"/>
            </a:pPr>
            <a:r>
              <a:rPr lang="en-US" sz="2000"/>
              <a:t>Định dạng địa chỉ: </a:t>
            </a:r>
            <a:r>
              <a:rPr lang="en-US" sz="2000">
                <a:solidFill>
                  <a:srgbClr val="FF0000"/>
                </a:solidFill>
              </a:rPr>
              <a:t>a.b.c.d/x</a:t>
            </a:r>
            <a:r>
              <a:rPr lang="en-US" sz="2000"/>
              <a:t>, trong đó x là số bít của phần subnet trong địa chỉ</a:t>
            </a:r>
            <a:endParaRPr/>
          </a:p>
        </p:txBody>
      </p:sp>
      <p:sp>
        <p:nvSpPr>
          <p:cNvPr id="2965" name="Google Shape;2965;p4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2966" name="Google Shape;2966;p46"/>
          <p:cNvGrpSpPr/>
          <p:nvPr/>
        </p:nvGrpSpPr>
        <p:grpSpPr>
          <a:xfrm>
            <a:off x="1423988" y="3862388"/>
            <a:ext cx="6124575" cy="1624012"/>
            <a:chOff x="1339" y="896"/>
            <a:chExt cx="3858" cy="1023"/>
          </a:xfrm>
        </p:grpSpPr>
        <p:sp>
          <p:nvSpPr>
            <p:cNvPr id="2967" name="Google Shape;2967;p46"/>
            <p:cNvSpPr txBox="1"/>
            <p:nvPr/>
          </p:nvSpPr>
          <p:spPr>
            <a:xfrm>
              <a:off x="1339" y="1262"/>
              <a:ext cx="3858"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2"/>
                  </a:solidFill>
                  <a:latin typeface="Arial"/>
                  <a:ea typeface="Arial"/>
                  <a:cs typeface="Arial"/>
                  <a:sym typeface="Arial"/>
                </a:rPr>
                <a:t>11001000  00010111</a:t>
              </a:r>
              <a:r>
                <a:rPr lang="en-US" sz="2400">
                  <a:solidFill>
                    <a:schemeClr val="dk1"/>
                  </a:solidFill>
                  <a:latin typeface="Arial"/>
                  <a:ea typeface="Arial"/>
                  <a:cs typeface="Arial"/>
                  <a:sym typeface="Arial"/>
                </a:rPr>
                <a:t>  </a:t>
              </a:r>
              <a:r>
                <a:rPr lang="en-US" sz="2400">
                  <a:solidFill>
                    <a:schemeClr val="accent2"/>
                  </a:solidFill>
                  <a:latin typeface="Arial"/>
                  <a:ea typeface="Arial"/>
                  <a:cs typeface="Arial"/>
                  <a:sym typeface="Arial"/>
                </a:rPr>
                <a:t>0001000</a:t>
              </a:r>
              <a:r>
                <a:rPr lang="en-US" sz="2400">
                  <a:solidFill>
                    <a:schemeClr val="dk1"/>
                  </a:solidFill>
                  <a:latin typeface="Arial"/>
                  <a:ea typeface="Arial"/>
                  <a:cs typeface="Arial"/>
                  <a:sym typeface="Arial"/>
                </a:rPr>
                <a:t>0  00000000</a:t>
              </a:r>
              <a:endParaRPr/>
            </a:p>
          </p:txBody>
        </p:sp>
        <p:sp>
          <p:nvSpPr>
            <p:cNvPr id="2968" name="Google Shape;2968;p46"/>
            <p:cNvSpPr txBox="1"/>
            <p:nvPr/>
          </p:nvSpPr>
          <p:spPr>
            <a:xfrm>
              <a:off x="2386" y="919"/>
              <a:ext cx="548"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2"/>
                  </a:solidFill>
                  <a:latin typeface="Arial"/>
                  <a:ea typeface="Arial"/>
                  <a:cs typeface="Arial"/>
                  <a:sym typeface="Arial"/>
                </a:rPr>
                <a:t>Phần</a:t>
              </a:r>
              <a:endParaRPr/>
            </a:p>
            <a:p>
              <a:pPr indent="0" lvl="0" marL="0" marR="0" rtl="0" algn="ctr">
                <a:spcBef>
                  <a:spcPts val="0"/>
                </a:spcBef>
                <a:spcAft>
                  <a:spcPts val="0"/>
                </a:spcAft>
                <a:buNone/>
              </a:pPr>
              <a:r>
                <a:rPr lang="en-US" sz="1800">
                  <a:solidFill>
                    <a:schemeClr val="accent2"/>
                  </a:solidFill>
                  <a:latin typeface="Arial"/>
                  <a:ea typeface="Arial"/>
                  <a:cs typeface="Arial"/>
                  <a:sym typeface="Arial"/>
                </a:rPr>
                <a:t>subnet</a:t>
              </a:r>
              <a:endParaRPr sz="1800">
                <a:solidFill>
                  <a:schemeClr val="dk1"/>
                </a:solidFill>
                <a:latin typeface="Arial"/>
                <a:ea typeface="Arial"/>
                <a:cs typeface="Arial"/>
                <a:sym typeface="Arial"/>
              </a:endParaRPr>
            </a:p>
          </p:txBody>
        </p:sp>
        <p:sp>
          <p:nvSpPr>
            <p:cNvPr id="2969" name="Google Shape;2969;p46"/>
            <p:cNvSpPr txBox="1"/>
            <p:nvPr/>
          </p:nvSpPr>
          <p:spPr>
            <a:xfrm>
              <a:off x="4428" y="896"/>
              <a:ext cx="492" cy="4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Phần </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host</a:t>
              </a:r>
              <a:endParaRPr/>
            </a:p>
          </p:txBody>
        </p:sp>
        <p:cxnSp>
          <p:nvCxnSpPr>
            <p:cNvPr id="2970" name="Google Shape;2970;p46"/>
            <p:cNvCxnSpPr/>
            <p:nvPr/>
          </p:nvCxnSpPr>
          <p:spPr>
            <a:xfrm>
              <a:off x="3020" y="1121"/>
              <a:ext cx="1021" cy="0"/>
            </a:xfrm>
            <a:prstGeom prst="straightConnector1">
              <a:avLst/>
            </a:prstGeom>
            <a:noFill/>
            <a:ln cap="flat" cmpd="sng" w="28575">
              <a:solidFill>
                <a:schemeClr val="accent2"/>
              </a:solidFill>
              <a:prstDash val="solid"/>
              <a:round/>
              <a:headEnd len="med" w="med" type="none"/>
              <a:tailEnd len="med" w="med" type="triangle"/>
            </a:ln>
          </p:spPr>
        </p:cxnSp>
        <p:cxnSp>
          <p:nvCxnSpPr>
            <p:cNvPr id="2971" name="Google Shape;2971;p46"/>
            <p:cNvCxnSpPr/>
            <p:nvPr/>
          </p:nvCxnSpPr>
          <p:spPr>
            <a:xfrm flipH="1">
              <a:off x="1408" y="1118"/>
              <a:ext cx="924" cy="7"/>
            </a:xfrm>
            <a:prstGeom prst="straightConnector1">
              <a:avLst/>
            </a:prstGeom>
            <a:noFill/>
            <a:ln cap="flat" cmpd="sng" w="28575">
              <a:solidFill>
                <a:schemeClr val="accent2"/>
              </a:solidFill>
              <a:prstDash val="solid"/>
              <a:round/>
              <a:headEnd len="med" w="med" type="none"/>
              <a:tailEnd len="med" w="med" type="triangle"/>
            </a:ln>
          </p:spPr>
        </p:cxnSp>
        <p:cxnSp>
          <p:nvCxnSpPr>
            <p:cNvPr id="2972" name="Google Shape;2972;p46"/>
            <p:cNvCxnSpPr/>
            <p:nvPr/>
          </p:nvCxnSpPr>
          <p:spPr>
            <a:xfrm rot="10800000">
              <a:off x="4055" y="1123"/>
              <a:ext cx="436" cy="7"/>
            </a:xfrm>
            <a:prstGeom prst="straightConnector1">
              <a:avLst/>
            </a:prstGeom>
            <a:noFill/>
            <a:ln cap="flat" cmpd="sng" w="28575">
              <a:solidFill>
                <a:schemeClr val="dk1"/>
              </a:solidFill>
              <a:prstDash val="solid"/>
              <a:round/>
              <a:headEnd len="med" w="med" type="none"/>
              <a:tailEnd len="med" w="med" type="triangle"/>
            </a:ln>
          </p:spPr>
        </p:cxnSp>
        <p:cxnSp>
          <p:nvCxnSpPr>
            <p:cNvPr id="2973" name="Google Shape;2973;p46"/>
            <p:cNvCxnSpPr/>
            <p:nvPr/>
          </p:nvCxnSpPr>
          <p:spPr>
            <a:xfrm>
              <a:off x="4778" y="1121"/>
              <a:ext cx="375" cy="0"/>
            </a:xfrm>
            <a:prstGeom prst="straightConnector1">
              <a:avLst/>
            </a:prstGeom>
            <a:noFill/>
            <a:ln cap="flat" cmpd="sng" w="28575">
              <a:solidFill>
                <a:schemeClr val="dk1"/>
              </a:solidFill>
              <a:prstDash val="solid"/>
              <a:round/>
              <a:headEnd len="med" w="med" type="none"/>
              <a:tailEnd len="med" w="med" type="triangle"/>
            </a:ln>
          </p:spPr>
        </p:cxnSp>
        <p:sp>
          <p:nvSpPr>
            <p:cNvPr id="2974" name="Google Shape;2974;p46"/>
            <p:cNvSpPr txBox="1"/>
            <p:nvPr/>
          </p:nvSpPr>
          <p:spPr>
            <a:xfrm>
              <a:off x="2559" y="1631"/>
              <a:ext cx="1398"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200.23.16.0/23</a:t>
              </a:r>
              <a:endParaRPr sz="1800">
                <a:solidFill>
                  <a:schemeClr val="dk1"/>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9" name="Shape 2979"/>
        <p:cNvGrpSpPr/>
        <p:nvPr/>
      </p:nvGrpSpPr>
      <p:grpSpPr>
        <a:xfrm>
          <a:off x="0" y="0"/>
          <a:ext cx="0" cy="0"/>
          <a:chOff x="0" y="0"/>
          <a:chExt cx="0" cy="0"/>
        </a:xfrm>
      </p:grpSpPr>
      <p:sp>
        <p:nvSpPr>
          <p:cNvPr id="2980" name="Google Shape;2980;p47"/>
          <p:cNvSpPr txBox="1"/>
          <p:nvPr>
            <p:ph type="title"/>
          </p:nvPr>
        </p:nvSpPr>
        <p:spPr>
          <a:xfrm>
            <a:off x="533400" y="228600"/>
            <a:ext cx="8358188"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Địa chỉ IP: gán địa chỉ IP?</a:t>
            </a:r>
            <a:endParaRPr/>
          </a:p>
        </p:txBody>
      </p:sp>
      <p:sp>
        <p:nvSpPr>
          <p:cNvPr id="2981" name="Google Shape;2981;p47"/>
          <p:cNvSpPr txBox="1"/>
          <p:nvPr>
            <p:ph idx="1" type="body"/>
          </p:nvPr>
        </p:nvSpPr>
        <p:spPr>
          <a:xfrm>
            <a:off x="511175" y="1687513"/>
            <a:ext cx="8034338" cy="3675062"/>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u="sng">
                <a:solidFill>
                  <a:srgbClr val="FF0000"/>
                </a:solidFill>
              </a:rPr>
              <a:t>Q:</a:t>
            </a:r>
            <a:r>
              <a:rPr lang="en-US"/>
              <a:t> Cách để host có địa chỉ IP?</a:t>
            </a:r>
            <a:endParaRPr/>
          </a:p>
          <a:p>
            <a:pPr indent="-273050" lvl="0" marL="273050" rtl="0" algn="l">
              <a:spcBef>
                <a:spcPts val="600"/>
              </a:spcBef>
              <a:spcAft>
                <a:spcPts val="0"/>
              </a:spcAft>
              <a:buSzPts val="1680"/>
              <a:buFont typeface="Noto Sans Symbols"/>
              <a:buNone/>
            </a:pPr>
            <a:r>
              <a:t/>
            </a:r>
            <a:endParaRPr/>
          </a:p>
          <a:p>
            <a:pPr indent="-273050" lvl="0" marL="273050" rtl="0" algn="l">
              <a:spcBef>
                <a:spcPts val="600"/>
              </a:spcBef>
              <a:spcAft>
                <a:spcPts val="0"/>
              </a:spcAft>
              <a:buSzPts val="1680"/>
              <a:buChar char="🞆"/>
            </a:pPr>
            <a:r>
              <a:rPr lang="en-US"/>
              <a:t>Khai báo bởi người quản trị</a:t>
            </a:r>
            <a:endParaRPr/>
          </a:p>
          <a:p>
            <a:pPr indent="-273049" lvl="1" marL="639763" rtl="0" algn="l">
              <a:spcBef>
                <a:spcPts val="420"/>
              </a:spcBef>
              <a:spcAft>
                <a:spcPts val="0"/>
              </a:spcAft>
              <a:buSzPts val="1680"/>
              <a:buChar char="⚫"/>
            </a:pPr>
            <a:r>
              <a:rPr lang="en-US"/>
              <a:t>Windows: Control Panel-&gt;Network-&gt;Configuration-&gt;TCP/IP-&gt;Properties</a:t>
            </a:r>
            <a:endParaRPr/>
          </a:p>
          <a:p>
            <a:pPr indent="-273049" lvl="1" marL="639763" rtl="0" algn="l">
              <a:spcBef>
                <a:spcPts val="420"/>
              </a:spcBef>
              <a:spcAft>
                <a:spcPts val="0"/>
              </a:spcAft>
              <a:buSzPts val="1680"/>
              <a:buChar char="⚫"/>
            </a:pPr>
            <a:r>
              <a:rPr lang="en-US"/>
              <a:t>UNIX: /etc/rc.config</a:t>
            </a:r>
            <a:endParaRPr/>
          </a:p>
          <a:p>
            <a:pPr indent="-273050" lvl="0" marL="273050" rtl="0" algn="l">
              <a:spcBef>
                <a:spcPts val="600"/>
              </a:spcBef>
              <a:spcAft>
                <a:spcPts val="0"/>
              </a:spcAft>
              <a:buSzPts val="1680"/>
              <a:buChar char="🞆"/>
            </a:pPr>
            <a:r>
              <a:rPr lang="en-US">
                <a:solidFill>
                  <a:srgbClr val="FF0000"/>
                </a:solidFill>
              </a:rPr>
              <a:t>DHCP:</a:t>
            </a:r>
            <a:r>
              <a:rPr lang="en-US"/>
              <a:t> </a:t>
            </a:r>
            <a:r>
              <a:rPr lang="en-US">
                <a:solidFill>
                  <a:srgbClr val="FF0000"/>
                </a:solidFill>
              </a:rPr>
              <a:t>D</a:t>
            </a:r>
            <a:r>
              <a:rPr lang="en-US"/>
              <a:t>ynamic </a:t>
            </a:r>
            <a:r>
              <a:rPr lang="en-US">
                <a:solidFill>
                  <a:srgbClr val="FF0000"/>
                </a:solidFill>
              </a:rPr>
              <a:t>H</a:t>
            </a:r>
            <a:r>
              <a:rPr lang="en-US"/>
              <a:t>ost </a:t>
            </a:r>
            <a:r>
              <a:rPr lang="en-US">
                <a:solidFill>
                  <a:srgbClr val="FF0000"/>
                </a:solidFill>
              </a:rPr>
              <a:t>C</a:t>
            </a:r>
            <a:r>
              <a:rPr lang="en-US"/>
              <a:t>onfiguration </a:t>
            </a:r>
            <a:r>
              <a:rPr lang="en-US">
                <a:solidFill>
                  <a:srgbClr val="FF0000"/>
                </a:solidFill>
              </a:rPr>
              <a:t>P</a:t>
            </a:r>
            <a:r>
              <a:rPr lang="en-US"/>
              <a:t>rotocol: lấy địa chỉ IP động từ server</a:t>
            </a:r>
            <a:endParaRPr/>
          </a:p>
        </p:txBody>
      </p:sp>
      <p:sp>
        <p:nvSpPr>
          <p:cNvPr id="2982" name="Google Shape;2982;p4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7" name="Shape 2987"/>
        <p:cNvGrpSpPr/>
        <p:nvPr/>
      </p:nvGrpSpPr>
      <p:grpSpPr>
        <a:xfrm>
          <a:off x="0" y="0"/>
          <a:ext cx="0" cy="0"/>
          <a:chOff x="0" y="0"/>
          <a:chExt cx="0" cy="0"/>
        </a:xfrm>
      </p:grpSpPr>
      <p:sp>
        <p:nvSpPr>
          <p:cNvPr id="2988" name="Google Shape;2988;p48"/>
          <p:cNvSpPr txBox="1"/>
          <p:nvPr>
            <p:ph type="title"/>
          </p:nvPr>
        </p:nvSpPr>
        <p:spPr>
          <a:xfrm>
            <a:off x="414338" y="228600"/>
            <a:ext cx="77724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Địa chỉ IP: gán địa chỉ IP?</a:t>
            </a:r>
            <a:endParaRPr/>
          </a:p>
        </p:txBody>
      </p:sp>
      <p:sp>
        <p:nvSpPr>
          <p:cNvPr id="2989" name="Google Shape;2989;p48"/>
          <p:cNvSpPr txBox="1"/>
          <p:nvPr>
            <p:ph idx="1" type="body"/>
          </p:nvPr>
        </p:nvSpPr>
        <p:spPr>
          <a:xfrm>
            <a:off x="487363" y="1343025"/>
            <a:ext cx="8077200" cy="180975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u="sng">
                <a:solidFill>
                  <a:srgbClr val="FF0000"/>
                </a:solidFill>
              </a:rPr>
              <a:t>Q:</a:t>
            </a:r>
            <a:r>
              <a:rPr lang="en-US"/>
              <a:t> Cách xác định subnet từ địa chỉ IP?</a:t>
            </a:r>
            <a:endParaRPr/>
          </a:p>
          <a:p>
            <a:pPr indent="-273050" lvl="0" marL="273050" rtl="0" algn="l">
              <a:spcBef>
                <a:spcPts val="600"/>
              </a:spcBef>
              <a:spcAft>
                <a:spcPts val="0"/>
              </a:spcAft>
              <a:buSzPts val="1680"/>
              <a:buFont typeface="Noto Sans Symbols"/>
              <a:buNone/>
            </a:pPr>
            <a:r>
              <a:rPr lang="en-US" u="sng">
                <a:solidFill>
                  <a:srgbClr val="FF0000"/>
                </a:solidFill>
              </a:rPr>
              <a:t>A:</a:t>
            </a:r>
            <a:r>
              <a:rPr lang="en-US"/>
              <a:t> Tính dựa vào phần không gian địa chỉ được cấp</a:t>
            </a:r>
            <a:endParaRPr/>
          </a:p>
        </p:txBody>
      </p:sp>
      <p:sp>
        <p:nvSpPr>
          <p:cNvPr id="2990" name="Google Shape;2990;p4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2991" name="Google Shape;2991;p48"/>
          <p:cNvSpPr txBox="1"/>
          <p:nvPr/>
        </p:nvSpPr>
        <p:spPr>
          <a:xfrm>
            <a:off x="592138" y="3514725"/>
            <a:ext cx="8551862" cy="2379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Arial"/>
                <a:ea typeface="Arial"/>
                <a:cs typeface="Arial"/>
                <a:sym typeface="Arial"/>
              </a:rPr>
              <a:t>Khối của ISP   </a:t>
            </a:r>
            <a:r>
              <a:rPr lang="en-US" sz="1800" u="sng">
                <a:solidFill>
                  <a:schemeClr val="accent2"/>
                </a:solidFill>
                <a:latin typeface="Arial"/>
                <a:ea typeface="Arial"/>
                <a:cs typeface="Arial"/>
                <a:sym typeface="Arial"/>
              </a:rPr>
              <a:t>11001000  00010111  0001</a:t>
            </a:r>
            <a:r>
              <a:rPr lang="en-US" sz="1800">
                <a:solidFill>
                  <a:schemeClr val="accent2"/>
                </a:solidFill>
                <a:latin typeface="Arial"/>
                <a:ea typeface="Arial"/>
                <a:cs typeface="Arial"/>
                <a:sym typeface="Arial"/>
              </a:rPr>
              <a:t>0000  00000000    200.23.16.0/20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Tổ chức 0       </a:t>
            </a:r>
            <a:r>
              <a:rPr lang="en-US" sz="1800" u="sng">
                <a:solidFill>
                  <a:schemeClr val="dk1"/>
                </a:solidFill>
                <a:latin typeface="Arial"/>
                <a:ea typeface="Arial"/>
                <a:cs typeface="Arial"/>
                <a:sym typeface="Arial"/>
              </a:rPr>
              <a:t>11001000  00010111  0001000</a:t>
            </a:r>
            <a:r>
              <a:rPr lang="en-US" sz="1800">
                <a:solidFill>
                  <a:schemeClr val="dk1"/>
                </a:solidFill>
                <a:latin typeface="Arial"/>
                <a:ea typeface="Arial"/>
                <a:cs typeface="Arial"/>
                <a:sym typeface="Arial"/>
              </a:rPr>
              <a:t>0  00000000    200.23.16.0/23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Tổ chức 1       </a:t>
            </a:r>
            <a:r>
              <a:rPr lang="en-US" sz="1800" u="sng">
                <a:solidFill>
                  <a:schemeClr val="dk1"/>
                </a:solidFill>
                <a:latin typeface="Arial"/>
                <a:ea typeface="Arial"/>
                <a:cs typeface="Arial"/>
                <a:sym typeface="Arial"/>
              </a:rPr>
              <a:t>11001000  00010111  0001001</a:t>
            </a:r>
            <a:r>
              <a:rPr lang="en-US" sz="1800">
                <a:solidFill>
                  <a:schemeClr val="dk1"/>
                </a:solidFill>
                <a:latin typeface="Arial"/>
                <a:ea typeface="Arial"/>
                <a:cs typeface="Arial"/>
                <a:sym typeface="Arial"/>
              </a:rPr>
              <a:t>0  00000000    200.23.18.0/23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Tổ chức 2       </a:t>
            </a:r>
            <a:r>
              <a:rPr lang="en-US" sz="1800" u="sng">
                <a:solidFill>
                  <a:schemeClr val="dk1"/>
                </a:solidFill>
                <a:latin typeface="Arial"/>
                <a:ea typeface="Arial"/>
                <a:cs typeface="Arial"/>
                <a:sym typeface="Arial"/>
              </a:rPr>
              <a:t>11001000  00010111  0001010</a:t>
            </a:r>
            <a:r>
              <a:rPr lang="en-US" sz="1800">
                <a:solidFill>
                  <a:schemeClr val="dk1"/>
                </a:solidFill>
                <a:latin typeface="Arial"/>
                <a:ea typeface="Arial"/>
                <a:cs typeface="Arial"/>
                <a:sym typeface="Arial"/>
              </a:rPr>
              <a:t>0  00000000    200.23.20.0/23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                                          …..                                   ….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Tổ chức 7       </a:t>
            </a:r>
            <a:r>
              <a:rPr lang="en-US" sz="1800" u="sng">
                <a:solidFill>
                  <a:schemeClr val="dk1"/>
                </a:solidFill>
                <a:latin typeface="Arial"/>
                <a:ea typeface="Arial"/>
                <a:cs typeface="Arial"/>
                <a:sym typeface="Arial"/>
              </a:rPr>
              <a:t>11001000  00010111  0001111</a:t>
            </a:r>
            <a:r>
              <a:rPr lang="en-US" sz="1800">
                <a:solidFill>
                  <a:schemeClr val="dk1"/>
                </a:solidFill>
                <a:latin typeface="Arial"/>
                <a:ea typeface="Arial"/>
                <a:cs typeface="Arial"/>
                <a:sym typeface="Arial"/>
              </a:rPr>
              <a:t>0  00000000    200.23.30.0/23</a:t>
            </a:r>
            <a:r>
              <a:rPr lang="en-US" sz="24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5" name="Shape 2995"/>
        <p:cNvGrpSpPr/>
        <p:nvPr/>
      </p:nvGrpSpPr>
      <p:grpSpPr>
        <a:xfrm>
          <a:off x="0" y="0"/>
          <a:ext cx="0" cy="0"/>
          <a:chOff x="0" y="0"/>
          <a:chExt cx="0" cy="0"/>
        </a:xfrm>
      </p:grpSpPr>
      <p:sp>
        <p:nvSpPr>
          <p:cNvPr id="2996" name="Google Shape;2996;p49"/>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Ví dụ</a:t>
            </a:r>
            <a:endParaRPr/>
          </a:p>
        </p:txBody>
      </p:sp>
      <p:sp>
        <p:nvSpPr>
          <p:cNvPr id="2997" name="Google Shape;2997;p49"/>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Đổi đ/c IP 192.168.10.5 sang dạng nhị phân</a:t>
            </a:r>
            <a:endParaRPr/>
          </a:p>
          <a:p>
            <a:pPr indent="-166370" lvl="0" marL="273050" rtl="0" algn="l">
              <a:spcBef>
                <a:spcPts val="600"/>
              </a:spcBef>
              <a:spcAft>
                <a:spcPts val="0"/>
              </a:spcAft>
              <a:buSzPts val="1680"/>
              <a:buNone/>
            </a:pPr>
            <a:r>
              <a:t/>
            </a:r>
            <a:endParaRPr/>
          </a:p>
          <a:p>
            <a:pPr indent="-273050" lvl="0" marL="273050" rtl="0" algn="l">
              <a:spcBef>
                <a:spcPts val="600"/>
              </a:spcBef>
              <a:spcAft>
                <a:spcPts val="0"/>
              </a:spcAft>
              <a:buSzPts val="1680"/>
              <a:buChar char="🞆"/>
            </a:pPr>
            <a:r>
              <a:rPr lang="en-US"/>
              <a:t>Một mạng LAN có số lượng host là 100, được nâng cấp thành 300 host. Xác định lớp đ/c IP của mạng đó</a:t>
            </a:r>
            <a:endParaRPr/>
          </a:p>
          <a:p>
            <a:pPr indent="-166370" lvl="0" marL="273050" rtl="0" algn="l">
              <a:spcBef>
                <a:spcPts val="600"/>
              </a:spcBef>
              <a:spcAft>
                <a:spcPts val="0"/>
              </a:spcAft>
              <a:buSzPts val="1680"/>
              <a:buNone/>
            </a:pPr>
            <a:r>
              <a:t/>
            </a:r>
            <a:endParaRPr/>
          </a:p>
          <a:p>
            <a:pPr indent="-273050" lvl="0" marL="273050" rtl="0" algn="l">
              <a:spcBef>
                <a:spcPts val="600"/>
              </a:spcBef>
              <a:spcAft>
                <a:spcPts val="0"/>
              </a:spcAft>
              <a:buSzPts val="1680"/>
              <a:buChar char="🞆"/>
            </a:pPr>
            <a:r>
              <a:rPr lang="en-US"/>
              <a:t>Mạng LAN có đ/c là 172.16.10.0/25, xác định số lượng host mà mạng đó có thể gán đ/c IP?</a:t>
            </a:r>
            <a:endParaRPr/>
          </a:p>
        </p:txBody>
      </p:sp>
      <p:sp>
        <p:nvSpPr>
          <p:cNvPr id="2998" name="Google Shape;2998;p4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a:t>
            </a: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200"/>
              <a:t>Tầng Mạng: data plane, control plane</a:t>
            </a:r>
            <a:endParaRPr sz="3200"/>
          </a:p>
        </p:txBody>
      </p:sp>
      <p:sp>
        <p:nvSpPr>
          <p:cNvPr id="599" name="Google Shape;599;p5"/>
          <p:cNvSpPr txBox="1"/>
          <p:nvPr>
            <p:ph idx="1" type="body"/>
          </p:nvPr>
        </p:nvSpPr>
        <p:spPr>
          <a:xfrm>
            <a:off x="579438" y="1533525"/>
            <a:ext cx="3465512" cy="43513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240"/>
              <a:buFont typeface="Noto Sans Symbols"/>
              <a:buNone/>
            </a:pPr>
            <a:r>
              <a:rPr lang="en-US" sz="3200">
                <a:solidFill>
                  <a:srgbClr val="CC0000"/>
                </a:solidFill>
              </a:rPr>
              <a:t>Data plane:</a:t>
            </a:r>
            <a:endParaRPr/>
          </a:p>
          <a:p>
            <a:pPr indent="-292100" lvl="0" marL="292100" rtl="0" algn="l">
              <a:spcBef>
                <a:spcPts val="600"/>
              </a:spcBef>
              <a:spcAft>
                <a:spcPts val="0"/>
              </a:spcAft>
              <a:buSzPts val="1680"/>
              <a:buFont typeface="Noto Sans Symbols"/>
              <a:buChar char="▪"/>
            </a:pPr>
            <a:r>
              <a:rPr lang="en-US"/>
              <a:t>Xử lý </a:t>
            </a:r>
            <a:r>
              <a:rPr i="1" lang="en-US"/>
              <a:t>nội bộ </a:t>
            </a:r>
            <a:r>
              <a:rPr lang="en-US"/>
              <a:t>trong mỗi Router</a:t>
            </a:r>
            <a:endParaRPr/>
          </a:p>
          <a:p>
            <a:pPr indent="-292100" lvl="0" marL="292100" rtl="0" algn="l">
              <a:spcBef>
                <a:spcPts val="600"/>
              </a:spcBef>
              <a:spcAft>
                <a:spcPts val="0"/>
              </a:spcAft>
              <a:buSzPts val="1680"/>
              <a:buFont typeface="Noto Sans Symbols"/>
              <a:buChar char="▪"/>
            </a:pPr>
            <a:r>
              <a:rPr lang="en-US"/>
              <a:t>Cách thức mỗi datagram đến và chuyển tiếp đi trong mỗi Router</a:t>
            </a:r>
            <a:endParaRPr/>
          </a:p>
          <a:p>
            <a:pPr indent="0" lvl="0" marL="130175" rtl="0" algn="l">
              <a:spcBef>
                <a:spcPts val="600"/>
              </a:spcBef>
              <a:spcAft>
                <a:spcPts val="0"/>
              </a:spcAft>
              <a:buSzPts val="1680"/>
              <a:buFont typeface="Noto Sans Symbols"/>
              <a:buNone/>
            </a:pPr>
            <a:r>
              <a:t/>
            </a:r>
            <a:endParaRPr/>
          </a:p>
        </p:txBody>
      </p:sp>
      <p:sp>
        <p:nvSpPr>
          <p:cNvPr id="600" name="Google Shape;600;p5"/>
          <p:cNvSpPr txBox="1"/>
          <p:nvPr>
            <p:ph idx="2" type="body"/>
          </p:nvPr>
        </p:nvSpPr>
        <p:spPr>
          <a:xfrm>
            <a:off x="4708525" y="1547813"/>
            <a:ext cx="4127500" cy="46148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240"/>
              <a:buFont typeface="Noto Sans Symbols"/>
              <a:buNone/>
            </a:pPr>
            <a:r>
              <a:rPr lang="en-US" sz="3200">
                <a:solidFill>
                  <a:srgbClr val="CC0000"/>
                </a:solidFill>
              </a:rPr>
              <a:t>Control plane</a:t>
            </a:r>
            <a:endParaRPr/>
          </a:p>
          <a:p>
            <a:pPr indent="-228600" lvl="0" marL="228600" rtl="0" algn="l">
              <a:spcBef>
                <a:spcPts val="600"/>
              </a:spcBef>
              <a:spcAft>
                <a:spcPts val="0"/>
              </a:spcAft>
              <a:buSzPts val="1680"/>
              <a:buFont typeface="Noto Sans Symbols"/>
              <a:buChar char="🞆"/>
            </a:pPr>
            <a:r>
              <a:rPr lang="en-US"/>
              <a:t>Xử lý trên phạm vi mạng network-wide</a:t>
            </a:r>
            <a:endParaRPr/>
          </a:p>
          <a:p>
            <a:pPr indent="-228600" lvl="0" marL="228600" rtl="0" algn="l">
              <a:spcBef>
                <a:spcPts val="600"/>
              </a:spcBef>
              <a:spcAft>
                <a:spcPts val="0"/>
              </a:spcAft>
              <a:buSzPts val="1680"/>
              <a:buFont typeface="Noto Sans Symbols"/>
              <a:buChar char="🞆"/>
            </a:pPr>
            <a:r>
              <a:rPr lang="en-US"/>
              <a:t>Cách thức datagram được định tuyến từ nguồn đến đích</a:t>
            </a:r>
            <a:endParaRPr/>
          </a:p>
          <a:p>
            <a:pPr indent="-167640" lvl="0" marL="274320" rtl="0" algn="l">
              <a:spcBef>
                <a:spcPts val="600"/>
              </a:spcBef>
              <a:spcAft>
                <a:spcPts val="0"/>
              </a:spcAft>
              <a:buSzPts val="1680"/>
              <a:buFont typeface="Noto Sans Symbols"/>
              <a:buNone/>
            </a:pPr>
            <a:r>
              <a:t/>
            </a:r>
            <a:endParaRPr/>
          </a:p>
        </p:txBody>
      </p:sp>
      <p:grpSp>
        <p:nvGrpSpPr>
          <p:cNvPr id="601" name="Google Shape;601;p5"/>
          <p:cNvGrpSpPr/>
          <p:nvPr/>
        </p:nvGrpSpPr>
        <p:grpSpPr>
          <a:xfrm>
            <a:off x="885825" y="5110163"/>
            <a:ext cx="2732088" cy="1582737"/>
            <a:chOff x="842050" y="4767952"/>
            <a:chExt cx="3644169" cy="1582996"/>
          </a:xfrm>
        </p:grpSpPr>
        <p:sp>
          <p:nvSpPr>
            <p:cNvPr id="602" name="Google Shape;602;p5"/>
            <p:cNvSpPr/>
            <p:nvPr/>
          </p:nvSpPr>
          <p:spPr>
            <a:xfrm>
              <a:off x="2591081" y="5436398"/>
              <a:ext cx="1895138" cy="91455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gradFill>
              <a:gsLst>
                <a:gs pos="0">
                  <a:srgbClr val="66CCFF"/>
                </a:gs>
                <a:gs pos="50000">
                  <a:srgbClr val="FFFFFF"/>
                </a:gs>
                <a:gs pos="100000">
                  <a:srgbClr val="FFFF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03" name="Google Shape;603;p5"/>
            <p:cNvCxnSpPr/>
            <p:nvPr/>
          </p:nvCxnSpPr>
          <p:spPr>
            <a:xfrm flipH="1" rot="10800000">
              <a:off x="3261968" y="5558656"/>
              <a:ext cx="500180" cy="157189"/>
            </a:xfrm>
            <a:prstGeom prst="straightConnector1">
              <a:avLst/>
            </a:prstGeom>
            <a:noFill/>
            <a:ln cap="flat" cmpd="sng" w="12700">
              <a:solidFill>
                <a:srgbClr val="000000"/>
              </a:solidFill>
              <a:prstDash val="solid"/>
              <a:round/>
              <a:headEnd len="med" w="med" type="none"/>
              <a:tailEnd len="med" w="med" type="none"/>
            </a:ln>
          </p:spPr>
        </p:cxnSp>
        <p:cxnSp>
          <p:nvCxnSpPr>
            <p:cNvPr id="604" name="Google Shape;604;p5"/>
            <p:cNvCxnSpPr/>
            <p:nvPr/>
          </p:nvCxnSpPr>
          <p:spPr>
            <a:xfrm>
              <a:off x="3111121" y="5774591"/>
              <a:ext cx="862215" cy="104792"/>
            </a:xfrm>
            <a:prstGeom prst="straightConnector1">
              <a:avLst/>
            </a:prstGeom>
            <a:noFill/>
            <a:ln cap="flat" cmpd="sng" w="12700">
              <a:solidFill>
                <a:srgbClr val="000000"/>
              </a:solidFill>
              <a:prstDash val="solid"/>
              <a:round/>
              <a:headEnd len="med" w="med" type="none"/>
              <a:tailEnd len="med" w="med" type="none"/>
            </a:ln>
          </p:spPr>
        </p:cxnSp>
        <p:cxnSp>
          <p:nvCxnSpPr>
            <p:cNvPr id="605" name="Google Shape;605;p5"/>
            <p:cNvCxnSpPr/>
            <p:nvPr/>
          </p:nvCxnSpPr>
          <p:spPr>
            <a:xfrm>
              <a:off x="3123824" y="5880971"/>
              <a:ext cx="714543" cy="274682"/>
            </a:xfrm>
            <a:prstGeom prst="straightConnector1">
              <a:avLst/>
            </a:prstGeom>
            <a:noFill/>
            <a:ln cap="flat" cmpd="sng" w="12700">
              <a:solidFill>
                <a:srgbClr val="000000"/>
              </a:solidFill>
              <a:prstDash val="solid"/>
              <a:round/>
              <a:headEnd len="med" w="med" type="none"/>
              <a:tailEnd len="med" w="med" type="none"/>
            </a:ln>
          </p:spPr>
        </p:cxnSp>
        <p:cxnSp>
          <p:nvCxnSpPr>
            <p:cNvPr id="606" name="Google Shape;606;p5"/>
            <p:cNvCxnSpPr/>
            <p:nvPr/>
          </p:nvCxnSpPr>
          <p:spPr>
            <a:xfrm flipH="1">
              <a:off x="1283479" y="5801583"/>
              <a:ext cx="1506892" cy="1587"/>
            </a:xfrm>
            <a:prstGeom prst="straightConnector1">
              <a:avLst/>
            </a:prstGeom>
            <a:noFill/>
            <a:ln cap="flat" cmpd="sng" w="9525">
              <a:solidFill>
                <a:srgbClr val="000000"/>
              </a:solidFill>
              <a:prstDash val="solid"/>
              <a:round/>
              <a:headEnd len="med" w="med" type="none"/>
              <a:tailEnd len="med" w="med" type="none"/>
            </a:ln>
          </p:spPr>
        </p:cxnSp>
        <p:sp>
          <p:nvSpPr>
            <p:cNvPr id="607" name="Google Shape;607;p5"/>
            <p:cNvSpPr txBox="1"/>
            <p:nvPr/>
          </p:nvSpPr>
          <p:spPr>
            <a:xfrm>
              <a:off x="3198796" y="5472917"/>
              <a:ext cx="359970" cy="2778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1</a:t>
              </a:r>
              <a:endParaRPr/>
            </a:p>
          </p:txBody>
        </p:sp>
        <p:sp>
          <p:nvSpPr>
            <p:cNvPr id="608" name="Google Shape;608;p5"/>
            <p:cNvSpPr txBox="1"/>
            <p:nvPr/>
          </p:nvSpPr>
          <p:spPr>
            <a:xfrm>
              <a:off x="3372429" y="5760301"/>
              <a:ext cx="359970" cy="2778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2</a:t>
              </a:r>
              <a:endParaRPr/>
            </a:p>
          </p:txBody>
        </p:sp>
        <p:sp>
          <p:nvSpPr>
            <p:cNvPr id="609" name="Google Shape;609;p5"/>
            <p:cNvSpPr txBox="1"/>
            <p:nvPr/>
          </p:nvSpPr>
          <p:spPr>
            <a:xfrm>
              <a:off x="3069630" y="5861918"/>
              <a:ext cx="357853" cy="2778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3</a:t>
              </a:r>
              <a:endParaRPr/>
            </a:p>
          </p:txBody>
        </p:sp>
        <p:grpSp>
          <p:nvGrpSpPr>
            <p:cNvPr id="610" name="Google Shape;610;p5"/>
            <p:cNvGrpSpPr/>
            <p:nvPr/>
          </p:nvGrpSpPr>
          <p:grpSpPr>
            <a:xfrm>
              <a:off x="937336" y="5237929"/>
              <a:ext cx="1617748" cy="523961"/>
              <a:chOff x="-4079880" y="2718170"/>
              <a:chExt cx="1618392" cy="525157"/>
            </a:xfrm>
          </p:grpSpPr>
          <p:sp>
            <p:nvSpPr>
              <p:cNvPr id="611" name="Google Shape;611;p5"/>
              <p:cNvSpPr/>
              <p:nvPr/>
            </p:nvSpPr>
            <p:spPr>
              <a:xfrm>
                <a:off x="-4052342" y="2966426"/>
                <a:ext cx="1290053" cy="208471"/>
              </a:xfrm>
              <a:prstGeom prst="rect">
                <a:avLst/>
              </a:prstGeom>
              <a:solidFill>
                <a:srgbClr val="80808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2" name="Google Shape;612;p5"/>
              <p:cNvSpPr/>
              <p:nvPr/>
            </p:nvSpPr>
            <p:spPr>
              <a:xfrm>
                <a:off x="-4079880" y="2987114"/>
                <a:ext cx="1283698" cy="208472"/>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13" name="Google Shape;613;p5"/>
              <p:cNvCxnSpPr/>
              <p:nvPr/>
            </p:nvCxnSpPr>
            <p:spPr>
              <a:xfrm>
                <a:off x="-2933873" y="3101693"/>
                <a:ext cx="472385" cy="0"/>
              </a:xfrm>
              <a:prstGeom prst="straightConnector1">
                <a:avLst/>
              </a:prstGeom>
              <a:noFill/>
              <a:ln cap="flat" cmpd="sng" w="9525">
                <a:solidFill>
                  <a:srgbClr val="3333CC"/>
                </a:solidFill>
                <a:prstDash val="solid"/>
                <a:round/>
                <a:headEnd len="med" w="med" type="none"/>
                <a:tailEnd len="med" w="med" type="triangle"/>
              </a:ln>
            </p:spPr>
          </p:cxnSp>
          <p:sp>
            <p:nvSpPr>
              <p:cNvPr id="614" name="Google Shape;614;p5"/>
              <p:cNvSpPr/>
              <p:nvPr/>
            </p:nvSpPr>
            <p:spPr>
              <a:xfrm>
                <a:off x="-3376600" y="2988706"/>
                <a:ext cx="476620" cy="210063"/>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5" name="Google Shape;615;p5"/>
              <p:cNvSpPr txBox="1"/>
              <p:nvPr/>
            </p:nvSpPr>
            <p:spPr>
              <a:xfrm>
                <a:off x="-3429558" y="2966426"/>
                <a:ext cx="699043" cy="2769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0111</a:t>
                </a:r>
                <a:endParaRPr/>
              </a:p>
            </p:txBody>
          </p:sp>
          <p:cxnSp>
            <p:nvCxnSpPr>
              <p:cNvPr id="616" name="Google Shape;616;p5"/>
              <p:cNvCxnSpPr/>
              <p:nvPr/>
            </p:nvCxnSpPr>
            <p:spPr>
              <a:xfrm>
                <a:off x="-3622324" y="2718170"/>
                <a:ext cx="406716" cy="300771"/>
              </a:xfrm>
              <a:prstGeom prst="straightConnector1">
                <a:avLst/>
              </a:prstGeom>
              <a:noFill/>
              <a:ln cap="flat" cmpd="sng" w="9525">
                <a:solidFill>
                  <a:srgbClr val="000000"/>
                </a:solidFill>
                <a:prstDash val="solid"/>
                <a:round/>
                <a:headEnd len="med" w="med" type="none"/>
                <a:tailEnd len="med" w="med" type="triangle"/>
              </a:ln>
            </p:spPr>
          </p:cxnSp>
        </p:grpSp>
        <p:sp>
          <p:nvSpPr>
            <p:cNvPr id="617" name="Google Shape;617;p5"/>
            <p:cNvSpPr txBox="1"/>
            <p:nvPr/>
          </p:nvSpPr>
          <p:spPr>
            <a:xfrm>
              <a:off x="842050" y="4767952"/>
              <a:ext cx="1992541" cy="7383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Arial"/>
                  <a:ea typeface="Arial"/>
                  <a:cs typeface="Arial"/>
                  <a:sym typeface="Arial"/>
                </a:rPr>
                <a:t>values in arriving </a:t>
              </a:r>
              <a:endParaRPr/>
            </a:p>
            <a:p>
              <a:pPr indent="0" lvl="0" marL="0" marR="0" rtl="0" algn="l">
                <a:spcBef>
                  <a:spcPts val="0"/>
                </a:spcBef>
                <a:spcAft>
                  <a:spcPts val="0"/>
                </a:spcAft>
                <a:buNone/>
              </a:pPr>
              <a:r>
                <a:rPr lang="en-US" sz="1400">
                  <a:solidFill>
                    <a:srgbClr val="000000"/>
                  </a:solidFill>
                  <a:latin typeface="Arial"/>
                  <a:ea typeface="Arial"/>
                  <a:cs typeface="Arial"/>
                  <a:sym typeface="Arial"/>
                </a:rPr>
                <a:t>packet header</a:t>
              </a:r>
              <a:endParaRPr sz="1800">
                <a:solidFill>
                  <a:srgbClr val="000000"/>
                </a:solidFill>
                <a:latin typeface="Arial"/>
                <a:ea typeface="Arial"/>
                <a:cs typeface="Arial"/>
                <a:sym typeface="Arial"/>
              </a:endParaRPr>
            </a:p>
          </p:txBody>
        </p:sp>
        <p:grpSp>
          <p:nvGrpSpPr>
            <p:cNvPr id="618" name="Google Shape;618;p5"/>
            <p:cNvGrpSpPr/>
            <p:nvPr/>
          </p:nvGrpSpPr>
          <p:grpSpPr>
            <a:xfrm>
              <a:off x="2713895" y="5658685"/>
              <a:ext cx="565366" cy="293737"/>
              <a:chOff x="1869820" y="1575177"/>
              <a:chExt cx="1128803" cy="437935"/>
            </a:xfrm>
          </p:grpSpPr>
          <p:sp>
            <p:nvSpPr>
              <p:cNvPr id="619" name="Google Shape;619;p5"/>
              <p:cNvSpPr/>
              <p:nvPr/>
            </p:nvSpPr>
            <p:spPr>
              <a:xfrm flipH="1" rot="10800000">
                <a:off x="1874049" y="1693538"/>
                <a:ext cx="1124573" cy="319574"/>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20" name="Google Shape;620;p5"/>
              <p:cNvSpPr/>
              <p:nvPr/>
            </p:nvSpPr>
            <p:spPr>
              <a:xfrm>
                <a:off x="1869820" y="1738515"/>
                <a:ext cx="1128802" cy="115992"/>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21" name="Google Shape;621;p5"/>
              <p:cNvSpPr/>
              <p:nvPr/>
            </p:nvSpPr>
            <p:spPr>
              <a:xfrm flipH="1" rot="10800000">
                <a:off x="1869820" y="1575177"/>
                <a:ext cx="1124573" cy="319574"/>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22" name="Google Shape;622;p5"/>
              <p:cNvSpPr/>
              <p:nvPr/>
            </p:nvSpPr>
            <p:spPr>
              <a:xfrm>
                <a:off x="2157305" y="1672233"/>
                <a:ext cx="549604" cy="16097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23" name="Google Shape;623;p5"/>
              <p:cNvSpPr/>
              <p:nvPr/>
            </p:nvSpPr>
            <p:spPr>
              <a:xfrm>
                <a:off x="2102346" y="1631990"/>
                <a:ext cx="659524" cy="111259"/>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4" name="Google Shape;624;p5"/>
              <p:cNvSpPr/>
              <p:nvPr/>
            </p:nvSpPr>
            <p:spPr>
              <a:xfrm>
                <a:off x="2533574" y="1726678"/>
                <a:ext cx="245208" cy="97056"/>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5" name="Google Shape;625;p5"/>
              <p:cNvSpPr/>
              <p:nvPr/>
            </p:nvSpPr>
            <p:spPr>
              <a:xfrm>
                <a:off x="2089662" y="1729046"/>
                <a:ext cx="240981" cy="97055"/>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26" name="Google Shape;626;p5"/>
              <p:cNvCxnSpPr>
                <a:endCxn id="621" idx="2"/>
              </p:cNvCxnSpPr>
              <p:nvPr/>
            </p:nvCxnSpPr>
            <p:spPr>
              <a:xfrm rot="10800000">
                <a:off x="1869820" y="1734964"/>
                <a:ext cx="42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27" name="Google Shape;627;p5"/>
              <p:cNvCxnSpPr/>
              <p:nvPr/>
            </p:nvCxnSpPr>
            <p:spPr>
              <a:xfrm rot="10800000">
                <a:off x="2994394" y="1733781"/>
                <a:ext cx="4229" cy="12309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628" name="Google Shape;628;p5"/>
            <p:cNvSpPr/>
            <p:nvPr/>
          </p:nvSpPr>
          <p:spPr>
            <a:xfrm>
              <a:off x="2493678" y="5668211"/>
              <a:ext cx="982507" cy="233401"/>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629" name="Google Shape;629;p5"/>
          <p:cNvSpPr txBox="1"/>
          <p:nvPr/>
        </p:nvSpPr>
        <p:spPr>
          <a:xfrm>
            <a:off x="4691063" y="4141788"/>
            <a:ext cx="4127500" cy="20955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rgbClr val="0000A3"/>
              </a:buClr>
              <a:buSzPts val="2000"/>
              <a:buFont typeface="Noto Sans Symbols"/>
              <a:buChar char="▪"/>
            </a:pPr>
            <a:r>
              <a:rPr lang="en-US" sz="2000">
                <a:solidFill>
                  <a:srgbClr val="000000"/>
                </a:solidFill>
                <a:latin typeface="Arial"/>
                <a:ea typeface="Arial"/>
                <a:cs typeface="Arial"/>
                <a:sym typeface="Arial"/>
              </a:rPr>
              <a:t>Có 2 phương thức</a:t>
            </a:r>
            <a:endParaRPr/>
          </a:p>
          <a:p>
            <a:pPr indent="-231775" lvl="1" marL="695325" marR="0" rtl="0" algn="l">
              <a:lnSpc>
                <a:spcPct val="80000"/>
              </a:lnSpc>
              <a:spcBef>
                <a:spcPts val="500"/>
              </a:spcBef>
              <a:spcAft>
                <a:spcPts val="0"/>
              </a:spcAft>
              <a:buClr>
                <a:srgbClr val="0000A8"/>
              </a:buClr>
              <a:buSzPts val="2000"/>
              <a:buFont typeface="Arial"/>
              <a:buChar char="•"/>
            </a:pPr>
            <a:r>
              <a:rPr b="0" i="1" lang="en-US" sz="2000" u="none" cap="none" strike="noStrike">
                <a:solidFill>
                  <a:srgbClr val="000090"/>
                </a:solidFill>
                <a:latin typeface="Arial"/>
                <a:ea typeface="Arial"/>
                <a:cs typeface="Arial"/>
                <a:sym typeface="Arial"/>
              </a:rPr>
              <a:t>Sử dụng các giao thức đinh tuyến: </a:t>
            </a:r>
            <a:r>
              <a:rPr b="0" i="0" lang="en-US" sz="2000" u="none" cap="none" strike="noStrike">
                <a:solidFill>
                  <a:srgbClr val="000000"/>
                </a:solidFill>
                <a:latin typeface="Arial"/>
                <a:ea typeface="Arial"/>
                <a:cs typeface="Arial"/>
                <a:sym typeface="Arial"/>
              </a:rPr>
              <a:t>bên trong Routers </a:t>
            </a:r>
            <a:endParaRPr/>
          </a:p>
          <a:p>
            <a:pPr indent="-231775" lvl="1" marL="695325" marR="0" rtl="0" algn="l">
              <a:lnSpc>
                <a:spcPct val="80000"/>
              </a:lnSpc>
              <a:spcBef>
                <a:spcPts val="500"/>
              </a:spcBef>
              <a:spcAft>
                <a:spcPts val="0"/>
              </a:spcAft>
              <a:buClr>
                <a:srgbClr val="0000A8"/>
              </a:buClr>
              <a:buSzPts val="2000"/>
              <a:buFont typeface="Arial"/>
              <a:buNone/>
            </a:pPr>
            <a:r>
              <a:rPr b="0" i="0" lang="en-US" sz="2000" u="none" cap="none" strike="noStrike">
                <a:solidFill>
                  <a:srgbClr val="000000"/>
                </a:solidFill>
                <a:latin typeface="Arial"/>
                <a:ea typeface="Arial"/>
                <a:cs typeface="Arial"/>
                <a:sym typeface="Arial"/>
              </a:rPr>
              <a:t>(Per-router)</a:t>
            </a:r>
            <a:endParaRPr/>
          </a:p>
          <a:p>
            <a:pPr indent="-231775" lvl="1" marL="695325" marR="0" rtl="0" algn="l">
              <a:lnSpc>
                <a:spcPct val="80000"/>
              </a:lnSpc>
              <a:spcBef>
                <a:spcPts val="500"/>
              </a:spcBef>
              <a:spcAft>
                <a:spcPts val="0"/>
              </a:spcAft>
              <a:buClr>
                <a:srgbClr val="0000A8"/>
              </a:buClr>
              <a:buSzPts val="2000"/>
              <a:buFont typeface="Arial"/>
              <a:buChar char="•"/>
            </a:pPr>
            <a:r>
              <a:rPr b="0" i="1" lang="en-US" sz="2000" u="none" cap="none" strike="noStrike">
                <a:solidFill>
                  <a:srgbClr val="000090"/>
                </a:solidFill>
                <a:latin typeface="Arial"/>
                <a:ea typeface="Arial"/>
                <a:cs typeface="Arial"/>
                <a:sym typeface="Arial"/>
              </a:rPr>
              <a:t>software-defined networking (SDN)</a:t>
            </a:r>
            <a:r>
              <a:rPr b="0" i="0" lang="en-US" sz="2000" u="none" cap="none" strike="noStrike">
                <a:solidFill>
                  <a:srgbClr val="000000"/>
                </a:solidFill>
                <a:latin typeface="Arial"/>
                <a:ea typeface="Arial"/>
                <a:cs typeface="Arial"/>
                <a:sym typeface="Arial"/>
              </a:rPr>
              <a:t>: thực hiện bên trong các servers (từ xa)</a:t>
            </a:r>
            <a:endParaRPr/>
          </a:p>
          <a:p>
            <a:pPr indent="-101600" lvl="0" marL="228600" marR="0" rtl="0" algn="l">
              <a:lnSpc>
                <a:spcPct val="80000"/>
              </a:lnSpc>
              <a:spcBef>
                <a:spcPts val="1000"/>
              </a:spcBef>
              <a:spcAft>
                <a:spcPts val="0"/>
              </a:spcAft>
              <a:buClr>
                <a:srgbClr val="0000A3"/>
              </a:buClr>
              <a:buSzPts val="2000"/>
              <a:buFont typeface="Noto Sans Symbols"/>
              <a:buNone/>
            </a:pPr>
            <a:r>
              <a:t/>
            </a:r>
            <a:endParaRPr sz="20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sp>
        <p:nvSpPr>
          <p:cNvPr id="3004" name="Google Shape;3004;p50"/>
          <p:cNvSpPr txBox="1"/>
          <p:nvPr>
            <p:ph type="title"/>
          </p:nvPr>
        </p:nvSpPr>
        <p:spPr>
          <a:xfrm>
            <a:off x="533400" y="228600"/>
            <a:ext cx="8316913"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Địa chỉ phân cấp: Gửi kết tập</a:t>
            </a:r>
            <a:endParaRPr sz="4400"/>
          </a:p>
        </p:txBody>
      </p:sp>
      <p:sp>
        <p:nvSpPr>
          <p:cNvPr id="3005" name="Google Shape;3005;p5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3006" name="Google Shape;3006;p50"/>
          <p:cNvSpPr/>
          <p:nvPr/>
        </p:nvSpPr>
        <p:spPr>
          <a:xfrm>
            <a:off x="5175250" y="4121150"/>
            <a:ext cx="2019300" cy="295275"/>
          </a:xfrm>
          <a:custGeom>
            <a:rect b="b" l="l" r="r" t="t"/>
            <a:pathLst>
              <a:path extrusionOk="0" h="186" w="1272">
                <a:moveTo>
                  <a:pt x="0" y="0"/>
                </a:moveTo>
                <a:lnTo>
                  <a:pt x="1272" y="186"/>
                </a:lnTo>
              </a:path>
            </a:pathLst>
          </a:custGeom>
          <a:noFill/>
          <a:ln cap="flat" cmpd="sng" w="19050">
            <a:solidFill>
              <a:schemeClr val="dk1"/>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007" name="Google Shape;3007;p50"/>
          <p:cNvCxnSpPr/>
          <p:nvPr/>
        </p:nvCxnSpPr>
        <p:spPr>
          <a:xfrm flipH="1" rot="10800000">
            <a:off x="2832100" y="4397375"/>
            <a:ext cx="895350" cy="457200"/>
          </a:xfrm>
          <a:prstGeom prst="straightConnector1">
            <a:avLst/>
          </a:prstGeom>
          <a:noFill/>
          <a:ln cap="flat" cmpd="sng" w="19050">
            <a:solidFill>
              <a:schemeClr val="dk1"/>
            </a:solidFill>
            <a:prstDash val="solid"/>
            <a:round/>
            <a:headEnd len="med" w="med" type="none"/>
            <a:tailEnd len="med" w="med" type="none"/>
          </a:ln>
        </p:spPr>
      </p:cxnSp>
      <p:cxnSp>
        <p:nvCxnSpPr>
          <p:cNvPr id="3008" name="Google Shape;3008;p50"/>
          <p:cNvCxnSpPr/>
          <p:nvPr/>
        </p:nvCxnSpPr>
        <p:spPr>
          <a:xfrm>
            <a:off x="2860675" y="3768725"/>
            <a:ext cx="752475" cy="171450"/>
          </a:xfrm>
          <a:prstGeom prst="straightConnector1">
            <a:avLst/>
          </a:prstGeom>
          <a:noFill/>
          <a:ln cap="flat" cmpd="sng" w="19050">
            <a:solidFill>
              <a:schemeClr val="dk1"/>
            </a:solidFill>
            <a:prstDash val="solid"/>
            <a:round/>
            <a:headEnd len="med" w="med" type="none"/>
            <a:tailEnd len="med" w="med" type="none"/>
          </a:ln>
        </p:spPr>
      </p:cxnSp>
      <p:cxnSp>
        <p:nvCxnSpPr>
          <p:cNvPr id="3009" name="Google Shape;3009;p50"/>
          <p:cNvCxnSpPr/>
          <p:nvPr/>
        </p:nvCxnSpPr>
        <p:spPr>
          <a:xfrm>
            <a:off x="2927350" y="2987675"/>
            <a:ext cx="847725" cy="762000"/>
          </a:xfrm>
          <a:prstGeom prst="straightConnector1">
            <a:avLst/>
          </a:prstGeom>
          <a:noFill/>
          <a:ln cap="flat" cmpd="sng" w="19050">
            <a:solidFill>
              <a:schemeClr val="dk1"/>
            </a:solidFill>
            <a:prstDash val="solid"/>
            <a:round/>
            <a:headEnd len="med" w="med" type="none"/>
            <a:tailEnd len="med" w="med" type="none"/>
          </a:ln>
        </p:spPr>
      </p:cxnSp>
      <p:sp>
        <p:nvSpPr>
          <p:cNvPr id="3010" name="Google Shape;3010;p50"/>
          <p:cNvSpPr/>
          <p:nvPr/>
        </p:nvSpPr>
        <p:spPr>
          <a:xfrm>
            <a:off x="3573463" y="3567113"/>
            <a:ext cx="1773237" cy="979487"/>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11" name="Google Shape;3011;p50"/>
          <p:cNvSpPr txBox="1"/>
          <p:nvPr/>
        </p:nvSpPr>
        <p:spPr>
          <a:xfrm>
            <a:off x="5407025" y="3294063"/>
            <a:ext cx="3514725" cy="5175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“Gửi cho tôi gói tin có địa chỉ bắt đầu bằng</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200.23.16.0/20”</a:t>
            </a:r>
            <a:endParaRPr/>
          </a:p>
        </p:txBody>
      </p:sp>
      <p:grpSp>
        <p:nvGrpSpPr>
          <p:cNvPr id="3012" name="Google Shape;3012;p50"/>
          <p:cNvGrpSpPr/>
          <p:nvPr/>
        </p:nvGrpSpPr>
        <p:grpSpPr>
          <a:xfrm>
            <a:off x="758825" y="2760663"/>
            <a:ext cx="2338388" cy="404812"/>
            <a:chOff x="1004" y="1639"/>
            <a:chExt cx="1473" cy="255"/>
          </a:xfrm>
        </p:grpSpPr>
        <p:sp>
          <p:nvSpPr>
            <p:cNvPr id="3013" name="Google Shape;3013;p5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14" name="Google Shape;3014;p50"/>
            <p:cNvSpPr txBox="1"/>
            <p:nvPr/>
          </p:nvSpPr>
          <p:spPr>
            <a:xfrm>
              <a:off x="1226" y="1664"/>
              <a:ext cx="970" cy="212"/>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200.23.16.0/23</a:t>
              </a:r>
              <a:endParaRPr sz="1800">
                <a:solidFill>
                  <a:schemeClr val="dk1"/>
                </a:solidFill>
                <a:latin typeface="Arial"/>
                <a:ea typeface="Arial"/>
                <a:cs typeface="Arial"/>
                <a:sym typeface="Arial"/>
              </a:endParaRPr>
            </a:p>
          </p:txBody>
        </p:sp>
      </p:grpSp>
      <p:grpSp>
        <p:nvGrpSpPr>
          <p:cNvPr id="3015" name="Google Shape;3015;p50"/>
          <p:cNvGrpSpPr/>
          <p:nvPr/>
        </p:nvGrpSpPr>
        <p:grpSpPr>
          <a:xfrm>
            <a:off x="787400" y="3351213"/>
            <a:ext cx="2338388" cy="404812"/>
            <a:chOff x="1004" y="1639"/>
            <a:chExt cx="1473" cy="255"/>
          </a:xfrm>
        </p:grpSpPr>
        <p:sp>
          <p:nvSpPr>
            <p:cNvPr id="3016" name="Google Shape;3016;p5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17" name="Google Shape;3017;p50"/>
            <p:cNvSpPr txBox="1"/>
            <p:nvPr/>
          </p:nvSpPr>
          <p:spPr>
            <a:xfrm>
              <a:off x="1226" y="1664"/>
              <a:ext cx="970" cy="212"/>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200.23.18.0/23</a:t>
              </a:r>
              <a:endParaRPr sz="1800">
                <a:solidFill>
                  <a:schemeClr val="dk1"/>
                </a:solidFill>
                <a:latin typeface="Arial"/>
                <a:ea typeface="Arial"/>
                <a:cs typeface="Arial"/>
                <a:sym typeface="Arial"/>
              </a:endParaRPr>
            </a:p>
          </p:txBody>
        </p:sp>
      </p:grpSp>
      <p:grpSp>
        <p:nvGrpSpPr>
          <p:cNvPr id="3018" name="Google Shape;3018;p50"/>
          <p:cNvGrpSpPr/>
          <p:nvPr/>
        </p:nvGrpSpPr>
        <p:grpSpPr>
          <a:xfrm>
            <a:off x="701675" y="4770438"/>
            <a:ext cx="2338388" cy="404812"/>
            <a:chOff x="1004" y="1639"/>
            <a:chExt cx="1473" cy="255"/>
          </a:xfrm>
        </p:grpSpPr>
        <p:sp>
          <p:nvSpPr>
            <p:cNvPr id="3019" name="Google Shape;3019;p5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20" name="Google Shape;3020;p50"/>
            <p:cNvSpPr txBox="1"/>
            <p:nvPr/>
          </p:nvSpPr>
          <p:spPr>
            <a:xfrm>
              <a:off x="1226" y="1664"/>
              <a:ext cx="970" cy="212"/>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200.23.30.0/23</a:t>
              </a:r>
              <a:endParaRPr sz="1800">
                <a:solidFill>
                  <a:schemeClr val="dk1"/>
                </a:solidFill>
                <a:latin typeface="Arial"/>
                <a:ea typeface="Arial"/>
                <a:cs typeface="Arial"/>
                <a:sym typeface="Arial"/>
              </a:endParaRPr>
            </a:p>
          </p:txBody>
        </p:sp>
      </p:grpSp>
      <p:sp>
        <p:nvSpPr>
          <p:cNvPr id="3021" name="Google Shape;3021;p50"/>
          <p:cNvSpPr txBox="1"/>
          <p:nvPr/>
        </p:nvSpPr>
        <p:spPr>
          <a:xfrm>
            <a:off x="3606800" y="3998913"/>
            <a:ext cx="1506538"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Fly-By-Night-ISP</a:t>
            </a:r>
            <a:endParaRPr sz="1800">
              <a:solidFill>
                <a:schemeClr val="dk1"/>
              </a:solidFill>
              <a:latin typeface="Arial"/>
              <a:ea typeface="Arial"/>
              <a:cs typeface="Arial"/>
              <a:sym typeface="Arial"/>
            </a:endParaRPr>
          </a:p>
        </p:txBody>
      </p:sp>
      <p:sp>
        <p:nvSpPr>
          <p:cNvPr id="3022" name="Google Shape;3022;p50"/>
          <p:cNvSpPr/>
          <p:nvPr/>
        </p:nvSpPr>
        <p:spPr>
          <a:xfrm>
            <a:off x="7169150" y="3184525"/>
            <a:ext cx="730250" cy="2535238"/>
          </a:xfrm>
          <a:custGeom>
            <a:rect b="b" l="l" r="r" t="t"/>
            <a:pathLst>
              <a:path extrusionOk="0" h="1597" w="460">
                <a:moveTo>
                  <a:pt x="328" y="56"/>
                </a:moveTo>
                <a:cubicBezTo>
                  <a:pt x="247" y="0"/>
                  <a:pt x="253" y="138"/>
                  <a:pt x="208" y="218"/>
                </a:cubicBezTo>
                <a:cubicBezTo>
                  <a:pt x="163" y="298"/>
                  <a:pt x="91" y="419"/>
                  <a:pt x="58" y="536"/>
                </a:cubicBezTo>
                <a:cubicBezTo>
                  <a:pt x="25" y="653"/>
                  <a:pt x="0" y="822"/>
                  <a:pt x="7" y="919"/>
                </a:cubicBezTo>
                <a:cubicBezTo>
                  <a:pt x="14" y="1016"/>
                  <a:pt x="64" y="1046"/>
                  <a:pt x="100" y="1118"/>
                </a:cubicBezTo>
                <a:cubicBezTo>
                  <a:pt x="136" y="1190"/>
                  <a:pt x="166" y="1278"/>
                  <a:pt x="220" y="1352"/>
                </a:cubicBezTo>
                <a:cubicBezTo>
                  <a:pt x="274" y="1426"/>
                  <a:pt x="388" y="1597"/>
                  <a:pt x="424" y="1562"/>
                </a:cubicBezTo>
                <a:cubicBezTo>
                  <a:pt x="460" y="1527"/>
                  <a:pt x="436" y="1228"/>
                  <a:pt x="436" y="1142"/>
                </a:cubicBezTo>
                <a:cubicBezTo>
                  <a:pt x="436" y="1056"/>
                  <a:pt x="439" y="1094"/>
                  <a:pt x="424" y="1046"/>
                </a:cubicBezTo>
                <a:cubicBezTo>
                  <a:pt x="409" y="998"/>
                  <a:pt x="365" y="928"/>
                  <a:pt x="346" y="854"/>
                </a:cubicBezTo>
                <a:cubicBezTo>
                  <a:pt x="327" y="780"/>
                  <a:pt x="313" y="735"/>
                  <a:pt x="310" y="602"/>
                </a:cubicBezTo>
                <a:cubicBezTo>
                  <a:pt x="307" y="469"/>
                  <a:pt x="324" y="170"/>
                  <a:pt x="328" y="56"/>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23" name="Google Shape;3023;p50"/>
          <p:cNvSpPr txBox="1"/>
          <p:nvPr/>
        </p:nvSpPr>
        <p:spPr>
          <a:xfrm>
            <a:off x="758825" y="2503488"/>
            <a:ext cx="982663"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 chức 0</a:t>
            </a:r>
            <a:endParaRPr/>
          </a:p>
        </p:txBody>
      </p:sp>
      <p:sp>
        <p:nvSpPr>
          <p:cNvPr id="3024" name="Google Shape;3024;p50"/>
          <p:cNvSpPr txBox="1"/>
          <p:nvPr/>
        </p:nvSpPr>
        <p:spPr>
          <a:xfrm>
            <a:off x="787400" y="4513263"/>
            <a:ext cx="982663"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 chức 7</a:t>
            </a:r>
            <a:endParaRPr/>
          </a:p>
        </p:txBody>
      </p:sp>
      <p:sp>
        <p:nvSpPr>
          <p:cNvPr id="3025" name="Google Shape;3025;p50"/>
          <p:cNvSpPr txBox="1"/>
          <p:nvPr/>
        </p:nvSpPr>
        <p:spPr>
          <a:xfrm>
            <a:off x="7407275" y="4322763"/>
            <a:ext cx="784225"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Internet</a:t>
            </a:r>
            <a:endParaRPr/>
          </a:p>
        </p:txBody>
      </p:sp>
      <p:sp>
        <p:nvSpPr>
          <p:cNvPr id="3026" name="Google Shape;3026;p50"/>
          <p:cNvSpPr txBox="1"/>
          <p:nvPr/>
        </p:nvSpPr>
        <p:spPr>
          <a:xfrm>
            <a:off x="768350" y="3151188"/>
            <a:ext cx="982663"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 chức 1</a:t>
            </a:r>
            <a:endParaRPr/>
          </a:p>
        </p:txBody>
      </p:sp>
      <p:sp>
        <p:nvSpPr>
          <p:cNvPr id="3027" name="Google Shape;3027;p50"/>
          <p:cNvSpPr/>
          <p:nvPr/>
        </p:nvSpPr>
        <p:spPr>
          <a:xfrm>
            <a:off x="3516313" y="4881563"/>
            <a:ext cx="1773237" cy="979487"/>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28" name="Google Shape;3028;p50"/>
          <p:cNvSpPr txBox="1"/>
          <p:nvPr/>
        </p:nvSpPr>
        <p:spPr>
          <a:xfrm>
            <a:off x="3816350" y="5256213"/>
            <a:ext cx="1023938"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ISPs-R-Us</a:t>
            </a:r>
            <a:endParaRPr sz="1800">
              <a:solidFill>
                <a:schemeClr val="dk1"/>
              </a:solidFill>
              <a:latin typeface="Arial"/>
              <a:ea typeface="Arial"/>
              <a:cs typeface="Arial"/>
              <a:sym typeface="Arial"/>
            </a:endParaRPr>
          </a:p>
        </p:txBody>
      </p:sp>
      <p:sp>
        <p:nvSpPr>
          <p:cNvPr id="3029" name="Google Shape;3029;p50"/>
          <p:cNvSpPr/>
          <p:nvPr/>
        </p:nvSpPr>
        <p:spPr>
          <a:xfrm flipH="1" rot="10800000">
            <a:off x="5241925" y="4902200"/>
            <a:ext cx="2019300" cy="295275"/>
          </a:xfrm>
          <a:custGeom>
            <a:rect b="b" l="l" r="r" t="t"/>
            <a:pathLst>
              <a:path extrusionOk="0" h="186" w="1272">
                <a:moveTo>
                  <a:pt x="0" y="0"/>
                </a:moveTo>
                <a:lnTo>
                  <a:pt x="1272" y="186"/>
                </a:lnTo>
              </a:path>
            </a:pathLst>
          </a:custGeom>
          <a:noFill/>
          <a:ln cap="flat" cmpd="sng" w="19050">
            <a:solidFill>
              <a:schemeClr val="dk1"/>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030" name="Google Shape;3030;p50"/>
          <p:cNvCxnSpPr/>
          <p:nvPr/>
        </p:nvCxnSpPr>
        <p:spPr>
          <a:xfrm>
            <a:off x="3032125" y="5445125"/>
            <a:ext cx="485775" cy="0"/>
          </a:xfrm>
          <a:prstGeom prst="straightConnector1">
            <a:avLst/>
          </a:prstGeom>
          <a:noFill/>
          <a:ln cap="flat" cmpd="sng" w="19050">
            <a:solidFill>
              <a:schemeClr val="dk1"/>
            </a:solidFill>
            <a:prstDash val="solid"/>
            <a:round/>
            <a:headEnd len="med" w="med" type="none"/>
            <a:tailEnd len="med" w="med" type="none"/>
          </a:ln>
        </p:spPr>
      </p:cxnSp>
      <p:cxnSp>
        <p:nvCxnSpPr>
          <p:cNvPr id="3031" name="Google Shape;3031;p50"/>
          <p:cNvCxnSpPr/>
          <p:nvPr/>
        </p:nvCxnSpPr>
        <p:spPr>
          <a:xfrm flipH="1" rot="10800000">
            <a:off x="2879725" y="5511800"/>
            <a:ext cx="638175" cy="171450"/>
          </a:xfrm>
          <a:prstGeom prst="straightConnector1">
            <a:avLst/>
          </a:prstGeom>
          <a:noFill/>
          <a:ln cap="flat" cmpd="sng" w="19050">
            <a:solidFill>
              <a:schemeClr val="dk1"/>
            </a:solidFill>
            <a:prstDash val="solid"/>
            <a:round/>
            <a:headEnd len="med" w="med" type="none"/>
            <a:tailEnd len="med" w="med" type="none"/>
          </a:ln>
        </p:spPr>
      </p:cxnSp>
      <p:cxnSp>
        <p:nvCxnSpPr>
          <p:cNvPr id="3032" name="Google Shape;3032;p50"/>
          <p:cNvCxnSpPr/>
          <p:nvPr/>
        </p:nvCxnSpPr>
        <p:spPr>
          <a:xfrm flipH="1" rot="10800000">
            <a:off x="3317875" y="5759450"/>
            <a:ext cx="247650" cy="409575"/>
          </a:xfrm>
          <a:prstGeom prst="straightConnector1">
            <a:avLst/>
          </a:prstGeom>
          <a:noFill/>
          <a:ln cap="flat" cmpd="sng" w="19050">
            <a:solidFill>
              <a:schemeClr val="dk1"/>
            </a:solidFill>
            <a:prstDash val="solid"/>
            <a:round/>
            <a:headEnd len="med" w="med" type="none"/>
            <a:tailEnd len="med" w="med" type="none"/>
          </a:ln>
        </p:spPr>
      </p:cxnSp>
      <p:sp>
        <p:nvSpPr>
          <p:cNvPr id="3033" name="Google Shape;3033;p50"/>
          <p:cNvSpPr txBox="1"/>
          <p:nvPr/>
        </p:nvSpPr>
        <p:spPr>
          <a:xfrm>
            <a:off x="5530850" y="5151438"/>
            <a:ext cx="3514725" cy="5175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“Gửi cho tôi gói tin có địa chỉ bắt đầu bằng</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199.31.0.0/16”</a:t>
            </a:r>
            <a:endParaRPr/>
          </a:p>
        </p:txBody>
      </p:sp>
      <p:grpSp>
        <p:nvGrpSpPr>
          <p:cNvPr id="3034" name="Google Shape;3034;p50"/>
          <p:cNvGrpSpPr/>
          <p:nvPr/>
        </p:nvGrpSpPr>
        <p:grpSpPr>
          <a:xfrm>
            <a:off x="806450" y="3941763"/>
            <a:ext cx="2338388" cy="404812"/>
            <a:chOff x="1004" y="1639"/>
            <a:chExt cx="1473" cy="255"/>
          </a:xfrm>
        </p:grpSpPr>
        <p:sp>
          <p:nvSpPr>
            <p:cNvPr id="3035" name="Google Shape;3035;p50"/>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36" name="Google Shape;3036;p50"/>
            <p:cNvSpPr txBox="1"/>
            <p:nvPr/>
          </p:nvSpPr>
          <p:spPr>
            <a:xfrm>
              <a:off x="1226" y="1664"/>
              <a:ext cx="970" cy="212"/>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200.23.20.0/23</a:t>
              </a:r>
              <a:endParaRPr sz="1800">
                <a:solidFill>
                  <a:schemeClr val="dk1"/>
                </a:solidFill>
                <a:latin typeface="Arial"/>
                <a:ea typeface="Arial"/>
                <a:cs typeface="Arial"/>
                <a:sym typeface="Arial"/>
              </a:endParaRPr>
            </a:p>
          </p:txBody>
        </p:sp>
      </p:grpSp>
      <p:sp>
        <p:nvSpPr>
          <p:cNvPr id="3037" name="Google Shape;3037;p50"/>
          <p:cNvSpPr txBox="1"/>
          <p:nvPr/>
        </p:nvSpPr>
        <p:spPr>
          <a:xfrm>
            <a:off x="787400" y="3741738"/>
            <a:ext cx="982663"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 chức 2</a:t>
            </a:r>
            <a:endParaRPr/>
          </a:p>
        </p:txBody>
      </p:sp>
      <p:grpSp>
        <p:nvGrpSpPr>
          <p:cNvPr id="3038" name="Google Shape;3038;p50"/>
          <p:cNvGrpSpPr/>
          <p:nvPr/>
        </p:nvGrpSpPr>
        <p:grpSpPr>
          <a:xfrm>
            <a:off x="2155825" y="4198938"/>
            <a:ext cx="257175" cy="663575"/>
            <a:chOff x="870" y="2941"/>
            <a:chExt cx="162" cy="418"/>
          </a:xfrm>
        </p:grpSpPr>
        <p:sp>
          <p:nvSpPr>
            <p:cNvPr id="3039" name="Google Shape;3039;p50"/>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040" name="Google Shape;3040;p50"/>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041" name="Google Shape;3041;p50"/>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grpSp>
      <p:grpSp>
        <p:nvGrpSpPr>
          <p:cNvPr id="3042" name="Google Shape;3042;p50"/>
          <p:cNvGrpSpPr/>
          <p:nvPr/>
        </p:nvGrpSpPr>
        <p:grpSpPr>
          <a:xfrm>
            <a:off x="3184525" y="3903663"/>
            <a:ext cx="257175" cy="663575"/>
            <a:chOff x="870" y="2941"/>
            <a:chExt cx="162" cy="418"/>
          </a:xfrm>
        </p:grpSpPr>
        <p:sp>
          <p:nvSpPr>
            <p:cNvPr id="3043" name="Google Shape;3043;p50"/>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044" name="Google Shape;3044;p50"/>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045" name="Google Shape;3045;p50"/>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grpSp>
      <p:sp>
        <p:nvSpPr>
          <p:cNvPr id="3046" name="Google Shape;3046;p50"/>
          <p:cNvSpPr txBox="1"/>
          <p:nvPr/>
        </p:nvSpPr>
        <p:spPr>
          <a:xfrm>
            <a:off x="933450" y="1427163"/>
            <a:ext cx="7102475"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Địa chỉ phân cấp cho phép thông báo hiệu quả thông tin dẫn đường: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1" name="Shape 3051"/>
        <p:cNvGrpSpPr/>
        <p:nvPr/>
      </p:nvGrpSpPr>
      <p:grpSpPr>
        <a:xfrm>
          <a:off x="0" y="0"/>
          <a:ext cx="0" cy="0"/>
          <a:chOff x="0" y="0"/>
          <a:chExt cx="0" cy="0"/>
        </a:xfrm>
      </p:grpSpPr>
      <p:sp>
        <p:nvSpPr>
          <p:cNvPr id="3052" name="Google Shape;3052;p51"/>
          <p:cNvSpPr txBox="1"/>
          <p:nvPr>
            <p:ph type="title"/>
          </p:nvPr>
        </p:nvSpPr>
        <p:spPr>
          <a:xfrm>
            <a:off x="490538" y="374650"/>
            <a:ext cx="8316912"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Địa chỉ phân cấp</a:t>
            </a:r>
            <a:endParaRPr sz="4800"/>
          </a:p>
        </p:txBody>
      </p:sp>
      <p:sp>
        <p:nvSpPr>
          <p:cNvPr id="3053" name="Google Shape;3053;p51"/>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3054" name="Google Shape;3054;p51"/>
          <p:cNvSpPr txBox="1"/>
          <p:nvPr/>
        </p:nvSpPr>
        <p:spPr>
          <a:xfrm>
            <a:off x="660400" y="1735138"/>
            <a:ext cx="4810125"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ISPs-R-Us có hơn một đường đi tới tổ chức 1</a:t>
            </a:r>
            <a:endParaRPr/>
          </a:p>
        </p:txBody>
      </p:sp>
      <p:sp>
        <p:nvSpPr>
          <p:cNvPr id="3055" name="Google Shape;3055;p51"/>
          <p:cNvSpPr/>
          <p:nvPr/>
        </p:nvSpPr>
        <p:spPr>
          <a:xfrm>
            <a:off x="5164138" y="3836988"/>
            <a:ext cx="2019300" cy="295275"/>
          </a:xfrm>
          <a:custGeom>
            <a:rect b="b" l="l" r="r" t="t"/>
            <a:pathLst>
              <a:path extrusionOk="0" h="186" w="1272">
                <a:moveTo>
                  <a:pt x="0" y="0"/>
                </a:moveTo>
                <a:lnTo>
                  <a:pt x="1272" y="186"/>
                </a:lnTo>
              </a:path>
            </a:pathLst>
          </a:custGeom>
          <a:noFill/>
          <a:ln cap="flat" cmpd="sng" w="19050">
            <a:solidFill>
              <a:schemeClr val="dk1"/>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056" name="Google Shape;3056;p51"/>
          <p:cNvCxnSpPr/>
          <p:nvPr/>
        </p:nvCxnSpPr>
        <p:spPr>
          <a:xfrm flipH="1" rot="10800000">
            <a:off x="2820988" y="4113213"/>
            <a:ext cx="895350" cy="457200"/>
          </a:xfrm>
          <a:prstGeom prst="straightConnector1">
            <a:avLst/>
          </a:prstGeom>
          <a:noFill/>
          <a:ln cap="flat" cmpd="sng" w="19050">
            <a:solidFill>
              <a:schemeClr val="dk1"/>
            </a:solidFill>
            <a:prstDash val="solid"/>
            <a:round/>
            <a:headEnd len="med" w="med" type="none"/>
            <a:tailEnd len="med" w="med" type="none"/>
          </a:ln>
        </p:spPr>
      </p:cxnSp>
      <p:cxnSp>
        <p:nvCxnSpPr>
          <p:cNvPr id="3057" name="Google Shape;3057;p51"/>
          <p:cNvCxnSpPr/>
          <p:nvPr/>
        </p:nvCxnSpPr>
        <p:spPr>
          <a:xfrm flipH="1" rot="10800000">
            <a:off x="3182938" y="5389563"/>
            <a:ext cx="333375" cy="247650"/>
          </a:xfrm>
          <a:prstGeom prst="straightConnector1">
            <a:avLst/>
          </a:prstGeom>
          <a:noFill/>
          <a:ln cap="flat" cmpd="sng" w="19050">
            <a:solidFill>
              <a:schemeClr val="dk1"/>
            </a:solidFill>
            <a:prstDash val="solid"/>
            <a:round/>
            <a:headEnd len="med" w="med" type="none"/>
            <a:tailEnd len="med" w="med" type="none"/>
          </a:ln>
        </p:spPr>
      </p:cxnSp>
      <p:cxnSp>
        <p:nvCxnSpPr>
          <p:cNvPr id="3058" name="Google Shape;3058;p51"/>
          <p:cNvCxnSpPr/>
          <p:nvPr/>
        </p:nvCxnSpPr>
        <p:spPr>
          <a:xfrm>
            <a:off x="2916238" y="2703513"/>
            <a:ext cx="847725" cy="762000"/>
          </a:xfrm>
          <a:prstGeom prst="straightConnector1">
            <a:avLst/>
          </a:prstGeom>
          <a:noFill/>
          <a:ln cap="flat" cmpd="sng" w="19050">
            <a:solidFill>
              <a:schemeClr val="dk1"/>
            </a:solidFill>
            <a:prstDash val="solid"/>
            <a:round/>
            <a:headEnd len="med" w="med" type="none"/>
            <a:tailEnd len="med" w="med" type="none"/>
          </a:ln>
        </p:spPr>
      </p:cxnSp>
      <p:sp>
        <p:nvSpPr>
          <p:cNvPr id="3059" name="Google Shape;3059;p51"/>
          <p:cNvSpPr/>
          <p:nvPr/>
        </p:nvSpPr>
        <p:spPr>
          <a:xfrm>
            <a:off x="3562350" y="3282950"/>
            <a:ext cx="1773238" cy="979488"/>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60" name="Google Shape;3060;p51"/>
          <p:cNvSpPr txBox="1"/>
          <p:nvPr/>
        </p:nvSpPr>
        <p:spPr>
          <a:xfrm>
            <a:off x="5395913" y="3009900"/>
            <a:ext cx="3514725" cy="5175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“Gửi cho tôi gói tin có địa chỉ bắt đầu bằng</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200.23.16.0/20”</a:t>
            </a:r>
            <a:endParaRPr/>
          </a:p>
        </p:txBody>
      </p:sp>
      <p:grpSp>
        <p:nvGrpSpPr>
          <p:cNvPr id="3061" name="Google Shape;3061;p51"/>
          <p:cNvGrpSpPr/>
          <p:nvPr/>
        </p:nvGrpSpPr>
        <p:grpSpPr>
          <a:xfrm>
            <a:off x="747713" y="2476500"/>
            <a:ext cx="2338387" cy="404813"/>
            <a:chOff x="1004" y="1639"/>
            <a:chExt cx="1473" cy="255"/>
          </a:xfrm>
        </p:grpSpPr>
        <p:sp>
          <p:nvSpPr>
            <p:cNvPr id="3062" name="Google Shape;3062;p51"/>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63" name="Google Shape;3063;p51"/>
            <p:cNvSpPr txBox="1"/>
            <p:nvPr/>
          </p:nvSpPr>
          <p:spPr>
            <a:xfrm>
              <a:off x="1226" y="1664"/>
              <a:ext cx="970" cy="212"/>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200.23.16.0/23</a:t>
              </a:r>
              <a:endParaRPr sz="1800">
                <a:solidFill>
                  <a:schemeClr val="dk1"/>
                </a:solidFill>
                <a:latin typeface="Arial"/>
                <a:ea typeface="Arial"/>
                <a:cs typeface="Arial"/>
                <a:sym typeface="Arial"/>
              </a:endParaRPr>
            </a:p>
          </p:txBody>
        </p:sp>
      </p:grpSp>
      <p:grpSp>
        <p:nvGrpSpPr>
          <p:cNvPr id="3064" name="Google Shape;3064;p51"/>
          <p:cNvGrpSpPr/>
          <p:nvPr/>
        </p:nvGrpSpPr>
        <p:grpSpPr>
          <a:xfrm>
            <a:off x="957263" y="5553075"/>
            <a:ext cx="2338387" cy="404813"/>
            <a:chOff x="1004" y="1639"/>
            <a:chExt cx="1473" cy="255"/>
          </a:xfrm>
        </p:grpSpPr>
        <p:sp>
          <p:nvSpPr>
            <p:cNvPr id="3065" name="Google Shape;3065;p51"/>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66" name="Google Shape;3066;p51"/>
            <p:cNvSpPr txBox="1"/>
            <p:nvPr/>
          </p:nvSpPr>
          <p:spPr>
            <a:xfrm>
              <a:off x="1226" y="1664"/>
              <a:ext cx="970" cy="212"/>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200.23.18.0/23</a:t>
              </a:r>
              <a:endParaRPr sz="1800">
                <a:solidFill>
                  <a:schemeClr val="dk1"/>
                </a:solidFill>
                <a:latin typeface="Arial"/>
                <a:ea typeface="Arial"/>
                <a:cs typeface="Arial"/>
                <a:sym typeface="Arial"/>
              </a:endParaRPr>
            </a:p>
          </p:txBody>
        </p:sp>
      </p:grpSp>
      <p:grpSp>
        <p:nvGrpSpPr>
          <p:cNvPr id="3067" name="Google Shape;3067;p51"/>
          <p:cNvGrpSpPr/>
          <p:nvPr/>
        </p:nvGrpSpPr>
        <p:grpSpPr>
          <a:xfrm>
            <a:off x="690563" y="4486275"/>
            <a:ext cx="2338387" cy="404813"/>
            <a:chOff x="1004" y="1639"/>
            <a:chExt cx="1473" cy="255"/>
          </a:xfrm>
        </p:grpSpPr>
        <p:sp>
          <p:nvSpPr>
            <p:cNvPr id="3068" name="Google Shape;3068;p51"/>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69" name="Google Shape;3069;p51"/>
            <p:cNvSpPr txBox="1"/>
            <p:nvPr/>
          </p:nvSpPr>
          <p:spPr>
            <a:xfrm>
              <a:off x="1226" y="1664"/>
              <a:ext cx="970" cy="212"/>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200.23.30.0/23</a:t>
              </a:r>
              <a:endParaRPr sz="1800">
                <a:solidFill>
                  <a:schemeClr val="dk1"/>
                </a:solidFill>
                <a:latin typeface="Arial"/>
                <a:ea typeface="Arial"/>
                <a:cs typeface="Arial"/>
                <a:sym typeface="Arial"/>
              </a:endParaRPr>
            </a:p>
          </p:txBody>
        </p:sp>
      </p:grpSp>
      <p:sp>
        <p:nvSpPr>
          <p:cNvPr id="3070" name="Google Shape;3070;p51"/>
          <p:cNvSpPr txBox="1"/>
          <p:nvPr/>
        </p:nvSpPr>
        <p:spPr>
          <a:xfrm>
            <a:off x="3595688" y="3714750"/>
            <a:ext cx="1506537"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Fly-By-Night-ISP</a:t>
            </a:r>
            <a:endParaRPr sz="1800">
              <a:solidFill>
                <a:schemeClr val="dk1"/>
              </a:solidFill>
              <a:latin typeface="Arial"/>
              <a:ea typeface="Arial"/>
              <a:cs typeface="Arial"/>
              <a:sym typeface="Arial"/>
            </a:endParaRPr>
          </a:p>
        </p:txBody>
      </p:sp>
      <p:sp>
        <p:nvSpPr>
          <p:cNvPr id="3071" name="Google Shape;3071;p51"/>
          <p:cNvSpPr/>
          <p:nvPr/>
        </p:nvSpPr>
        <p:spPr>
          <a:xfrm>
            <a:off x="7158038" y="2900363"/>
            <a:ext cx="730250" cy="2535237"/>
          </a:xfrm>
          <a:custGeom>
            <a:rect b="b" l="l" r="r" t="t"/>
            <a:pathLst>
              <a:path extrusionOk="0" h="1597" w="460">
                <a:moveTo>
                  <a:pt x="328" y="56"/>
                </a:moveTo>
                <a:cubicBezTo>
                  <a:pt x="247" y="0"/>
                  <a:pt x="253" y="138"/>
                  <a:pt x="208" y="218"/>
                </a:cubicBezTo>
                <a:cubicBezTo>
                  <a:pt x="163" y="298"/>
                  <a:pt x="91" y="419"/>
                  <a:pt x="58" y="536"/>
                </a:cubicBezTo>
                <a:cubicBezTo>
                  <a:pt x="25" y="653"/>
                  <a:pt x="0" y="822"/>
                  <a:pt x="7" y="919"/>
                </a:cubicBezTo>
                <a:cubicBezTo>
                  <a:pt x="14" y="1016"/>
                  <a:pt x="64" y="1046"/>
                  <a:pt x="100" y="1118"/>
                </a:cubicBezTo>
                <a:cubicBezTo>
                  <a:pt x="136" y="1190"/>
                  <a:pt x="166" y="1278"/>
                  <a:pt x="220" y="1352"/>
                </a:cubicBezTo>
                <a:cubicBezTo>
                  <a:pt x="274" y="1426"/>
                  <a:pt x="388" y="1597"/>
                  <a:pt x="424" y="1562"/>
                </a:cubicBezTo>
                <a:cubicBezTo>
                  <a:pt x="460" y="1527"/>
                  <a:pt x="436" y="1228"/>
                  <a:pt x="436" y="1142"/>
                </a:cubicBezTo>
                <a:cubicBezTo>
                  <a:pt x="436" y="1056"/>
                  <a:pt x="439" y="1094"/>
                  <a:pt x="424" y="1046"/>
                </a:cubicBezTo>
                <a:cubicBezTo>
                  <a:pt x="409" y="998"/>
                  <a:pt x="365" y="928"/>
                  <a:pt x="346" y="854"/>
                </a:cubicBezTo>
                <a:cubicBezTo>
                  <a:pt x="327" y="780"/>
                  <a:pt x="313" y="735"/>
                  <a:pt x="310" y="602"/>
                </a:cubicBezTo>
                <a:cubicBezTo>
                  <a:pt x="307" y="469"/>
                  <a:pt x="324" y="170"/>
                  <a:pt x="328" y="56"/>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72" name="Google Shape;3072;p51"/>
          <p:cNvSpPr txBox="1"/>
          <p:nvPr/>
        </p:nvSpPr>
        <p:spPr>
          <a:xfrm>
            <a:off x="747713" y="2219325"/>
            <a:ext cx="982662"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 chức 0</a:t>
            </a:r>
            <a:endParaRPr/>
          </a:p>
        </p:txBody>
      </p:sp>
      <p:sp>
        <p:nvSpPr>
          <p:cNvPr id="3073" name="Google Shape;3073;p51"/>
          <p:cNvSpPr txBox="1"/>
          <p:nvPr/>
        </p:nvSpPr>
        <p:spPr>
          <a:xfrm>
            <a:off x="776288" y="4229100"/>
            <a:ext cx="982662"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 chức 7</a:t>
            </a:r>
            <a:endParaRPr/>
          </a:p>
        </p:txBody>
      </p:sp>
      <p:sp>
        <p:nvSpPr>
          <p:cNvPr id="3074" name="Google Shape;3074;p51"/>
          <p:cNvSpPr txBox="1"/>
          <p:nvPr/>
        </p:nvSpPr>
        <p:spPr>
          <a:xfrm>
            <a:off x="7396163" y="4038600"/>
            <a:ext cx="784225"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Internet</a:t>
            </a:r>
            <a:endParaRPr/>
          </a:p>
        </p:txBody>
      </p:sp>
      <p:sp>
        <p:nvSpPr>
          <p:cNvPr id="3075" name="Google Shape;3075;p51"/>
          <p:cNvSpPr txBox="1"/>
          <p:nvPr/>
        </p:nvSpPr>
        <p:spPr>
          <a:xfrm>
            <a:off x="938213" y="5353050"/>
            <a:ext cx="982662"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 chức 1</a:t>
            </a:r>
            <a:endParaRPr/>
          </a:p>
        </p:txBody>
      </p:sp>
      <p:sp>
        <p:nvSpPr>
          <p:cNvPr id="3076" name="Google Shape;3076;p51"/>
          <p:cNvSpPr/>
          <p:nvPr/>
        </p:nvSpPr>
        <p:spPr>
          <a:xfrm>
            <a:off x="3505200" y="4597400"/>
            <a:ext cx="1773238" cy="979488"/>
          </a:xfrm>
          <a:custGeom>
            <a:rect b="b" l="l" r="r" t="t"/>
            <a:pathLst>
              <a:path extrusionOk="0" h="617" w="11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77" name="Google Shape;3077;p51"/>
          <p:cNvSpPr txBox="1"/>
          <p:nvPr/>
        </p:nvSpPr>
        <p:spPr>
          <a:xfrm>
            <a:off x="3805238" y="4972050"/>
            <a:ext cx="1023937"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ISPs-R-Us</a:t>
            </a:r>
            <a:endParaRPr sz="1800">
              <a:solidFill>
                <a:schemeClr val="dk1"/>
              </a:solidFill>
              <a:latin typeface="Arial"/>
              <a:ea typeface="Arial"/>
              <a:cs typeface="Arial"/>
              <a:sym typeface="Arial"/>
            </a:endParaRPr>
          </a:p>
        </p:txBody>
      </p:sp>
      <p:sp>
        <p:nvSpPr>
          <p:cNvPr id="3078" name="Google Shape;3078;p51"/>
          <p:cNvSpPr/>
          <p:nvPr/>
        </p:nvSpPr>
        <p:spPr>
          <a:xfrm flipH="1" rot="10800000">
            <a:off x="5230813" y="4618038"/>
            <a:ext cx="2019300" cy="295275"/>
          </a:xfrm>
          <a:custGeom>
            <a:rect b="b" l="l" r="r" t="t"/>
            <a:pathLst>
              <a:path extrusionOk="0" h="186" w="1272">
                <a:moveTo>
                  <a:pt x="0" y="0"/>
                </a:moveTo>
                <a:lnTo>
                  <a:pt x="1272" y="186"/>
                </a:lnTo>
              </a:path>
            </a:pathLst>
          </a:custGeom>
          <a:noFill/>
          <a:ln cap="flat" cmpd="sng" w="19050">
            <a:solidFill>
              <a:schemeClr val="dk1"/>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079" name="Google Shape;3079;p51"/>
          <p:cNvCxnSpPr/>
          <p:nvPr/>
        </p:nvCxnSpPr>
        <p:spPr>
          <a:xfrm>
            <a:off x="3021013" y="5160963"/>
            <a:ext cx="485775" cy="0"/>
          </a:xfrm>
          <a:prstGeom prst="straightConnector1">
            <a:avLst/>
          </a:prstGeom>
          <a:noFill/>
          <a:ln cap="flat" cmpd="sng" w="19050">
            <a:solidFill>
              <a:schemeClr val="dk1"/>
            </a:solidFill>
            <a:prstDash val="solid"/>
            <a:round/>
            <a:headEnd len="med" w="med" type="none"/>
            <a:tailEnd len="med" w="med" type="none"/>
          </a:ln>
        </p:spPr>
      </p:cxnSp>
      <p:cxnSp>
        <p:nvCxnSpPr>
          <p:cNvPr id="3080" name="Google Shape;3080;p51"/>
          <p:cNvCxnSpPr/>
          <p:nvPr/>
        </p:nvCxnSpPr>
        <p:spPr>
          <a:xfrm flipH="1" rot="10800000">
            <a:off x="2868613" y="5227638"/>
            <a:ext cx="638175" cy="171450"/>
          </a:xfrm>
          <a:prstGeom prst="straightConnector1">
            <a:avLst/>
          </a:prstGeom>
          <a:noFill/>
          <a:ln cap="flat" cmpd="sng" w="19050">
            <a:solidFill>
              <a:schemeClr val="dk1"/>
            </a:solidFill>
            <a:prstDash val="solid"/>
            <a:round/>
            <a:headEnd len="med" w="med" type="none"/>
            <a:tailEnd len="med" w="med" type="none"/>
          </a:ln>
        </p:spPr>
      </p:cxnSp>
      <p:cxnSp>
        <p:nvCxnSpPr>
          <p:cNvPr id="3081" name="Google Shape;3081;p51"/>
          <p:cNvCxnSpPr/>
          <p:nvPr/>
        </p:nvCxnSpPr>
        <p:spPr>
          <a:xfrm flipH="1" rot="10800000">
            <a:off x="3306763" y="5475288"/>
            <a:ext cx="247650" cy="409575"/>
          </a:xfrm>
          <a:prstGeom prst="straightConnector1">
            <a:avLst/>
          </a:prstGeom>
          <a:noFill/>
          <a:ln cap="flat" cmpd="sng" w="19050">
            <a:solidFill>
              <a:schemeClr val="dk1"/>
            </a:solidFill>
            <a:prstDash val="solid"/>
            <a:round/>
            <a:headEnd len="med" w="med" type="none"/>
            <a:tailEnd len="med" w="med" type="none"/>
          </a:ln>
        </p:spPr>
      </p:cxnSp>
      <p:sp>
        <p:nvSpPr>
          <p:cNvPr id="3082" name="Google Shape;3082;p51"/>
          <p:cNvSpPr txBox="1"/>
          <p:nvPr/>
        </p:nvSpPr>
        <p:spPr>
          <a:xfrm>
            <a:off x="5519738" y="4867275"/>
            <a:ext cx="3514725" cy="730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“Gửi cho tôi gói tin có địa chỉ bắt đầu bằng</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199.31.0.0/16</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hoặc 200.23.18.0/23”</a:t>
            </a:r>
            <a:endParaRPr/>
          </a:p>
        </p:txBody>
      </p:sp>
      <p:grpSp>
        <p:nvGrpSpPr>
          <p:cNvPr id="3083" name="Google Shape;3083;p51"/>
          <p:cNvGrpSpPr/>
          <p:nvPr/>
        </p:nvGrpSpPr>
        <p:grpSpPr>
          <a:xfrm>
            <a:off x="795338" y="3657600"/>
            <a:ext cx="2338387" cy="404813"/>
            <a:chOff x="1004" y="1639"/>
            <a:chExt cx="1473" cy="255"/>
          </a:xfrm>
        </p:grpSpPr>
        <p:sp>
          <p:nvSpPr>
            <p:cNvPr id="3084" name="Google Shape;3084;p51"/>
            <p:cNvSpPr/>
            <p:nvPr/>
          </p:nvSpPr>
          <p:spPr>
            <a:xfrm>
              <a:off x="1004" y="1639"/>
              <a:ext cx="1473" cy="255"/>
            </a:xfrm>
            <a:custGeom>
              <a:rect b="b" l="l" r="r" t="t"/>
              <a:pathLst>
                <a:path extrusionOk="0" h="255" w="1473">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085" name="Google Shape;3085;p51"/>
            <p:cNvSpPr txBox="1"/>
            <p:nvPr/>
          </p:nvSpPr>
          <p:spPr>
            <a:xfrm>
              <a:off x="1226" y="1664"/>
              <a:ext cx="970" cy="212"/>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200.23.20.0/23</a:t>
              </a:r>
              <a:endParaRPr sz="1800">
                <a:solidFill>
                  <a:schemeClr val="dk1"/>
                </a:solidFill>
                <a:latin typeface="Arial"/>
                <a:ea typeface="Arial"/>
                <a:cs typeface="Arial"/>
                <a:sym typeface="Arial"/>
              </a:endParaRPr>
            </a:p>
          </p:txBody>
        </p:sp>
      </p:grpSp>
      <p:sp>
        <p:nvSpPr>
          <p:cNvPr id="3086" name="Google Shape;3086;p51"/>
          <p:cNvSpPr txBox="1"/>
          <p:nvPr/>
        </p:nvSpPr>
        <p:spPr>
          <a:xfrm>
            <a:off x="776288" y="3457575"/>
            <a:ext cx="982662"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Tổ chức 2</a:t>
            </a:r>
            <a:endParaRPr/>
          </a:p>
        </p:txBody>
      </p:sp>
      <p:grpSp>
        <p:nvGrpSpPr>
          <p:cNvPr id="3087" name="Google Shape;3087;p51"/>
          <p:cNvGrpSpPr/>
          <p:nvPr/>
        </p:nvGrpSpPr>
        <p:grpSpPr>
          <a:xfrm>
            <a:off x="2144713" y="3914775"/>
            <a:ext cx="257175" cy="663575"/>
            <a:chOff x="870" y="2941"/>
            <a:chExt cx="162" cy="418"/>
          </a:xfrm>
        </p:grpSpPr>
        <p:sp>
          <p:nvSpPr>
            <p:cNvPr id="3088" name="Google Shape;3088;p51"/>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089" name="Google Shape;3089;p51"/>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090" name="Google Shape;3090;p51"/>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grpSp>
      <p:grpSp>
        <p:nvGrpSpPr>
          <p:cNvPr id="3091" name="Google Shape;3091;p51"/>
          <p:cNvGrpSpPr/>
          <p:nvPr/>
        </p:nvGrpSpPr>
        <p:grpSpPr>
          <a:xfrm>
            <a:off x="3173413" y="3619500"/>
            <a:ext cx="257175" cy="663575"/>
            <a:chOff x="870" y="2941"/>
            <a:chExt cx="162" cy="418"/>
          </a:xfrm>
        </p:grpSpPr>
        <p:sp>
          <p:nvSpPr>
            <p:cNvPr id="3092" name="Google Shape;3092;p51"/>
            <p:cNvSpPr txBox="1"/>
            <p:nvPr/>
          </p:nvSpPr>
          <p:spPr>
            <a:xfrm>
              <a:off x="872" y="2941"/>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093" name="Google Shape;3093;p51"/>
            <p:cNvSpPr txBox="1"/>
            <p:nvPr/>
          </p:nvSpPr>
          <p:spPr>
            <a:xfrm>
              <a:off x="870" y="3026"/>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094" name="Google Shape;3094;p51"/>
            <p:cNvSpPr txBox="1"/>
            <p:nvPr/>
          </p:nvSpPr>
          <p:spPr>
            <a:xfrm>
              <a:off x="871" y="3109"/>
              <a:ext cx="16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8" name="Shape 3098"/>
        <p:cNvGrpSpPr/>
        <p:nvPr/>
      </p:nvGrpSpPr>
      <p:grpSpPr>
        <a:xfrm>
          <a:off x="0" y="0"/>
          <a:ext cx="0" cy="0"/>
          <a:chOff x="0" y="0"/>
          <a:chExt cx="0" cy="0"/>
        </a:xfrm>
      </p:grpSpPr>
      <p:sp>
        <p:nvSpPr>
          <p:cNvPr id="3099" name="Google Shape;3099;p52"/>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Cơ chế NAT</a:t>
            </a:r>
            <a:endParaRPr/>
          </a:p>
        </p:txBody>
      </p:sp>
      <p:sp>
        <p:nvSpPr>
          <p:cNvPr id="3100" name="Google Shape;3100;p52"/>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Public/Private IP</a:t>
            </a:r>
            <a:endParaRPr/>
          </a:p>
        </p:txBody>
      </p:sp>
      <p:pic>
        <p:nvPicPr>
          <p:cNvPr id="3101" name="Google Shape;3101;p52"/>
          <p:cNvPicPr preferRelativeResize="0"/>
          <p:nvPr/>
        </p:nvPicPr>
        <p:blipFill rotWithShape="1">
          <a:blip r:embed="rId3">
            <a:alphaModFix/>
          </a:blip>
          <a:srcRect b="0" l="0" r="0" t="0"/>
          <a:stretch/>
        </p:blipFill>
        <p:spPr>
          <a:xfrm>
            <a:off x="328613" y="2535238"/>
            <a:ext cx="8186737" cy="114776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6" name="Shape 3106"/>
        <p:cNvGrpSpPr/>
        <p:nvPr/>
      </p:nvGrpSpPr>
      <p:grpSpPr>
        <a:xfrm>
          <a:off x="0" y="0"/>
          <a:ext cx="0" cy="0"/>
          <a:chOff x="0" y="0"/>
          <a:chExt cx="0" cy="0"/>
        </a:xfrm>
      </p:grpSpPr>
      <p:sp>
        <p:nvSpPr>
          <p:cNvPr id="3107" name="Google Shape;3107;p53"/>
          <p:cNvSpPr txBox="1"/>
          <p:nvPr>
            <p:ph type="title"/>
          </p:nvPr>
        </p:nvSpPr>
        <p:spPr>
          <a:xfrm>
            <a:off x="533400" y="228600"/>
            <a:ext cx="8091488"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NAT: Network Address Translation</a:t>
            </a:r>
            <a:endParaRPr/>
          </a:p>
        </p:txBody>
      </p:sp>
      <p:sp>
        <p:nvSpPr>
          <p:cNvPr id="3108" name="Google Shape;3108;p5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3109" name="Google Shape;3109;p53"/>
          <p:cNvSpPr/>
          <p:nvPr/>
        </p:nvSpPr>
        <p:spPr>
          <a:xfrm>
            <a:off x="4152900" y="1871663"/>
            <a:ext cx="3738563" cy="2697162"/>
          </a:xfrm>
          <a:custGeom>
            <a:rect b="b" l="l" r="r" t="t"/>
            <a:pathLst>
              <a:path extrusionOk="0" h="1699" w="2355">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110" name="Google Shape;3110;p53"/>
          <p:cNvSpPr/>
          <p:nvPr/>
        </p:nvSpPr>
        <p:spPr>
          <a:xfrm>
            <a:off x="0" y="2638425"/>
            <a:ext cx="3825875" cy="1355725"/>
          </a:xfrm>
          <a:custGeom>
            <a:rect b="b" l="l" r="r" t="t"/>
            <a:pathLst>
              <a:path extrusionOk="0" h="854" w="2269">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a:gsLst>
              <a:gs pos="0">
                <a:srgbClr val="FFFFFF">
                  <a:alpha val="97647"/>
                </a:srgbClr>
              </a:gs>
              <a:gs pos="100000">
                <a:srgbClr val="66CC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aphicFrame>
        <p:nvGraphicFramePr>
          <p:cNvPr id="3111" name="Google Shape;3111;p53"/>
          <p:cNvGraphicFramePr/>
          <p:nvPr/>
        </p:nvGraphicFramePr>
        <p:xfrm>
          <a:off x="7181850" y="2182813"/>
          <a:ext cx="555625" cy="463550"/>
        </p:xfrm>
        <a:graphic>
          <a:graphicData uri="http://schemas.openxmlformats.org/presentationml/2006/ole">
            <mc:AlternateContent>
              <mc:Choice Requires="v">
                <p:oleObj r:id="rId4" imgH="463550" imgW="555625" progId="MS_ClipArt_Gallery.2" spid="_x0000_s1">
                  <p:embed/>
                </p:oleObj>
              </mc:Choice>
              <mc:Fallback>
                <p:oleObj r:id="rId5" imgH="463550" imgW="555625" progId="MS_ClipArt_Gallery.2">
                  <p:embed/>
                  <p:pic>
                    <p:nvPicPr>
                      <p:cNvPr id="3111" name="Google Shape;3111;p53"/>
                      <p:cNvPicPr preferRelativeResize="0"/>
                      <p:nvPr/>
                    </p:nvPicPr>
                    <p:blipFill rotWithShape="1">
                      <a:blip r:embed="rId6">
                        <a:alphaModFix/>
                      </a:blip>
                      <a:srcRect b="0" l="0" r="0" t="0"/>
                      <a:stretch/>
                    </p:blipFill>
                    <p:spPr>
                      <a:xfrm>
                        <a:off x="7181850" y="2182813"/>
                        <a:ext cx="555625" cy="463550"/>
                      </a:xfrm>
                      <a:prstGeom prst="rect">
                        <a:avLst/>
                      </a:prstGeom>
                      <a:noFill/>
                      <a:ln>
                        <a:noFill/>
                      </a:ln>
                    </p:spPr>
                  </p:pic>
                </p:oleObj>
              </mc:Fallback>
            </mc:AlternateContent>
          </a:graphicData>
        </a:graphic>
      </p:graphicFrame>
      <p:graphicFrame>
        <p:nvGraphicFramePr>
          <p:cNvPr id="3112" name="Google Shape;3112;p53"/>
          <p:cNvGraphicFramePr/>
          <p:nvPr/>
        </p:nvGraphicFramePr>
        <p:xfrm>
          <a:off x="7231063" y="2971800"/>
          <a:ext cx="579437" cy="482600"/>
        </p:xfrm>
        <a:graphic>
          <a:graphicData uri="http://schemas.openxmlformats.org/presentationml/2006/ole">
            <mc:AlternateContent>
              <mc:Choice Requires="v">
                <p:oleObj r:id="rId7" imgH="482600" imgW="579437" progId="MS_ClipArt_Gallery.2" spid="_x0000_s2">
                  <p:embed/>
                </p:oleObj>
              </mc:Choice>
              <mc:Fallback>
                <p:oleObj r:id="rId8" imgH="482600" imgW="579437" progId="MS_ClipArt_Gallery.2">
                  <p:embed/>
                  <p:pic>
                    <p:nvPicPr>
                      <p:cNvPr id="3112" name="Google Shape;3112;p53"/>
                      <p:cNvPicPr preferRelativeResize="0"/>
                      <p:nvPr/>
                    </p:nvPicPr>
                    <p:blipFill rotWithShape="1">
                      <a:blip r:embed="rId9">
                        <a:alphaModFix/>
                      </a:blip>
                      <a:srcRect b="0" l="0" r="0" t="0"/>
                      <a:stretch/>
                    </p:blipFill>
                    <p:spPr>
                      <a:xfrm>
                        <a:off x="7231063" y="2971800"/>
                        <a:ext cx="579437" cy="482600"/>
                      </a:xfrm>
                      <a:prstGeom prst="rect">
                        <a:avLst/>
                      </a:prstGeom>
                      <a:noFill/>
                      <a:ln>
                        <a:noFill/>
                      </a:ln>
                    </p:spPr>
                  </p:pic>
                </p:oleObj>
              </mc:Fallback>
            </mc:AlternateContent>
          </a:graphicData>
        </a:graphic>
      </p:graphicFrame>
      <p:graphicFrame>
        <p:nvGraphicFramePr>
          <p:cNvPr id="3113" name="Google Shape;3113;p53"/>
          <p:cNvGraphicFramePr/>
          <p:nvPr/>
        </p:nvGraphicFramePr>
        <p:xfrm>
          <a:off x="7202488" y="3736975"/>
          <a:ext cx="563562" cy="469900"/>
        </p:xfrm>
        <a:graphic>
          <a:graphicData uri="http://schemas.openxmlformats.org/presentationml/2006/ole">
            <mc:AlternateContent>
              <mc:Choice Requires="v">
                <p:oleObj r:id="rId10" imgH="469900" imgW="563562" progId="MS_ClipArt_Gallery.2" spid="_x0000_s3">
                  <p:embed/>
                </p:oleObj>
              </mc:Choice>
              <mc:Fallback>
                <p:oleObj r:id="rId11" imgH="469900" imgW="563562" progId="MS_ClipArt_Gallery.2">
                  <p:embed/>
                  <p:pic>
                    <p:nvPicPr>
                      <p:cNvPr id="3113" name="Google Shape;3113;p53"/>
                      <p:cNvPicPr preferRelativeResize="0"/>
                      <p:nvPr/>
                    </p:nvPicPr>
                    <p:blipFill rotWithShape="1">
                      <a:blip r:embed="rId9">
                        <a:alphaModFix/>
                      </a:blip>
                      <a:srcRect b="0" l="0" r="0" t="0"/>
                      <a:stretch/>
                    </p:blipFill>
                    <p:spPr>
                      <a:xfrm>
                        <a:off x="7202488" y="3736975"/>
                        <a:ext cx="563562" cy="469900"/>
                      </a:xfrm>
                      <a:prstGeom prst="rect">
                        <a:avLst/>
                      </a:prstGeom>
                      <a:noFill/>
                      <a:ln>
                        <a:noFill/>
                      </a:ln>
                    </p:spPr>
                  </p:pic>
                </p:oleObj>
              </mc:Fallback>
            </mc:AlternateContent>
          </a:graphicData>
        </a:graphic>
      </p:graphicFrame>
      <p:cxnSp>
        <p:nvCxnSpPr>
          <p:cNvPr id="3114" name="Google Shape;3114;p53"/>
          <p:cNvCxnSpPr/>
          <p:nvPr/>
        </p:nvCxnSpPr>
        <p:spPr>
          <a:xfrm>
            <a:off x="4267200" y="3194050"/>
            <a:ext cx="3025775" cy="6350"/>
          </a:xfrm>
          <a:prstGeom prst="straightConnector1">
            <a:avLst/>
          </a:prstGeom>
          <a:noFill/>
          <a:ln cap="flat" cmpd="sng" w="19050">
            <a:solidFill>
              <a:schemeClr val="dk1"/>
            </a:solidFill>
            <a:prstDash val="solid"/>
            <a:round/>
            <a:headEnd len="med" w="med" type="none"/>
            <a:tailEnd len="med" w="med" type="none"/>
          </a:ln>
        </p:spPr>
      </p:cxnSp>
      <p:cxnSp>
        <p:nvCxnSpPr>
          <p:cNvPr id="3115" name="Google Shape;3115;p53"/>
          <p:cNvCxnSpPr/>
          <p:nvPr/>
        </p:nvCxnSpPr>
        <p:spPr>
          <a:xfrm flipH="1">
            <a:off x="7102475" y="2451100"/>
            <a:ext cx="9525" cy="1492250"/>
          </a:xfrm>
          <a:prstGeom prst="straightConnector1">
            <a:avLst/>
          </a:prstGeom>
          <a:noFill/>
          <a:ln cap="flat" cmpd="sng" w="19050">
            <a:solidFill>
              <a:schemeClr val="dk1"/>
            </a:solidFill>
            <a:prstDash val="solid"/>
            <a:round/>
            <a:headEnd len="med" w="med" type="none"/>
            <a:tailEnd len="med" w="med" type="none"/>
          </a:ln>
        </p:spPr>
      </p:cxnSp>
      <p:cxnSp>
        <p:nvCxnSpPr>
          <p:cNvPr id="3116" name="Google Shape;3116;p53"/>
          <p:cNvCxnSpPr/>
          <p:nvPr/>
        </p:nvCxnSpPr>
        <p:spPr>
          <a:xfrm>
            <a:off x="7107238" y="2446338"/>
            <a:ext cx="133350" cy="6350"/>
          </a:xfrm>
          <a:prstGeom prst="straightConnector1">
            <a:avLst/>
          </a:prstGeom>
          <a:noFill/>
          <a:ln cap="flat" cmpd="sng" w="19050">
            <a:solidFill>
              <a:schemeClr val="dk1"/>
            </a:solidFill>
            <a:prstDash val="solid"/>
            <a:round/>
            <a:headEnd len="med" w="med" type="none"/>
            <a:tailEnd len="med" w="med" type="none"/>
          </a:ln>
        </p:spPr>
      </p:cxnSp>
      <p:cxnSp>
        <p:nvCxnSpPr>
          <p:cNvPr id="3117" name="Google Shape;3117;p53"/>
          <p:cNvCxnSpPr/>
          <p:nvPr/>
        </p:nvCxnSpPr>
        <p:spPr>
          <a:xfrm>
            <a:off x="7113588" y="3951288"/>
            <a:ext cx="171450" cy="0"/>
          </a:xfrm>
          <a:prstGeom prst="straightConnector1">
            <a:avLst/>
          </a:prstGeom>
          <a:noFill/>
          <a:ln cap="flat" cmpd="sng" w="19050">
            <a:solidFill>
              <a:schemeClr val="dk1"/>
            </a:solidFill>
            <a:prstDash val="solid"/>
            <a:round/>
            <a:headEnd len="med" w="med" type="none"/>
            <a:tailEnd len="med" w="med" type="none"/>
          </a:ln>
        </p:spPr>
      </p:cxnSp>
      <p:sp>
        <p:nvSpPr>
          <p:cNvPr id="3118" name="Google Shape;3118;p53"/>
          <p:cNvSpPr txBox="1"/>
          <p:nvPr/>
        </p:nvSpPr>
        <p:spPr>
          <a:xfrm>
            <a:off x="7732713" y="2176463"/>
            <a:ext cx="919162"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10.0.0.1</a:t>
            </a:r>
            <a:endParaRPr/>
          </a:p>
        </p:txBody>
      </p:sp>
      <p:sp>
        <p:nvSpPr>
          <p:cNvPr id="3119" name="Google Shape;3119;p53"/>
          <p:cNvSpPr txBox="1"/>
          <p:nvPr/>
        </p:nvSpPr>
        <p:spPr>
          <a:xfrm>
            <a:off x="7859713" y="2944813"/>
            <a:ext cx="919162"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10.0.0.2</a:t>
            </a:r>
            <a:endParaRPr/>
          </a:p>
        </p:txBody>
      </p:sp>
      <p:sp>
        <p:nvSpPr>
          <p:cNvPr id="3120" name="Google Shape;3120;p53"/>
          <p:cNvSpPr txBox="1"/>
          <p:nvPr/>
        </p:nvSpPr>
        <p:spPr>
          <a:xfrm>
            <a:off x="7821613" y="3840163"/>
            <a:ext cx="919162"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10.0.0.3</a:t>
            </a:r>
            <a:endParaRPr/>
          </a:p>
        </p:txBody>
      </p:sp>
      <p:sp>
        <p:nvSpPr>
          <p:cNvPr id="3121" name="Google Shape;3121;p53"/>
          <p:cNvSpPr txBox="1"/>
          <p:nvPr/>
        </p:nvSpPr>
        <p:spPr>
          <a:xfrm>
            <a:off x="4217988" y="2767013"/>
            <a:ext cx="919162"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10.0.0.4</a:t>
            </a:r>
            <a:endParaRPr/>
          </a:p>
        </p:txBody>
      </p:sp>
      <p:cxnSp>
        <p:nvCxnSpPr>
          <p:cNvPr id="3122" name="Google Shape;3122;p53"/>
          <p:cNvCxnSpPr/>
          <p:nvPr/>
        </p:nvCxnSpPr>
        <p:spPr>
          <a:xfrm flipH="1">
            <a:off x="4341813" y="3022600"/>
            <a:ext cx="85725" cy="128588"/>
          </a:xfrm>
          <a:prstGeom prst="straightConnector1">
            <a:avLst/>
          </a:prstGeom>
          <a:noFill/>
          <a:ln cap="flat" cmpd="sng" w="19050">
            <a:solidFill>
              <a:schemeClr val="dk1"/>
            </a:solidFill>
            <a:prstDash val="solid"/>
            <a:round/>
            <a:headEnd len="med" w="med" type="none"/>
            <a:tailEnd len="med" w="med" type="triangle"/>
          </a:ln>
        </p:spPr>
      </p:cxnSp>
      <p:sp>
        <p:nvSpPr>
          <p:cNvPr id="3123" name="Google Shape;3123;p53"/>
          <p:cNvSpPr txBox="1"/>
          <p:nvPr/>
        </p:nvSpPr>
        <p:spPr>
          <a:xfrm>
            <a:off x="2379663" y="3324225"/>
            <a:ext cx="12573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138.76.29.7</a:t>
            </a:r>
            <a:endParaRPr/>
          </a:p>
        </p:txBody>
      </p:sp>
      <p:cxnSp>
        <p:nvCxnSpPr>
          <p:cNvPr id="3124" name="Google Shape;3124;p53"/>
          <p:cNvCxnSpPr/>
          <p:nvPr/>
        </p:nvCxnSpPr>
        <p:spPr>
          <a:xfrm flipH="1">
            <a:off x="3602038" y="3260725"/>
            <a:ext cx="85725" cy="128588"/>
          </a:xfrm>
          <a:prstGeom prst="straightConnector1">
            <a:avLst/>
          </a:prstGeom>
          <a:noFill/>
          <a:ln cap="flat" cmpd="sng" w="19050">
            <a:solidFill>
              <a:schemeClr val="dk1"/>
            </a:solidFill>
            <a:prstDash val="solid"/>
            <a:round/>
            <a:headEnd len="med" w="med" type="triangle"/>
            <a:tailEnd len="med" w="med" type="none"/>
          </a:ln>
        </p:spPr>
      </p:cxnSp>
      <p:grpSp>
        <p:nvGrpSpPr>
          <p:cNvPr id="3125" name="Google Shape;3125;p53"/>
          <p:cNvGrpSpPr/>
          <p:nvPr/>
        </p:nvGrpSpPr>
        <p:grpSpPr>
          <a:xfrm>
            <a:off x="3746500" y="3054350"/>
            <a:ext cx="555625" cy="307975"/>
            <a:chOff x="3600" y="219"/>
            <a:chExt cx="360" cy="175"/>
          </a:xfrm>
        </p:grpSpPr>
        <p:sp>
          <p:nvSpPr>
            <p:cNvPr id="3126" name="Google Shape;3126;p53"/>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127" name="Google Shape;3127;p53"/>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3128" name="Google Shape;3128;p53"/>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3129" name="Google Shape;3129;p53"/>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130" name="Google Shape;3130;p53"/>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131" name="Google Shape;3131;p53"/>
            <p:cNvGrpSpPr/>
            <p:nvPr/>
          </p:nvGrpSpPr>
          <p:grpSpPr>
            <a:xfrm>
              <a:off x="3686" y="244"/>
              <a:ext cx="177" cy="66"/>
              <a:chOff x="2848" y="848"/>
              <a:chExt cx="140" cy="98"/>
            </a:xfrm>
          </p:grpSpPr>
          <p:cxnSp>
            <p:nvCxnSpPr>
              <p:cNvPr id="3132" name="Google Shape;3132;p5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133" name="Google Shape;3133;p5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134" name="Google Shape;3134;p5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135" name="Google Shape;3135;p53"/>
            <p:cNvGrpSpPr/>
            <p:nvPr/>
          </p:nvGrpSpPr>
          <p:grpSpPr>
            <a:xfrm flipH="1" rot="10800000">
              <a:off x="3686" y="243"/>
              <a:ext cx="177" cy="66"/>
              <a:chOff x="2848" y="848"/>
              <a:chExt cx="140" cy="98"/>
            </a:xfrm>
          </p:grpSpPr>
          <p:cxnSp>
            <p:nvCxnSpPr>
              <p:cNvPr id="3136" name="Google Shape;3136;p53"/>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137" name="Google Shape;3137;p53"/>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138" name="Google Shape;3138;p53"/>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cxnSp>
        <p:nvCxnSpPr>
          <p:cNvPr id="3139" name="Google Shape;3139;p53"/>
          <p:cNvCxnSpPr/>
          <p:nvPr/>
        </p:nvCxnSpPr>
        <p:spPr>
          <a:xfrm>
            <a:off x="706438" y="3222625"/>
            <a:ext cx="3025775" cy="6350"/>
          </a:xfrm>
          <a:prstGeom prst="straightConnector1">
            <a:avLst/>
          </a:prstGeom>
          <a:noFill/>
          <a:ln cap="flat" cmpd="sng" w="19050">
            <a:solidFill>
              <a:schemeClr val="dk1"/>
            </a:solidFill>
            <a:prstDash val="solid"/>
            <a:round/>
            <a:headEnd len="med" w="med" type="none"/>
            <a:tailEnd len="med" w="med" type="none"/>
          </a:ln>
        </p:spPr>
      </p:cxnSp>
      <p:sp>
        <p:nvSpPr>
          <p:cNvPr id="3140" name="Google Shape;3140;p53"/>
          <p:cNvSpPr txBox="1"/>
          <p:nvPr/>
        </p:nvSpPr>
        <p:spPr>
          <a:xfrm>
            <a:off x="5110163" y="1674813"/>
            <a:ext cx="149225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Mạng cục bộ</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10.0.0/24</a:t>
            </a:r>
            <a:endParaRPr/>
          </a:p>
        </p:txBody>
      </p:sp>
      <p:cxnSp>
        <p:nvCxnSpPr>
          <p:cNvPr id="3141" name="Google Shape;3141;p53"/>
          <p:cNvCxnSpPr/>
          <p:nvPr/>
        </p:nvCxnSpPr>
        <p:spPr>
          <a:xfrm>
            <a:off x="6985000" y="1900238"/>
            <a:ext cx="1385888" cy="0"/>
          </a:xfrm>
          <a:prstGeom prst="straightConnector1">
            <a:avLst/>
          </a:prstGeom>
          <a:noFill/>
          <a:ln cap="flat" cmpd="sng" w="9525">
            <a:solidFill>
              <a:schemeClr val="dk1"/>
            </a:solidFill>
            <a:prstDash val="solid"/>
            <a:round/>
            <a:headEnd len="med" w="med" type="none"/>
            <a:tailEnd len="med" w="med" type="triangle"/>
          </a:ln>
        </p:spPr>
      </p:cxnSp>
      <p:cxnSp>
        <p:nvCxnSpPr>
          <p:cNvPr id="3142" name="Google Shape;3142;p53"/>
          <p:cNvCxnSpPr/>
          <p:nvPr/>
        </p:nvCxnSpPr>
        <p:spPr>
          <a:xfrm>
            <a:off x="4033838" y="1760538"/>
            <a:ext cx="0" cy="1081087"/>
          </a:xfrm>
          <a:prstGeom prst="straightConnector1">
            <a:avLst/>
          </a:prstGeom>
          <a:noFill/>
          <a:ln cap="flat" cmpd="sng" w="9525">
            <a:solidFill>
              <a:schemeClr val="dk1"/>
            </a:solidFill>
            <a:prstDash val="solid"/>
            <a:round/>
            <a:headEnd len="med" w="med" type="none"/>
            <a:tailEnd len="med" w="med" type="none"/>
          </a:ln>
        </p:spPr>
      </p:cxnSp>
      <p:cxnSp>
        <p:nvCxnSpPr>
          <p:cNvPr id="3143" name="Google Shape;3143;p53"/>
          <p:cNvCxnSpPr/>
          <p:nvPr/>
        </p:nvCxnSpPr>
        <p:spPr>
          <a:xfrm rot="10800000">
            <a:off x="4173538" y="1887538"/>
            <a:ext cx="898525" cy="0"/>
          </a:xfrm>
          <a:prstGeom prst="straightConnector1">
            <a:avLst/>
          </a:prstGeom>
          <a:noFill/>
          <a:ln cap="flat" cmpd="sng" w="9525">
            <a:solidFill>
              <a:schemeClr val="dk1"/>
            </a:solidFill>
            <a:prstDash val="solid"/>
            <a:round/>
            <a:headEnd len="med" w="med" type="none"/>
            <a:tailEnd len="med" w="med" type="triangle"/>
          </a:ln>
        </p:spPr>
      </p:cxnSp>
      <p:cxnSp>
        <p:nvCxnSpPr>
          <p:cNvPr id="3144" name="Google Shape;3144;p53"/>
          <p:cNvCxnSpPr/>
          <p:nvPr/>
        </p:nvCxnSpPr>
        <p:spPr>
          <a:xfrm>
            <a:off x="2578100" y="1900238"/>
            <a:ext cx="1385888" cy="0"/>
          </a:xfrm>
          <a:prstGeom prst="straightConnector1">
            <a:avLst/>
          </a:prstGeom>
          <a:noFill/>
          <a:ln cap="flat" cmpd="sng" w="9525">
            <a:solidFill>
              <a:schemeClr val="dk1"/>
            </a:solidFill>
            <a:prstDash val="solid"/>
            <a:round/>
            <a:headEnd len="med" w="med" type="none"/>
            <a:tailEnd len="med" w="med" type="triangle"/>
          </a:ln>
        </p:spPr>
      </p:cxnSp>
      <p:cxnSp>
        <p:nvCxnSpPr>
          <p:cNvPr id="3145" name="Google Shape;3145;p53"/>
          <p:cNvCxnSpPr/>
          <p:nvPr/>
        </p:nvCxnSpPr>
        <p:spPr>
          <a:xfrm rot="10800000">
            <a:off x="766763" y="1887538"/>
            <a:ext cx="898525" cy="0"/>
          </a:xfrm>
          <a:prstGeom prst="straightConnector1">
            <a:avLst/>
          </a:prstGeom>
          <a:noFill/>
          <a:ln cap="flat" cmpd="sng" w="9525">
            <a:solidFill>
              <a:schemeClr val="dk1"/>
            </a:solidFill>
            <a:prstDash val="solid"/>
            <a:round/>
            <a:headEnd len="med" w="med" type="none"/>
            <a:tailEnd len="med" w="med" type="triangle"/>
          </a:ln>
        </p:spPr>
      </p:cxnSp>
      <p:sp>
        <p:nvSpPr>
          <p:cNvPr id="3146" name="Google Shape;3146;p53"/>
          <p:cNvSpPr txBox="1"/>
          <p:nvPr/>
        </p:nvSpPr>
        <p:spPr>
          <a:xfrm>
            <a:off x="1196975" y="1662113"/>
            <a:ext cx="187325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Phần còn lại của</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Internet</a:t>
            </a:r>
            <a:endParaRPr/>
          </a:p>
        </p:txBody>
      </p:sp>
      <p:cxnSp>
        <p:nvCxnSpPr>
          <p:cNvPr id="3147" name="Google Shape;3147;p53"/>
          <p:cNvCxnSpPr/>
          <p:nvPr/>
        </p:nvCxnSpPr>
        <p:spPr>
          <a:xfrm rot="10800000">
            <a:off x="2819400" y="3644900"/>
            <a:ext cx="11113" cy="788988"/>
          </a:xfrm>
          <a:prstGeom prst="straightConnector1">
            <a:avLst/>
          </a:prstGeom>
          <a:noFill/>
          <a:ln cap="flat" cmpd="sng" w="9525">
            <a:solidFill>
              <a:schemeClr val="dk1"/>
            </a:solidFill>
            <a:prstDash val="solid"/>
            <a:round/>
            <a:headEnd len="med" w="med" type="none"/>
            <a:tailEnd len="med" w="med" type="triangle"/>
          </a:ln>
        </p:spPr>
      </p:cxnSp>
      <p:sp>
        <p:nvSpPr>
          <p:cNvPr id="3148" name="Google Shape;3148;p53"/>
          <p:cNvSpPr txBox="1"/>
          <p:nvPr/>
        </p:nvSpPr>
        <p:spPr>
          <a:xfrm>
            <a:off x="4564063" y="4459288"/>
            <a:ext cx="4214812" cy="1311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Các datagram với nguồn hoặc đích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trong mạng có địa chỉ 10.0.0/24,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địa chỉ nguồn/đích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có giá trị như bình thường</a:t>
            </a:r>
            <a:endParaRPr/>
          </a:p>
        </p:txBody>
      </p:sp>
      <p:cxnSp>
        <p:nvCxnSpPr>
          <p:cNvPr id="3149" name="Google Shape;3149;p53"/>
          <p:cNvCxnSpPr/>
          <p:nvPr/>
        </p:nvCxnSpPr>
        <p:spPr>
          <a:xfrm rot="10800000">
            <a:off x="5838825" y="3451225"/>
            <a:ext cx="11113" cy="996950"/>
          </a:xfrm>
          <a:prstGeom prst="straightConnector1">
            <a:avLst/>
          </a:prstGeom>
          <a:noFill/>
          <a:ln cap="flat" cmpd="sng" w="9525">
            <a:solidFill>
              <a:schemeClr val="dk1"/>
            </a:solidFill>
            <a:prstDash val="solid"/>
            <a:round/>
            <a:headEnd len="med" w="med" type="none"/>
            <a:tailEnd len="med" w="med" type="triangle"/>
          </a:ln>
        </p:spPr>
      </p:cxnSp>
      <p:sp>
        <p:nvSpPr>
          <p:cNvPr id="3150" name="Google Shape;3150;p53"/>
          <p:cNvSpPr txBox="1"/>
          <p:nvPr/>
        </p:nvSpPr>
        <p:spPr>
          <a:xfrm>
            <a:off x="0" y="4424363"/>
            <a:ext cx="4498975" cy="1311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rgbClr val="FF0000"/>
                </a:solidFill>
                <a:latin typeface="Arial"/>
                <a:ea typeface="Arial"/>
                <a:cs typeface="Arial"/>
                <a:sym typeface="Arial"/>
              </a:rPr>
              <a:t>Tất cả</a:t>
            </a:r>
            <a:r>
              <a:rPr lang="en-US" sz="2000">
                <a:solidFill>
                  <a:schemeClr val="dk1"/>
                </a:solidFill>
                <a:latin typeface="Arial"/>
                <a:ea typeface="Arial"/>
                <a:cs typeface="Arial"/>
                <a:sym typeface="Arial"/>
              </a:rPr>
              <a:t> các datagram </a:t>
            </a:r>
            <a:r>
              <a:rPr i="1" lang="en-US" sz="2000">
                <a:solidFill>
                  <a:srgbClr val="FF0000"/>
                </a:solidFill>
                <a:latin typeface="Arial"/>
                <a:ea typeface="Arial"/>
                <a:cs typeface="Arial"/>
                <a:sym typeface="Arial"/>
              </a:rPr>
              <a:t>rời</a:t>
            </a:r>
            <a:r>
              <a:rPr lang="en-US" sz="2000">
                <a:solidFill>
                  <a:schemeClr val="dk1"/>
                </a:solidFill>
                <a:latin typeface="Arial"/>
                <a:ea typeface="Arial"/>
                <a:cs typeface="Arial"/>
                <a:sym typeface="Arial"/>
              </a:rPr>
              <a:t> mạng cục bộ có </a:t>
            </a:r>
            <a:r>
              <a:rPr lang="en-US" sz="2000">
                <a:solidFill>
                  <a:srgbClr val="FF0000"/>
                </a:solidFill>
                <a:latin typeface="Arial"/>
                <a:ea typeface="Arial"/>
                <a:cs typeface="Arial"/>
                <a:sym typeface="Arial"/>
              </a:rPr>
              <a:t>cùng </a:t>
            </a:r>
            <a:r>
              <a:rPr lang="en-US" sz="2000">
                <a:solidFill>
                  <a:schemeClr val="dk1"/>
                </a:solidFill>
                <a:latin typeface="Arial"/>
                <a:ea typeface="Arial"/>
                <a:cs typeface="Arial"/>
                <a:sym typeface="Arial"/>
              </a:rPr>
              <a:t>địa chỉ NAT IP nguồn là: 138.76.29.7,</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khác nhau về giá trị cổng nguồn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5" name="Shape 3155"/>
        <p:cNvGrpSpPr/>
        <p:nvPr/>
      </p:nvGrpSpPr>
      <p:grpSpPr>
        <a:xfrm>
          <a:off x="0" y="0"/>
          <a:ext cx="0" cy="0"/>
          <a:chOff x="0" y="0"/>
          <a:chExt cx="0" cy="0"/>
        </a:xfrm>
      </p:grpSpPr>
      <p:sp>
        <p:nvSpPr>
          <p:cNvPr id="3156" name="Google Shape;3156;p54"/>
          <p:cNvSpPr txBox="1"/>
          <p:nvPr>
            <p:ph type="title"/>
          </p:nvPr>
        </p:nvSpPr>
        <p:spPr>
          <a:xfrm>
            <a:off x="533400" y="228600"/>
            <a:ext cx="7966075"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NAT: Network Address Translation</a:t>
            </a:r>
            <a:endParaRPr/>
          </a:p>
        </p:txBody>
      </p:sp>
      <p:sp>
        <p:nvSpPr>
          <p:cNvPr id="3157" name="Google Shape;3157;p54"/>
          <p:cNvSpPr txBox="1"/>
          <p:nvPr>
            <p:ph idx="1" type="body"/>
          </p:nvPr>
        </p:nvSpPr>
        <p:spPr>
          <a:xfrm>
            <a:off x="228600" y="1600200"/>
            <a:ext cx="8575675"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solidFill>
                  <a:srgbClr val="FF0000"/>
                </a:solidFill>
              </a:rPr>
              <a:t>Động cơ</a:t>
            </a:r>
            <a:r>
              <a:rPr lang="en-US"/>
              <a:t> mạng cục bộ sử dụng 1 địa chỉ IP:</a:t>
            </a:r>
            <a:endParaRPr/>
          </a:p>
          <a:p>
            <a:pPr indent="-273049" lvl="1" marL="639763" rtl="0" algn="l">
              <a:spcBef>
                <a:spcPts val="420"/>
              </a:spcBef>
              <a:spcAft>
                <a:spcPts val="0"/>
              </a:spcAft>
              <a:buSzPts val="1680"/>
              <a:buChar char="⚫"/>
            </a:pPr>
            <a:r>
              <a:rPr lang="en-US"/>
              <a:t>Không cần được cấp phát dải địa chỉ từ ISP: một địa chỉ IP cho tất cả mọi thiết bị</a:t>
            </a:r>
            <a:endParaRPr/>
          </a:p>
          <a:p>
            <a:pPr indent="-273049" lvl="1" marL="639763" rtl="0" algn="l">
              <a:spcBef>
                <a:spcPts val="420"/>
              </a:spcBef>
              <a:spcAft>
                <a:spcPts val="0"/>
              </a:spcAft>
              <a:buSzPts val="1680"/>
              <a:buChar char="⚫"/>
            </a:pPr>
            <a:r>
              <a:rPr lang="en-US"/>
              <a:t>Có thể thay đổi địa chỉ của thiết bị trong mạng cục bộ không cần thông báo với thế giới bên ngoài</a:t>
            </a:r>
            <a:endParaRPr/>
          </a:p>
          <a:p>
            <a:pPr indent="-273049" lvl="1" marL="639763" rtl="0" algn="l">
              <a:spcBef>
                <a:spcPts val="420"/>
              </a:spcBef>
              <a:spcAft>
                <a:spcPts val="0"/>
              </a:spcAft>
              <a:buSzPts val="1680"/>
              <a:buChar char="⚫"/>
            </a:pPr>
            <a:r>
              <a:rPr lang="en-US"/>
              <a:t>Có thể thay đổi ISP không cần thay đổi địa chỉ của các thiết bị trong mạng cục bộ</a:t>
            </a:r>
            <a:endParaRPr/>
          </a:p>
          <a:p>
            <a:pPr indent="-273049" lvl="1" marL="639763" rtl="0" algn="l">
              <a:spcBef>
                <a:spcPts val="420"/>
              </a:spcBef>
              <a:spcAft>
                <a:spcPts val="0"/>
              </a:spcAft>
              <a:buSzPts val="1680"/>
              <a:buChar char="⚫"/>
            </a:pPr>
            <a:r>
              <a:rPr lang="en-US"/>
              <a:t>Các thiết bị trong mạng cục bộ không có địa chỉ rõ ràng đối với thế giới bên ngoài (bảo mật hơn)</a:t>
            </a:r>
            <a:endParaRPr/>
          </a:p>
          <a:p>
            <a:pPr indent="-273050" lvl="0" marL="273050" rtl="0" algn="l">
              <a:spcBef>
                <a:spcPts val="600"/>
              </a:spcBef>
              <a:spcAft>
                <a:spcPts val="0"/>
              </a:spcAft>
              <a:buSzPts val="1680"/>
              <a:buFont typeface="Noto Sans Symbols"/>
              <a:buNone/>
            </a:pPr>
            <a:r>
              <a:t/>
            </a:r>
            <a:endParaRPr/>
          </a:p>
        </p:txBody>
      </p:sp>
      <p:sp>
        <p:nvSpPr>
          <p:cNvPr id="3158" name="Google Shape;3158;p5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3" name="Shape 3163"/>
        <p:cNvGrpSpPr/>
        <p:nvPr/>
      </p:nvGrpSpPr>
      <p:grpSpPr>
        <a:xfrm>
          <a:off x="0" y="0"/>
          <a:ext cx="0" cy="0"/>
          <a:chOff x="0" y="0"/>
          <a:chExt cx="0" cy="0"/>
        </a:xfrm>
      </p:grpSpPr>
      <p:sp>
        <p:nvSpPr>
          <p:cNvPr id="3164" name="Google Shape;3164;p55"/>
          <p:cNvSpPr txBox="1"/>
          <p:nvPr>
            <p:ph type="title"/>
          </p:nvPr>
        </p:nvSpPr>
        <p:spPr>
          <a:xfrm>
            <a:off x="533400" y="228600"/>
            <a:ext cx="7966075"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NAT: Network Address Translation</a:t>
            </a:r>
            <a:endParaRPr/>
          </a:p>
        </p:txBody>
      </p:sp>
      <p:sp>
        <p:nvSpPr>
          <p:cNvPr id="3165" name="Google Shape;3165;p55"/>
          <p:cNvSpPr txBox="1"/>
          <p:nvPr>
            <p:ph idx="1" type="body"/>
          </p:nvPr>
        </p:nvSpPr>
        <p:spPr>
          <a:xfrm>
            <a:off x="179388" y="1282700"/>
            <a:ext cx="8575675" cy="4648200"/>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1680"/>
              <a:buFont typeface="Noto Sans Symbols"/>
              <a:buNone/>
            </a:pPr>
            <a:r>
              <a:rPr lang="en-US">
                <a:solidFill>
                  <a:srgbClr val="FF0000"/>
                </a:solidFill>
              </a:rPr>
              <a:t>Thực hiện:</a:t>
            </a:r>
            <a:r>
              <a:rPr lang="en-US"/>
              <a:t> NAT router phải thực hiện:</a:t>
            </a:r>
            <a:br>
              <a:rPr lang="en-US"/>
            </a:br>
            <a:endParaRPr/>
          </a:p>
          <a:p>
            <a:pPr indent="-273049" lvl="1" marL="639763" rtl="0" algn="l">
              <a:lnSpc>
                <a:spcPct val="80000"/>
              </a:lnSpc>
              <a:spcBef>
                <a:spcPts val="420"/>
              </a:spcBef>
              <a:spcAft>
                <a:spcPts val="0"/>
              </a:spcAft>
              <a:buSzPts val="1680"/>
              <a:buChar char="⚫"/>
            </a:pPr>
            <a:r>
              <a:rPr i="1" lang="en-US">
                <a:solidFill>
                  <a:schemeClr val="accent2"/>
                </a:solidFill>
              </a:rPr>
              <a:t>Các datagram ra ngoài:</a:t>
            </a:r>
            <a:r>
              <a:rPr lang="en-US">
                <a:solidFill>
                  <a:schemeClr val="accent2"/>
                </a:solidFill>
              </a:rPr>
              <a:t> </a:t>
            </a:r>
            <a:r>
              <a:rPr i="1" lang="en-US">
                <a:solidFill>
                  <a:schemeClr val="accent2"/>
                </a:solidFill>
              </a:rPr>
              <a:t>thay thế</a:t>
            </a:r>
            <a:r>
              <a:rPr lang="en-US"/>
              <a:t> (địa chỉ IP nguồn, port #) của mọi datagram ra ngoài thành (địa chỉ NAT IP, port # mới)</a:t>
            </a:r>
            <a:endParaRPr/>
          </a:p>
          <a:p>
            <a:pPr indent="-182562" lvl="2" marL="914400" rtl="0" algn="l">
              <a:lnSpc>
                <a:spcPct val="80000"/>
              </a:lnSpc>
              <a:spcBef>
                <a:spcPts val="480"/>
              </a:spcBef>
              <a:spcAft>
                <a:spcPts val="0"/>
              </a:spcAft>
              <a:buSzPts val="1440"/>
              <a:buFont typeface="Arial"/>
              <a:buNone/>
            </a:pPr>
            <a:r>
              <a:rPr lang="en-US" sz="2400"/>
              <a:t>. . . Client/server ở xa sẽ trả lời sử dụng (địa chỉ NAT IP, port # mới) là địa chỉ đích.</a:t>
            </a:r>
            <a:br>
              <a:rPr lang="en-US" sz="2400"/>
            </a:br>
            <a:endParaRPr sz="2400"/>
          </a:p>
          <a:p>
            <a:pPr indent="-273049" lvl="1" marL="639763" rtl="0" algn="l">
              <a:lnSpc>
                <a:spcPct val="80000"/>
              </a:lnSpc>
              <a:spcBef>
                <a:spcPts val="420"/>
              </a:spcBef>
              <a:spcAft>
                <a:spcPts val="0"/>
              </a:spcAft>
              <a:buSzPts val="1680"/>
              <a:buChar char="⚫"/>
            </a:pPr>
            <a:r>
              <a:rPr i="1" lang="en-US">
                <a:solidFill>
                  <a:schemeClr val="accent2"/>
                </a:solidFill>
              </a:rPr>
              <a:t>Ghi nhớ (trong bảng phiên dịch NAT) </a:t>
            </a:r>
            <a:r>
              <a:rPr lang="en-US"/>
              <a:t>mọi cặp (địa chỉ IP nguồn, port #) thành (địa chỉ NAT IP, port # mới)</a:t>
            </a:r>
            <a:br>
              <a:rPr lang="en-US"/>
            </a:br>
            <a:endParaRPr/>
          </a:p>
          <a:p>
            <a:pPr indent="-273049" lvl="1" marL="639763" rtl="0" algn="l">
              <a:lnSpc>
                <a:spcPct val="80000"/>
              </a:lnSpc>
              <a:spcBef>
                <a:spcPts val="420"/>
              </a:spcBef>
              <a:spcAft>
                <a:spcPts val="0"/>
              </a:spcAft>
              <a:buSzPts val="1680"/>
              <a:buChar char="⚫"/>
            </a:pPr>
            <a:r>
              <a:rPr i="1" lang="en-US">
                <a:solidFill>
                  <a:schemeClr val="accent2"/>
                </a:solidFill>
              </a:rPr>
              <a:t>Các datagram đi vào:</a:t>
            </a:r>
            <a:r>
              <a:rPr lang="en-US">
                <a:solidFill>
                  <a:schemeClr val="accent2"/>
                </a:solidFill>
              </a:rPr>
              <a:t> </a:t>
            </a:r>
            <a:r>
              <a:rPr i="1" lang="en-US">
                <a:solidFill>
                  <a:schemeClr val="accent2"/>
                </a:solidFill>
              </a:rPr>
              <a:t>thay thế</a:t>
            </a:r>
            <a:r>
              <a:rPr lang="en-US"/>
              <a:t> (địa chỉ NAT IP, port # mới) trong trường địa chỉ đích của mọi datagram đi vào bằng (địa chỉ IP nguồn, port #) tương ứng (chứa trong bảng phiên dịch NAT)</a:t>
            </a:r>
            <a:endParaRPr/>
          </a:p>
          <a:p>
            <a:pPr indent="-166369" lvl="1" marL="639763" rtl="0" algn="l">
              <a:lnSpc>
                <a:spcPct val="80000"/>
              </a:lnSpc>
              <a:spcBef>
                <a:spcPts val="420"/>
              </a:spcBef>
              <a:spcAft>
                <a:spcPts val="0"/>
              </a:spcAft>
              <a:buSzPts val="1680"/>
              <a:buNone/>
            </a:pPr>
            <a:r>
              <a:t/>
            </a:r>
            <a:endParaRPr/>
          </a:p>
        </p:txBody>
      </p:sp>
      <p:sp>
        <p:nvSpPr>
          <p:cNvPr id="3166" name="Google Shape;3166;p5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1" name="Shape 3171"/>
        <p:cNvGrpSpPr/>
        <p:nvPr/>
      </p:nvGrpSpPr>
      <p:grpSpPr>
        <a:xfrm>
          <a:off x="0" y="0"/>
          <a:ext cx="0" cy="0"/>
          <a:chOff x="0" y="0"/>
          <a:chExt cx="0" cy="0"/>
        </a:xfrm>
      </p:grpSpPr>
      <p:sp>
        <p:nvSpPr>
          <p:cNvPr id="3172" name="Google Shape;3172;p56"/>
          <p:cNvSpPr txBox="1"/>
          <p:nvPr>
            <p:ph type="title"/>
          </p:nvPr>
        </p:nvSpPr>
        <p:spPr>
          <a:xfrm>
            <a:off x="533400" y="228600"/>
            <a:ext cx="7772400" cy="9731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200"/>
              <a:t>NAT: Network Address Translation</a:t>
            </a:r>
            <a:endParaRPr/>
          </a:p>
        </p:txBody>
      </p:sp>
      <p:sp>
        <p:nvSpPr>
          <p:cNvPr id="3173" name="Google Shape;3173;p5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aphicFrame>
        <p:nvGraphicFramePr>
          <p:cNvPr id="3174" name="Google Shape;3174;p56"/>
          <p:cNvGraphicFramePr/>
          <p:nvPr/>
        </p:nvGraphicFramePr>
        <p:xfrm>
          <a:off x="7497763" y="3235325"/>
          <a:ext cx="554037" cy="460375"/>
        </p:xfrm>
        <a:graphic>
          <a:graphicData uri="http://schemas.openxmlformats.org/presentationml/2006/ole">
            <mc:AlternateContent>
              <mc:Choice Requires="v">
                <p:oleObj r:id="rId4" imgH="460375" imgW="554037" progId="MS_ClipArt_Gallery.2" spid="_x0000_s1">
                  <p:embed/>
                </p:oleObj>
              </mc:Choice>
              <mc:Fallback>
                <p:oleObj r:id="rId5" imgH="460375" imgW="554037" progId="MS_ClipArt_Gallery.2">
                  <p:embed/>
                  <p:pic>
                    <p:nvPicPr>
                      <p:cNvPr id="3174" name="Google Shape;3174;p56"/>
                      <p:cNvPicPr preferRelativeResize="0"/>
                      <p:nvPr/>
                    </p:nvPicPr>
                    <p:blipFill rotWithShape="1">
                      <a:blip r:embed="rId6">
                        <a:alphaModFix/>
                      </a:blip>
                      <a:srcRect b="0" l="0" r="0" t="0"/>
                      <a:stretch/>
                    </p:blipFill>
                    <p:spPr>
                      <a:xfrm>
                        <a:off x="7497763" y="3235325"/>
                        <a:ext cx="554037" cy="460375"/>
                      </a:xfrm>
                      <a:prstGeom prst="rect">
                        <a:avLst/>
                      </a:prstGeom>
                      <a:noFill/>
                      <a:ln>
                        <a:noFill/>
                      </a:ln>
                    </p:spPr>
                  </p:pic>
                </p:oleObj>
              </mc:Fallback>
            </mc:AlternateContent>
          </a:graphicData>
        </a:graphic>
      </p:graphicFrame>
      <p:sp>
        <p:nvSpPr>
          <p:cNvPr id="3175" name="Google Shape;3175;p56"/>
          <p:cNvSpPr/>
          <p:nvPr/>
        </p:nvSpPr>
        <p:spPr>
          <a:xfrm>
            <a:off x="179388" y="3651250"/>
            <a:ext cx="4089400" cy="1355725"/>
          </a:xfrm>
          <a:custGeom>
            <a:rect b="b" l="l" r="r" t="t"/>
            <a:pathLst>
              <a:path extrusionOk="0" h="854" w="2269">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a:gsLst>
              <a:gs pos="0">
                <a:srgbClr val="FFFFFF">
                  <a:alpha val="97647"/>
                </a:srgbClr>
              </a:gs>
              <a:gs pos="100000">
                <a:srgbClr val="66CC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176" name="Google Shape;3176;p56"/>
          <p:cNvSpPr/>
          <p:nvPr/>
        </p:nvSpPr>
        <p:spPr>
          <a:xfrm>
            <a:off x="4468813" y="2922588"/>
            <a:ext cx="3738562" cy="2697162"/>
          </a:xfrm>
          <a:custGeom>
            <a:rect b="b" l="l" r="r" t="t"/>
            <a:pathLst>
              <a:path extrusionOk="0" h="1699" w="2355">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aphicFrame>
        <p:nvGraphicFramePr>
          <p:cNvPr id="3177" name="Google Shape;3177;p56"/>
          <p:cNvGraphicFramePr/>
          <p:nvPr/>
        </p:nvGraphicFramePr>
        <p:xfrm>
          <a:off x="7546975" y="4022725"/>
          <a:ext cx="579438" cy="482600"/>
        </p:xfrm>
        <a:graphic>
          <a:graphicData uri="http://schemas.openxmlformats.org/presentationml/2006/ole">
            <mc:AlternateContent>
              <mc:Choice Requires="v">
                <p:oleObj r:id="rId7" imgH="482600" imgW="579438" progId="MS_ClipArt_Gallery.2" spid="_x0000_s2">
                  <p:embed/>
                </p:oleObj>
              </mc:Choice>
              <mc:Fallback>
                <p:oleObj r:id="rId8" imgH="482600" imgW="579438" progId="MS_ClipArt_Gallery.2">
                  <p:embed/>
                  <p:pic>
                    <p:nvPicPr>
                      <p:cNvPr id="3177" name="Google Shape;3177;p56"/>
                      <p:cNvPicPr preferRelativeResize="0"/>
                      <p:nvPr/>
                    </p:nvPicPr>
                    <p:blipFill rotWithShape="1">
                      <a:blip r:embed="rId9">
                        <a:alphaModFix/>
                      </a:blip>
                      <a:srcRect b="0" l="0" r="0" t="0"/>
                      <a:stretch/>
                    </p:blipFill>
                    <p:spPr>
                      <a:xfrm>
                        <a:off x="7546975" y="4022725"/>
                        <a:ext cx="579438" cy="482600"/>
                      </a:xfrm>
                      <a:prstGeom prst="rect">
                        <a:avLst/>
                      </a:prstGeom>
                      <a:noFill/>
                      <a:ln>
                        <a:noFill/>
                      </a:ln>
                    </p:spPr>
                  </p:pic>
                </p:oleObj>
              </mc:Fallback>
            </mc:AlternateContent>
          </a:graphicData>
        </a:graphic>
      </p:graphicFrame>
      <p:graphicFrame>
        <p:nvGraphicFramePr>
          <p:cNvPr id="3178" name="Google Shape;3178;p56"/>
          <p:cNvGraphicFramePr/>
          <p:nvPr/>
        </p:nvGraphicFramePr>
        <p:xfrm>
          <a:off x="7518400" y="4787900"/>
          <a:ext cx="563563" cy="469900"/>
        </p:xfrm>
        <a:graphic>
          <a:graphicData uri="http://schemas.openxmlformats.org/presentationml/2006/ole">
            <mc:AlternateContent>
              <mc:Choice Requires="v">
                <p:oleObj r:id="rId10" imgH="469900" imgW="563563" progId="MS_ClipArt_Gallery.2" spid="_x0000_s3">
                  <p:embed/>
                </p:oleObj>
              </mc:Choice>
              <mc:Fallback>
                <p:oleObj r:id="rId11" imgH="469900" imgW="563563" progId="MS_ClipArt_Gallery.2">
                  <p:embed/>
                  <p:pic>
                    <p:nvPicPr>
                      <p:cNvPr id="3178" name="Google Shape;3178;p56"/>
                      <p:cNvPicPr preferRelativeResize="0"/>
                      <p:nvPr/>
                    </p:nvPicPr>
                    <p:blipFill rotWithShape="1">
                      <a:blip r:embed="rId9">
                        <a:alphaModFix/>
                      </a:blip>
                      <a:srcRect b="0" l="0" r="0" t="0"/>
                      <a:stretch/>
                    </p:blipFill>
                    <p:spPr>
                      <a:xfrm>
                        <a:off x="7518400" y="4787900"/>
                        <a:ext cx="563563" cy="469900"/>
                      </a:xfrm>
                      <a:prstGeom prst="rect">
                        <a:avLst/>
                      </a:prstGeom>
                      <a:noFill/>
                      <a:ln>
                        <a:noFill/>
                      </a:ln>
                    </p:spPr>
                  </p:pic>
                </p:oleObj>
              </mc:Fallback>
            </mc:AlternateContent>
          </a:graphicData>
        </a:graphic>
      </p:graphicFrame>
      <p:cxnSp>
        <p:nvCxnSpPr>
          <p:cNvPr id="3179" name="Google Shape;3179;p56"/>
          <p:cNvCxnSpPr/>
          <p:nvPr/>
        </p:nvCxnSpPr>
        <p:spPr>
          <a:xfrm>
            <a:off x="4583113" y="4244975"/>
            <a:ext cx="3025775" cy="6350"/>
          </a:xfrm>
          <a:prstGeom prst="straightConnector1">
            <a:avLst/>
          </a:prstGeom>
          <a:noFill/>
          <a:ln cap="flat" cmpd="sng" w="19050">
            <a:solidFill>
              <a:schemeClr val="dk1"/>
            </a:solidFill>
            <a:prstDash val="solid"/>
            <a:round/>
            <a:headEnd len="med" w="med" type="none"/>
            <a:tailEnd len="med" w="med" type="none"/>
          </a:ln>
        </p:spPr>
      </p:cxnSp>
      <p:cxnSp>
        <p:nvCxnSpPr>
          <p:cNvPr id="3180" name="Google Shape;3180;p56"/>
          <p:cNvCxnSpPr/>
          <p:nvPr/>
        </p:nvCxnSpPr>
        <p:spPr>
          <a:xfrm flipH="1">
            <a:off x="7418388" y="3502025"/>
            <a:ext cx="9525" cy="1492250"/>
          </a:xfrm>
          <a:prstGeom prst="straightConnector1">
            <a:avLst/>
          </a:prstGeom>
          <a:noFill/>
          <a:ln cap="flat" cmpd="sng" w="19050">
            <a:solidFill>
              <a:schemeClr val="dk1"/>
            </a:solidFill>
            <a:prstDash val="solid"/>
            <a:round/>
            <a:headEnd len="med" w="med" type="none"/>
            <a:tailEnd len="med" w="med" type="none"/>
          </a:ln>
        </p:spPr>
      </p:cxnSp>
      <p:cxnSp>
        <p:nvCxnSpPr>
          <p:cNvPr id="3181" name="Google Shape;3181;p56"/>
          <p:cNvCxnSpPr/>
          <p:nvPr/>
        </p:nvCxnSpPr>
        <p:spPr>
          <a:xfrm>
            <a:off x="7423150" y="3497263"/>
            <a:ext cx="133350" cy="6350"/>
          </a:xfrm>
          <a:prstGeom prst="straightConnector1">
            <a:avLst/>
          </a:prstGeom>
          <a:noFill/>
          <a:ln cap="flat" cmpd="sng" w="19050">
            <a:solidFill>
              <a:schemeClr val="dk1"/>
            </a:solidFill>
            <a:prstDash val="solid"/>
            <a:round/>
            <a:headEnd len="med" w="med" type="none"/>
            <a:tailEnd len="med" w="med" type="none"/>
          </a:ln>
        </p:spPr>
      </p:cxnSp>
      <p:cxnSp>
        <p:nvCxnSpPr>
          <p:cNvPr id="3182" name="Google Shape;3182;p56"/>
          <p:cNvCxnSpPr/>
          <p:nvPr/>
        </p:nvCxnSpPr>
        <p:spPr>
          <a:xfrm>
            <a:off x="7429500" y="5002213"/>
            <a:ext cx="171450" cy="0"/>
          </a:xfrm>
          <a:prstGeom prst="straightConnector1">
            <a:avLst/>
          </a:prstGeom>
          <a:noFill/>
          <a:ln cap="flat" cmpd="sng" w="19050">
            <a:solidFill>
              <a:schemeClr val="dk1"/>
            </a:solidFill>
            <a:prstDash val="solid"/>
            <a:round/>
            <a:headEnd len="med" w="med" type="none"/>
            <a:tailEnd len="med" w="med" type="none"/>
          </a:ln>
        </p:spPr>
      </p:cxnSp>
      <p:sp>
        <p:nvSpPr>
          <p:cNvPr id="3183" name="Google Shape;3183;p56"/>
          <p:cNvSpPr txBox="1"/>
          <p:nvPr/>
        </p:nvSpPr>
        <p:spPr>
          <a:xfrm>
            <a:off x="8048625" y="3227388"/>
            <a:ext cx="919163"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10.0.0.1</a:t>
            </a:r>
            <a:endParaRPr/>
          </a:p>
        </p:txBody>
      </p:sp>
      <p:sp>
        <p:nvSpPr>
          <p:cNvPr id="3184" name="Google Shape;3184;p56"/>
          <p:cNvSpPr txBox="1"/>
          <p:nvPr/>
        </p:nvSpPr>
        <p:spPr>
          <a:xfrm>
            <a:off x="8175625" y="3995738"/>
            <a:ext cx="919163"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10.0.0.2</a:t>
            </a:r>
            <a:endParaRPr/>
          </a:p>
        </p:txBody>
      </p:sp>
      <p:sp>
        <p:nvSpPr>
          <p:cNvPr id="3185" name="Google Shape;3185;p56"/>
          <p:cNvSpPr txBox="1"/>
          <p:nvPr/>
        </p:nvSpPr>
        <p:spPr>
          <a:xfrm>
            <a:off x="8137525" y="4891088"/>
            <a:ext cx="919163"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10.0.0.3</a:t>
            </a:r>
            <a:endParaRPr/>
          </a:p>
        </p:txBody>
      </p:sp>
      <p:grpSp>
        <p:nvGrpSpPr>
          <p:cNvPr id="3186" name="Google Shape;3186;p56"/>
          <p:cNvGrpSpPr/>
          <p:nvPr/>
        </p:nvGrpSpPr>
        <p:grpSpPr>
          <a:xfrm>
            <a:off x="5635625" y="2860675"/>
            <a:ext cx="1871662" cy="1033463"/>
            <a:chOff x="3550" y="2055"/>
            <a:chExt cx="1179" cy="651"/>
          </a:xfrm>
        </p:grpSpPr>
        <p:grpSp>
          <p:nvGrpSpPr>
            <p:cNvPr id="3187" name="Google Shape;3187;p56"/>
            <p:cNvGrpSpPr/>
            <p:nvPr/>
          </p:nvGrpSpPr>
          <p:grpSpPr>
            <a:xfrm>
              <a:off x="3550" y="2055"/>
              <a:ext cx="1179" cy="357"/>
              <a:chOff x="4381" y="786"/>
              <a:chExt cx="1108" cy="357"/>
            </a:xfrm>
          </p:grpSpPr>
          <p:sp>
            <p:nvSpPr>
              <p:cNvPr id="3188" name="Google Shape;3188;p56"/>
              <p:cNvSpPr/>
              <p:nvPr/>
            </p:nvSpPr>
            <p:spPr>
              <a:xfrm>
                <a:off x="4385" y="830"/>
                <a:ext cx="1104" cy="25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189" name="Google Shape;3189;p56"/>
              <p:cNvSpPr txBox="1"/>
              <p:nvPr/>
            </p:nvSpPr>
            <p:spPr>
              <a:xfrm>
                <a:off x="4381" y="813"/>
                <a:ext cx="1045"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 10.0.0.1, 3345</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D: 128.119.40.186, 80</a:t>
                </a:r>
                <a:endParaRPr/>
              </a:p>
            </p:txBody>
          </p:sp>
          <p:grpSp>
            <p:nvGrpSpPr>
              <p:cNvPr id="3190" name="Google Shape;3190;p56"/>
              <p:cNvGrpSpPr/>
              <p:nvPr/>
            </p:nvGrpSpPr>
            <p:grpSpPr>
              <a:xfrm>
                <a:off x="5394" y="786"/>
                <a:ext cx="48" cy="99"/>
                <a:chOff x="5508" y="1599"/>
                <a:chExt cx="48" cy="99"/>
              </a:xfrm>
            </p:grpSpPr>
            <p:sp>
              <p:nvSpPr>
                <p:cNvPr id="3191" name="Google Shape;3191;p56"/>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192" name="Google Shape;3192;p56"/>
                <p:cNvCxnSpPr/>
                <p:nvPr/>
              </p:nvCxnSpPr>
              <p:spPr>
                <a:xfrm flipH="1">
                  <a:off x="5512" y="1608"/>
                  <a:ext cx="20" cy="68"/>
                </a:xfrm>
                <a:prstGeom prst="straightConnector1">
                  <a:avLst/>
                </a:prstGeom>
                <a:noFill/>
                <a:ln cap="flat" cmpd="sng" w="9525">
                  <a:solidFill>
                    <a:schemeClr val="dk1"/>
                  </a:solidFill>
                  <a:prstDash val="solid"/>
                  <a:round/>
                  <a:headEnd len="med" w="med" type="none"/>
                  <a:tailEnd len="med" w="med" type="none"/>
                </a:ln>
              </p:spPr>
            </p:cxnSp>
            <p:cxnSp>
              <p:nvCxnSpPr>
                <p:cNvPr id="3193" name="Google Shape;3193;p56"/>
                <p:cNvCxnSpPr/>
                <p:nvPr/>
              </p:nvCxnSpPr>
              <p:spPr>
                <a:xfrm flipH="1">
                  <a:off x="5536" y="1620"/>
                  <a:ext cx="20" cy="68"/>
                </a:xfrm>
                <a:prstGeom prst="straightConnector1">
                  <a:avLst/>
                </a:prstGeom>
                <a:noFill/>
                <a:ln cap="flat" cmpd="sng" w="9525">
                  <a:solidFill>
                    <a:schemeClr val="dk1"/>
                  </a:solidFill>
                  <a:prstDash val="solid"/>
                  <a:round/>
                  <a:headEnd len="med" w="med" type="none"/>
                  <a:tailEnd len="med" w="med" type="none"/>
                </a:ln>
              </p:spPr>
            </p:cxnSp>
          </p:grpSp>
          <p:grpSp>
            <p:nvGrpSpPr>
              <p:cNvPr id="3194" name="Google Shape;3194;p56"/>
              <p:cNvGrpSpPr/>
              <p:nvPr/>
            </p:nvGrpSpPr>
            <p:grpSpPr>
              <a:xfrm>
                <a:off x="5382" y="1044"/>
                <a:ext cx="48" cy="99"/>
                <a:chOff x="5508" y="1599"/>
                <a:chExt cx="48" cy="99"/>
              </a:xfrm>
            </p:grpSpPr>
            <p:sp>
              <p:nvSpPr>
                <p:cNvPr id="3195" name="Google Shape;3195;p56"/>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196" name="Google Shape;3196;p56"/>
                <p:cNvCxnSpPr/>
                <p:nvPr/>
              </p:nvCxnSpPr>
              <p:spPr>
                <a:xfrm flipH="1">
                  <a:off x="5512" y="1608"/>
                  <a:ext cx="20" cy="68"/>
                </a:xfrm>
                <a:prstGeom prst="straightConnector1">
                  <a:avLst/>
                </a:prstGeom>
                <a:noFill/>
                <a:ln cap="flat" cmpd="sng" w="9525">
                  <a:solidFill>
                    <a:schemeClr val="dk1"/>
                  </a:solidFill>
                  <a:prstDash val="solid"/>
                  <a:round/>
                  <a:headEnd len="med" w="med" type="none"/>
                  <a:tailEnd len="med" w="med" type="none"/>
                </a:ln>
              </p:spPr>
            </p:cxnSp>
            <p:cxnSp>
              <p:nvCxnSpPr>
                <p:cNvPr id="3197" name="Google Shape;3197;p56"/>
                <p:cNvCxnSpPr/>
                <p:nvPr/>
              </p:nvCxnSpPr>
              <p:spPr>
                <a:xfrm flipH="1">
                  <a:off x="5536" y="1620"/>
                  <a:ext cx="20" cy="68"/>
                </a:xfrm>
                <a:prstGeom prst="straightConnector1">
                  <a:avLst/>
                </a:prstGeom>
                <a:noFill/>
                <a:ln cap="flat" cmpd="sng" w="9525">
                  <a:solidFill>
                    <a:schemeClr val="dk1"/>
                  </a:solidFill>
                  <a:prstDash val="solid"/>
                  <a:round/>
                  <a:headEnd len="med" w="med" type="none"/>
                  <a:tailEnd len="med" w="med" type="none"/>
                </a:ln>
              </p:spPr>
            </p:cxnSp>
          </p:grpSp>
        </p:grpSp>
        <p:sp>
          <p:nvSpPr>
            <p:cNvPr id="3198" name="Google Shape;3198;p56"/>
            <p:cNvSpPr/>
            <p:nvPr/>
          </p:nvSpPr>
          <p:spPr>
            <a:xfrm>
              <a:off x="3573" y="2364"/>
              <a:ext cx="564" cy="342"/>
            </a:xfrm>
            <a:custGeom>
              <a:rect b="b" l="l" r="r" t="t"/>
              <a:pathLst>
                <a:path extrusionOk="0" h="264" w="417">
                  <a:moveTo>
                    <a:pt x="0" y="264"/>
                  </a:moveTo>
                  <a:lnTo>
                    <a:pt x="417" y="264"/>
                  </a:lnTo>
                  <a:lnTo>
                    <a:pt x="417" y="0"/>
                  </a:lnTo>
                </a:path>
              </a:pathLst>
            </a:custGeom>
            <a:noFill/>
            <a:ln cap="flat" cmpd="sng" w="28575">
              <a:solidFill>
                <a:schemeClr val="dk1"/>
              </a:solidFill>
              <a:prstDash val="solid"/>
              <a:round/>
              <a:headEnd len="med" w="med" type="triangl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199" name="Google Shape;3199;p56"/>
            <p:cNvGrpSpPr/>
            <p:nvPr/>
          </p:nvGrpSpPr>
          <p:grpSpPr>
            <a:xfrm>
              <a:off x="4032" y="2416"/>
              <a:ext cx="218" cy="231"/>
              <a:chOff x="5140" y="400"/>
              <a:chExt cx="218" cy="231"/>
            </a:xfrm>
          </p:grpSpPr>
          <p:sp>
            <p:nvSpPr>
              <p:cNvPr id="3200" name="Google Shape;3200;p56"/>
              <p:cNvSpPr/>
              <p:nvPr/>
            </p:nvSpPr>
            <p:spPr>
              <a:xfrm>
                <a:off x="5140" y="410"/>
                <a:ext cx="218" cy="218"/>
              </a:xfrm>
              <a:prstGeom prst="ellipse">
                <a:avLst/>
              </a:prstGeom>
              <a:solidFill>
                <a:schemeClr val="lt1"/>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01" name="Google Shape;3201;p56"/>
              <p:cNvSpPr txBox="1"/>
              <p:nvPr/>
            </p:nvSpPr>
            <p:spPr>
              <a:xfrm>
                <a:off x="5154" y="400"/>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1</a:t>
                </a:r>
                <a:endParaRPr/>
              </a:p>
            </p:txBody>
          </p:sp>
        </p:grpSp>
      </p:grpSp>
      <p:sp>
        <p:nvSpPr>
          <p:cNvPr id="3202" name="Google Shape;3202;p56"/>
          <p:cNvSpPr txBox="1"/>
          <p:nvPr/>
        </p:nvSpPr>
        <p:spPr>
          <a:xfrm>
            <a:off x="4533900" y="3817938"/>
            <a:ext cx="919163"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10.0.0.4</a:t>
            </a:r>
            <a:endParaRPr/>
          </a:p>
        </p:txBody>
      </p:sp>
      <p:cxnSp>
        <p:nvCxnSpPr>
          <p:cNvPr id="3203" name="Google Shape;3203;p56"/>
          <p:cNvCxnSpPr/>
          <p:nvPr/>
        </p:nvCxnSpPr>
        <p:spPr>
          <a:xfrm flipH="1">
            <a:off x="4657725" y="4073525"/>
            <a:ext cx="85725" cy="128588"/>
          </a:xfrm>
          <a:prstGeom prst="straightConnector1">
            <a:avLst/>
          </a:prstGeom>
          <a:noFill/>
          <a:ln cap="flat" cmpd="sng" w="19050">
            <a:solidFill>
              <a:schemeClr val="dk1"/>
            </a:solidFill>
            <a:prstDash val="solid"/>
            <a:round/>
            <a:headEnd len="med" w="med" type="none"/>
            <a:tailEnd len="med" w="med" type="triangle"/>
          </a:ln>
        </p:spPr>
      </p:cxnSp>
      <p:sp>
        <p:nvSpPr>
          <p:cNvPr id="3204" name="Google Shape;3204;p56"/>
          <p:cNvSpPr txBox="1"/>
          <p:nvPr/>
        </p:nvSpPr>
        <p:spPr>
          <a:xfrm>
            <a:off x="2695575" y="4375150"/>
            <a:ext cx="12573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138.76.29.7</a:t>
            </a:r>
            <a:endParaRPr/>
          </a:p>
        </p:txBody>
      </p:sp>
      <p:cxnSp>
        <p:nvCxnSpPr>
          <p:cNvPr id="3205" name="Google Shape;3205;p56"/>
          <p:cNvCxnSpPr/>
          <p:nvPr/>
        </p:nvCxnSpPr>
        <p:spPr>
          <a:xfrm flipH="1">
            <a:off x="3917950" y="4311650"/>
            <a:ext cx="85725" cy="128588"/>
          </a:xfrm>
          <a:prstGeom prst="straightConnector1">
            <a:avLst/>
          </a:prstGeom>
          <a:noFill/>
          <a:ln cap="flat" cmpd="sng" w="19050">
            <a:solidFill>
              <a:schemeClr val="dk1"/>
            </a:solidFill>
            <a:prstDash val="solid"/>
            <a:round/>
            <a:headEnd len="med" w="med" type="triangle"/>
            <a:tailEnd len="med" w="med" type="none"/>
          </a:ln>
        </p:spPr>
      </p:cxnSp>
      <p:grpSp>
        <p:nvGrpSpPr>
          <p:cNvPr id="3206" name="Google Shape;3206;p56"/>
          <p:cNvGrpSpPr/>
          <p:nvPr/>
        </p:nvGrpSpPr>
        <p:grpSpPr>
          <a:xfrm>
            <a:off x="6469063" y="1536700"/>
            <a:ext cx="2151062" cy="1422400"/>
            <a:chOff x="3944" y="968"/>
            <a:chExt cx="1355" cy="896"/>
          </a:xfrm>
        </p:grpSpPr>
        <p:sp>
          <p:nvSpPr>
            <p:cNvPr id="3207" name="Google Shape;3207;p56"/>
            <p:cNvSpPr txBox="1"/>
            <p:nvPr/>
          </p:nvSpPr>
          <p:spPr>
            <a:xfrm>
              <a:off x="4121" y="968"/>
              <a:ext cx="1178" cy="5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FF0000"/>
                  </a:solidFill>
                  <a:latin typeface="Arial"/>
                  <a:ea typeface="Arial"/>
                  <a:cs typeface="Arial"/>
                  <a:sym typeface="Arial"/>
                </a:rPr>
                <a:t>1:</a:t>
              </a:r>
              <a:r>
                <a:rPr lang="en-US" sz="1800">
                  <a:solidFill>
                    <a:srgbClr val="FF0000"/>
                  </a:solidFill>
                  <a:latin typeface="Arial"/>
                  <a:ea typeface="Arial"/>
                  <a:cs typeface="Arial"/>
                  <a:sym typeface="Arial"/>
                </a:rPr>
                <a:t> host 10.0.0.1 </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gửi datagram tới</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128.119.40, 80</a:t>
              </a:r>
              <a:endParaRPr/>
            </a:p>
          </p:txBody>
        </p:sp>
        <p:cxnSp>
          <p:nvCxnSpPr>
            <p:cNvPr id="3208" name="Google Shape;3208;p56"/>
            <p:cNvCxnSpPr/>
            <p:nvPr/>
          </p:nvCxnSpPr>
          <p:spPr>
            <a:xfrm flipH="1">
              <a:off x="3944" y="1105"/>
              <a:ext cx="197" cy="759"/>
            </a:xfrm>
            <a:prstGeom prst="straightConnector1">
              <a:avLst/>
            </a:prstGeom>
            <a:noFill/>
            <a:ln cap="flat" cmpd="sng" w="19050">
              <a:solidFill>
                <a:srgbClr val="FF0000"/>
              </a:solidFill>
              <a:prstDash val="solid"/>
              <a:round/>
              <a:headEnd len="med" w="med" type="none"/>
              <a:tailEnd len="med" w="med" type="triangle"/>
            </a:ln>
          </p:spPr>
        </p:cxnSp>
      </p:grpSp>
      <p:sp>
        <p:nvSpPr>
          <p:cNvPr id="3209" name="Google Shape;3209;p56"/>
          <p:cNvSpPr/>
          <p:nvPr/>
        </p:nvSpPr>
        <p:spPr>
          <a:xfrm>
            <a:off x="2344738" y="2627313"/>
            <a:ext cx="3862387" cy="1531937"/>
          </a:xfrm>
          <a:custGeom>
            <a:rect b="b" l="l" r="r" t="t"/>
            <a:pathLst>
              <a:path extrusionOk="0" h="965" w="2433">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a:gsLst>
              <a:gs pos="0">
                <a:schemeClr val="hlink"/>
              </a:gs>
              <a:gs pos="100000">
                <a:schemeClr val="lt1"/>
              </a:gs>
            </a:gsLst>
            <a:lin ang="5400000" scaled="0"/>
          </a:gradFill>
          <a:ln cap="flat" cmpd="sng" w="9525">
            <a:solidFill>
              <a:schemeClr val="hlink"/>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10" name="Google Shape;3210;p56"/>
          <p:cNvSpPr/>
          <p:nvPr/>
        </p:nvSpPr>
        <p:spPr>
          <a:xfrm>
            <a:off x="2344738" y="1374775"/>
            <a:ext cx="3784600" cy="1354138"/>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11" name="Google Shape;3211;p56"/>
          <p:cNvSpPr txBox="1"/>
          <p:nvPr/>
        </p:nvSpPr>
        <p:spPr>
          <a:xfrm>
            <a:off x="2246313" y="1419225"/>
            <a:ext cx="395605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Bảng phiên dịch NAT</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Địa chỉ phía WAN    Địa chỉ phía LAN</a:t>
            </a:r>
            <a:endParaRPr/>
          </a:p>
        </p:txBody>
      </p:sp>
      <p:cxnSp>
        <p:nvCxnSpPr>
          <p:cNvPr id="3212" name="Google Shape;3212;p56"/>
          <p:cNvCxnSpPr/>
          <p:nvPr/>
        </p:nvCxnSpPr>
        <p:spPr>
          <a:xfrm flipH="1" rot="10800000">
            <a:off x="2344738" y="1747838"/>
            <a:ext cx="3790950" cy="11112"/>
          </a:xfrm>
          <a:prstGeom prst="straightConnector1">
            <a:avLst/>
          </a:prstGeom>
          <a:noFill/>
          <a:ln cap="flat" cmpd="sng" w="9525">
            <a:solidFill>
              <a:schemeClr val="dk1"/>
            </a:solidFill>
            <a:prstDash val="solid"/>
            <a:round/>
            <a:headEnd len="med" w="med" type="none"/>
            <a:tailEnd len="med" w="med" type="none"/>
          </a:ln>
        </p:spPr>
      </p:cxnSp>
      <p:cxnSp>
        <p:nvCxnSpPr>
          <p:cNvPr id="3213" name="Google Shape;3213;p56"/>
          <p:cNvCxnSpPr/>
          <p:nvPr/>
        </p:nvCxnSpPr>
        <p:spPr>
          <a:xfrm flipH="1" rot="10800000">
            <a:off x="2359025" y="2025650"/>
            <a:ext cx="3749675" cy="11113"/>
          </a:xfrm>
          <a:prstGeom prst="straightConnector1">
            <a:avLst/>
          </a:prstGeom>
          <a:noFill/>
          <a:ln cap="flat" cmpd="sng" w="9525">
            <a:solidFill>
              <a:schemeClr val="dk1"/>
            </a:solidFill>
            <a:prstDash val="solid"/>
            <a:round/>
            <a:headEnd len="med" w="med" type="none"/>
            <a:tailEnd len="med" w="med" type="none"/>
          </a:ln>
        </p:spPr>
      </p:cxnSp>
      <p:cxnSp>
        <p:nvCxnSpPr>
          <p:cNvPr id="3214" name="Google Shape;3214;p56"/>
          <p:cNvCxnSpPr/>
          <p:nvPr/>
        </p:nvCxnSpPr>
        <p:spPr>
          <a:xfrm>
            <a:off x="4468813" y="1770063"/>
            <a:ext cx="3175" cy="955675"/>
          </a:xfrm>
          <a:prstGeom prst="straightConnector1">
            <a:avLst/>
          </a:prstGeom>
          <a:noFill/>
          <a:ln cap="flat" cmpd="sng" w="9525">
            <a:solidFill>
              <a:schemeClr val="dk1"/>
            </a:solidFill>
            <a:prstDash val="solid"/>
            <a:round/>
            <a:headEnd len="med" w="med" type="none"/>
            <a:tailEnd len="med" w="med" type="none"/>
          </a:ln>
        </p:spPr>
      </p:cxnSp>
      <p:grpSp>
        <p:nvGrpSpPr>
          <p:cNvPr id="3215" name="Google Shape;3215;p56"/>
          <p:cNvGrpSpPr/>
          <p:nvPr/>
        </p:nvGrpSpPr>
        <p:grpSpPr>
          <a:xfrm>
            <a:off x="4062413" y="4105275"/>
            <a:ext cx="555625" cy="307975"/>
            <a:chOff x="3600" y="219"/>
            <a:chExt cx="360" cy="175"/>
          </a:xfrm>
        </p:grpSpPr>
        <p:sp>
          <p:nvSpPr>
            <p:cNvPr id="3216" name="Google Shape;3216;p56"/>
            <p:cNvSpPr/>
            <p:nvPr/>
          </p:nvSpPr>
          <p:spPr>
            <a:xfrm>
              <a:off x="3603" y="297"/>
              <a:ext cx="357" cy="9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217" name="Google Shape;3217;p56"/>
            <p:cNvCxnSpPr/>
            <p:nvPr/>
          </p:nvCxnSpPr>
          <p:spPr>
            <a:xfrm>
              <a:off x="3603" y="289"/>
              <a:ext cx="0" cy="60"/>
            </a:xfrm>
            <a:prstGeom prst="straightConnector1">
              <a:avLst/>
            </a:prstGeom>
            <a:noFill/>
            <a:ln cap="flat" cmpd="sng" w="12700">
              <a:solidFill>
                <a:schemeClr val="dk1"/>
              </a:solidFill>
              <a:prstDash val="solid"/>
              <a:round/>
              <a:headEnd len="med" w="med" type="none"/>
              <a:tailEnd len="med" w="med" type="none"/>
            </a:ln>
          </p:spPr>
        </p:cxnSp>
        <p:cxnSp>
          <p:nvCxnSpPr>
            <p:cNvPr id="3218" name="Google Shape;3218;p56"/>
            <p:cNvCxnSpPr/>
            <p:nvPr/>
          </p:nvCxnSpPr>
          <p:spPr>
            <a:xfrm>
              <a:off x="3960" y="289"/>
              <a:ext cx="0" cy="60"/>
            </a:xfrm>
            <a:prstGeom prst="straightConnector1">
              <a:avLst/>
            </a:prstGeom>
            <a:noFill/>
            <a:ln cap="flat" cmpd="sng" w="12700">
              <a:solidFill>
                <a:schemeClr val="dk1"/>
              </a:solidFill>
              <a:prstDash val="solid"/>
              <a:round/>
              <a:headEnd len="med" w="med" type="none"/>
              <a:tailEnd len="med" w="med" type="none"/>
            </a:ln>
          </p:spPr>
        </p:cxnSp>
        <p:sp>
          <p:nvSpPr>
            <p:cNvPr id="3219" name="Google Shape;3219;p56"/>
            <p:cNvSpPr/>
            <p:nvPr/>
          </p:nvSpPr>
          <p:spPr>
            <a:xfrm>
              <a:off x="3603" y="289"/>
              <a:ext cx="354" cy="5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220" name="Google Shape;3220;p56"/>
            <p:cNvSpPr/>
            <p:nvPr/>
          </p:nvSpPr>
          <p:spPr>
            <a:xfrm>
              <a:off x="3600" y="219"/>
              <a:ext cx="357" cy="113"/>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221" name="Google Shape;3221;p56"/>
            <p:cNvGrpSpPr/>
            <p:nvPr/>
          </p:nvGrpSpPr>
          <p:grpSpPr>
            <a:xfrm>
              <a:off x="3686" y="244"/>
              <a:ext cx="177" cy="66"/>
              <a:chOff x="2848" y="848"/>
              <a:chExt cx="140" cy="98"/>
            </a:xfrm>
          </p:grpSpPr>
          <p:cxnSp>
            <p:nvCxnSpPr>
              <p:cNvPr id="3222" name="Google Shape;3222;p5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223" name="Google Shape;3223;p5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224" name="Google Shape;3224;p5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225" name="Google Shape;3225;p56"/>
            <p:cNvGrpSpPr/>
            <p:nvPr/>
          </p:nvGrpSpPr>
          <p:grpSpPr>
            <a:xfrm flipH="1" rot="10800000">
              <a:off x="3686" y="243"/>
              <a:ext cx="177" cy="66"/>
              <a:chOff x="2848" y="848"/>
              <a:chExt cx="140" cy="98"/>
            </a:xfrm>
          </p:grpSpPr>
          <p:cxnSp>
            <p:nvCxnSpPr>
              <p:cNvPr id="3226" name="Google Shape;3226;p5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227" name="Google Shape;3227;p5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228" name="Google Shape;3228;p5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229" name="Google Shape;3229;p56"/>
          <p:cNvSpPr txBox="1"/>
          <p:nvPr/>
        </p:nvSpPr>
        <p:spPr>
          <a:xfrm>
            <a:off x="2401888" y="2044700"/>
            <a:ext cx="370205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138.76.29.7, 5001   10.0.0.1, 3345</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                                         ……</a:t>
            </a:r>
            <a:endParaRPr/>
          </a:p>
        </p:txBody>
      </p:sp>
      <p:grpSp>
        <p:nvGrpSpPr>
          <p:cNvPr id="3230" name="Google Shape;3230;p56"/>
          <p:cNvGrpSpPr/>
          <p:nvPr/>
        </p:nvGrpSpPr>
        <p:grpSpPr>
          <a:xfrm>
            <a:off x="4765675" y="3435350"/>
            <a:ext cx="2784475" cy="1631950"/>
            <a:chOff x="3002" y="2417"/>
            <a:chExt cx="1754" cy="1028"/>
          </a:xfrm>
        </p:grpSpPr>
        <p:sp>
          <p:nvSpPr>
            <p:cNvPr id="3231" name="Google Shape;3231;p56"/>
            <p:cNvSpPr/>
            <p:nvPr/>
          </p:nvSpPr>
          <p:spPr>
            <a:xfrm>
              <a:off x="3002" y="3051"/>
              <a:ext cx="1175" cy="25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32" name="Google Shape;3232;p56"/>
            <p:cNvSpPr txBox="1"/>
            <p:nvPr/>
          </p:nvSpPr>
          <p:spPr>
            <a:xfrm>
              <a:off x="3104" y="3042"/>
              <a:ext cx="1112" cy="4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 128.119.40.186, 80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D: 10.0.0.1, 3345</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grpSp>
          <p:nvGrpSpPr>
            <p:cNvPr id="3233" name="Google Shape;3233;p56"/>
            <p:cNvGrpSpPr/>
            <p:nvPr/>
          </p:nvGrpSpPr>
          <p:grpSpPr>
            <a:xfrm>
              <a:off x="3054" y="3007"/>
              <a:ext cx="51" cy="99"/>
              <a:chOff x="5508" y="1599"/>
              <a:chExt cx="48" cy="99"/>
            </a:xfrm>
          </p:grpSpPr>
          <p:sp>
            <p:nvSpPr>
              <p:cNvPr id="3234" name="Google Shape;3234;p56"/>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235" name="Google Shape;3235;p56"/>
              <p:cNvCxnSpPr/>
              <p:nvPr/>
            </p:nvCxnSpPr>
            <p:spPr>
              <a:xfrm flipH="1">
                <a:off x="5512" y="1608"/>
                <a:ext cx="20" cy="68"/>
              </a:xfrm>
              <a:prstGeom prst="straightConnector1">
                <a:avLst/>
              </a:prstGeom>
              <a:noFill/>
              <a:ln cap="flat" cmpd="sng" w="9525">
                <a:solidFill>
                  <a:schemeClr val="dk1"/>
                </a:solidFill>
                <a:prstDash val="solid"/>
                <a:round/>
                <a:headEnd len="med" w="med" type="none"/>
                <a:tailEnd len="med" w="med" type="none"/>
              </a:ln>
            </p:spPr>
          </p:cxnSp>
          <p:cxnSp>
            <p:nvCxnSpPr>
              <p:cNvPr id="3236" name="Google Shape;3236;p56"/>
              <p:cNvCxnSpPr/>
              <p:nvPr/>
            </p:nvCxnSpPr>
            <p:spPr>
              <a:xfrm flipH="1">
                <a:off x="5536" y="1620"/>
                <a:ext cx="20" cy="68"/>
              </a:xfrm>
              <a:prstGeom prst="straightConnector1">
                <a:avLst/>
              </a:prstGeom>
              <a:noFill/>
              <a:ln cap="flat" cmpd="sng" w="9525">
                <a:solidFill>
                  <a:schemeClr val="dk1"/>
                </a:solidFill>
                <a:prstDash val="solid"/>
                <a:round/>
                <a:headEnd len="med" w="med" type="none"/>
                <a:tailEnd len="med" w="med" type="none"/>
              </a:ln>
            </p:spPr>
          </p:cxnSp>
        </p:grpSp>
        <p:grpSp>
          <p:nvGrpSpPr>
            <p:cNvPr id="3237" name="Google Shape;3237;p56"/>
            <p:cNvGrpSpPr/>
            <p:nvPr/>
          </p:nvGrpSpPr>
          <p:grpSpPr>
            <a:xfrm>
              <a:off x="3059" y="3248"/>
              <a:ext cx="51" cy="99"/>
              <a:chOff x="5508" y="1599"/>
              <a:chExt cx="48" cy="99"/>
            </a:xfrm>
          </p:grpSpPr>
          <p:sp>
            <p:nvSpPr>
              <p:cNvPr id="3238" name="Google Shape;3238;p56"/>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239" name="Google Shape;3239;p56"/>
              <p:cNvCxnSpPr/>
              <p:nvPr/>
            </p:nvCxnSpPr>
            <p:spPr>
              <a:xfrm flipH="1">
                <a:off x="5512" y="1608"/>
                <a:ext cx="20" cy="68"/>
              </a:xfrm>
              <a:prstGeom prst="straightConnector1">
                <a:avLst/>
              </a:prstGeom>
              <a:noFill/>
              <a:ln cap="flat" cmpd="sng" w="9525">
                <a:solidFill>
                  <a:schemeClr val="dk1"/>
                </a:solidFill>
                <a:prstDash val="solid"/>
                <a:round/>
                <a:headEnd len="med" w="med" type="none"/>
                <a:tailEnd len="med" w="med" type="none"/>
              </a:ln>
            </p:spPr>
          </p:cxnSp>
          <p:cxnSp>
            <p:nvCxnSpPr>
              <p:cNvPr id="3240" name="Google Shape;3240;p56"/>
              <p:cNvCxnSpPr/>
              <p:nvPr/>
            </p:nvCxnSpPr>
            <p:spPr>
              <a:xfrm flipH="1">
                <a:off x="5536" y="1620"/>
                <a:ext cx="20" cy="68"/>
              </a:xfrm>
              <a:prstGeom prst="straightConnector1">
                <a:avLst/>
              </a:prstGeom>
              <a:noFill/>
              <a:ln cap="flat" cmpd="sng" w="9525">
                <a:solidFill>
                  <a:schemeClr val="dk1"/>
                </a:solidFill>
                <a:prstDash val="solid"/>
                <a:round/>
                <a:headEnd len="med" w="med" type="none"/>
                <a:tailEnd len="med" w="med" type="none"/>
              </a:ln>
            </p:spPr>
          </p:cxnSp>
        </p:grpSp>
        <p:sp>
          <p:nvSpPr>
            <p:cNvPr id="3241" name="Google Shape;3241;p56"/>
            <p:cNvSpPr/>
            <p:nvPr/>
          </p:nvSpPr>
          <p:spPr>
            <a:xfrm>
              <a:off x="4179" y="2417"/>
              <a:ext cx="577" cy="768"/>
            </a:xfrm>
            <a:custGeom>
              <a:rect b="b" l="l" r="r" t="t"/>
              <a:pathLst>
                <a:path extrusionOk="0" h="768" w="577">
                  <a:moveTo>
                    <a:pt x="577" y="0"/>
                  </a:moveTo>
                  <a:lnTo>
                    <a:pt x="342" y="0"/>
                  </a:lnTo>
                  <a:lnTo>
                    <a:pt x="342" y="768"/>
                  </a:lnTo>
                  <a:lnTo>
                    <a:pt x="0" y="760"/>
                  </a:lnTo>
                </a:path>
              </a:pathLst>
            </a:custGeom>
            <a:noFill/>
            <a:ln cap="flat" cmpd="sng" w="28575">
              <a:solidFill>
                <a:schemeClr val="dk1"/>
              </a:solidFill>
              <a:prstDash val="solid"/>
              <a:round/>
              <a:headEnd len="med" w="med" type="triangl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242" name="Google Shape;3242;p56"/>
            <p:cNvGrpSpPr/>
            <p:nvPr/>
          </p:nvGrpSpPr>
          <p:grpSpPr>
            <a:xfrm>
              <a:off x="4240" y="3061"/>
              <a:ext cx="218" cy="231"/>
              <a:chOff x="5140" y="400"/>
              <a:chExt cx="218" cy="231"/>
            </a:xfrm>
          </p:grpSpPr>
          <p:sp>
            <p:nvSpPr>
              <p:cNvPr id="3243" name="Google Shape;3243;p56"/>
              <p:cNvSpPr/>
              <p:nvPr/>
            </p:nvSpPr>
            <p:spPr>
              <a:xfrm>
                <a:off x="5140" y="410"/>
                <a:ext cx="218" cy="218"/>
              </a:xfrm>
              <a:prstGeom prst="ellipse">
                <a:avLst/>
              </a:prstGeom>
              <a:solidFill>
                <a:schemeClr val="lt1"/>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44" name="Google Shape;3244;p56"/>
              <p:cNvSpPr txBox="1"/>
              <p:nvPr/>
            </p:nvSpPr>
            <p:spPr>
              <a:xfrm>
                <a:off x="5154" y="400"/>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4</a:t>
                </a:r>
                <a:endParaRPr/>
              </a:p>
            </p:txBody>
          </p:sp>
        </p:grpSp>
      </p:grpSp>
      <p:grpSp>
        <p:nvGrpSpPr>
          <p:cNvPr id="3245" name="Google Shape;3245;p56"/>
          <p:cNvGrpSpPr/>
          <p:nvPr/>
        </p:nvGrpSpPr>
        <p:grpSpPr>
          <a:xfrm>
            <a:off x="1531938" y="3641725"/>
            <a:ext cx="2497137" cy="566738"/>
            <a:chOff x="1026" y="3559"/>
            <a:chExt cx="1573" cy="357"/>
          </a:xfrm>
        </p:grpSpPr>
        <p:grpSp>
          <p:nvGrpSpPr>
            <p:cNvPr id="3246" name="Google Shape;3246;p56"/>
            <p:cNvGrpSpPr/>
            <p:nvPr/>
          </p:nvGrpSpPr>
          <p:grpSpPr>
            <a:xfrm>
              <a:off x="1412" y="3559"/>
              <a:ext cx="1187" cy="357"/>
              <a:chOff x="4381" y="786"/>
              <a:chExt cx="1108" cy="357"/>
            </a:xfrm>
          </p:grpSpPr>
          <p:sp>
            <p:nvSpPr>
              <p:cNvPr id="3247" name="Google Shape;3247;p56"/>
              <p:cNvSpPr/>
              <p:nvPr/>
            </p:nvSpPr>
            <p:spPr>
              <a:xfrm>
                <a:off x="4385" y="830"/>
                <a:ext cx="1104" cy="25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48" name="Google Shape;3248;p56"/>
              <p:cNvSpPr txBox="1"/>
              <p:nvPr/>
            </p:nvSpPr>
            <p:spPr>
              <a:xfrm>
                <a:off x="4381" y="813"/>
                <a:ext cx="1045"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 138.76.29.7, 5001</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D: 128.119.40.186, 80</a:t>
                </a:r>
                <a:endParaRPr/>
              </a:p>
            </p:txBody>
          </p:sp>
          <p:grpSp>
            <p:nvGrpSpPr>
              <p:cNvPr id="3249" name="Google Shape;3249;p56"/>
              <p:cNvGrpSpPr/>
              <p:nvPr/>
            </p:nvGrpSpPr>
            <p:grpSpPr>
              <a:xfrm>
                <a:off x="5394" y="786"/>
                <a:ext cx="48" cy="99"/>
                <a:chOff x="5508" y="1599"/>
                <a:chExt cx="48" cy="99"/>
              </a:xfrm>
            </p:grpSpPr>
            <p:sp>
              <p:nvSpPr>
                <p:cNvPr id="3250" name="Google Shape;3250;p56"/>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251" name="Google Shape;3251;p56"/>
                <p:cNvCxnSpPr/>
                <p:nvPr/>
              </p:nvCxnSpPr>
              <p:spPr>
                <a:xfrm flipH="1">
                  <a:off x="5512" y="1608"/>
                  <a:ext cx="20" cy="68"/>
                </a:xfrm>
                <a:prstGeom prst="straightConnector1">
                  <a:avLst/>
                </a:prstGeom>
                <a:noFill/>
                <a:ln cap="flat" cmpd="sng" w="9525">
                  <a:solidFill>
                    <a:schemeClr val="dk1"/>
                  </a:solidFill>
                  <a:prstDash val="solid"/>
                  <a:round/>
                  <a:headEnd len="med" w="med" type="none"/>
                  <a:tailEnd len="med" w="med" type="none"/>
                </a:ln>
              </p:spPr>
            </p:cxnSp>
            <p:cxnSp>
              <p:nvCxnSpPr>
                <p:cNvPr id="3252" name="Google Shape;3252;p56"/>
                <p:cNvCxnSpPr/>
                <p:nvPr/>
              </p:nvCxnSpPr>
              <p:spPr>
                <a:xfrm flipH="1">
                  <a:off x="5536" y="1620"/>
                  <a:ext cx="20" cy="68"/>
                </a:xfrm>
                <a:prstGeom prst="straightConnector1">
                  <a:avLst/>
                </a:prstGeom>
                <a:noFill/>
                <a:ln cap="flat" cmpd="sng" w="9525">
                  <a:solidFill>
                    <a:schemeClr val="dk1"/>
                  </a:solidFill>
                  <a:prstDash val="solid"/>
                  <a:round/>
                  <a:headEnd len="med" w="med" type="none"/>
                  <a:tailEnd len="med" w="med" type="none"/>
                </a:ln>
              </p:spPr>
            </p:cxnSp>
          </p:grpSp>
          <p:grpSp>
            <p:nvGrpSpPr>
              <p:cNvPr id="3253" name="Google Shape;3253;p56"/>
              <p:cNvGrpSpPr/>
              <p:nvPr/>
            </p:nvGrpSpPr>
            <p:grpSpPr>
              <a:xfrm>
                <a:off x="5382" y="1044"/>
                <a:ext cx="48" cy="99"/>
                <a:chOff x="5508" y="1599"/>
                <a:chExt cx="48" cy="99"/>
              </a:xfrm>
            </p:grpSpPr>
            <p:sp>
              <p:nvSpPr>
                <p:cNvPr id="3254" name="Google Shape;3254;p56"/>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255" name="Google Shape;3255;p56"/>
                <p:cNvCxnSpPr/>
                <p:nvPr/>
              </p:nvCxnSpPr>
              <p:spPr>
                <a:xfrm flipH="1">
                  <a:off x="5512" y="1608"/>
                  <a:ext cx="20" cy="68"/>
                </a:xfrm>
                <a:prstGeom prst="straightConnector1">
                  <a:avLst/>
                </a:prstGeom>
                <a:noFill/>
                <a:ln cap="flat" cmpd="sng" w="9525">
                  <a:solidFill>
                    <a:schemeClr val="dk1"/>
                  </a:solidFill>
                  <a:prstDash val="solid"/>
                  <a:round/>
                  <a:headEnd len="med" w="med" type="none"/>
                  <a:tailEnd len="med" w="med" type="none"/>
                </a:ln>
              </p:spPr>
            </p:cxnSp>
            <p:cxnSp>
              <p:nvCxnSpPr>
                <p:cNvPr id="3256" name="Google Shape;3256;p56"/>
                <p:cNvCxnSpPr/>
                <p:nvPr/>
              </p:nvCxnSpPr>
              <p:spPr>
                <a:xfrm flipH="1">
                  <a:off x="5536" y="1620"/>
                  <a:ext cx="20" cy="68"/>
                </a:xfrm>
                <a:prstGeom prst="straightConnector1">
                  <a:avLst/>
                </a:prstGeom>
                <a:noFill/>
                <a:ln cap="flat" cmpd="sng" w="9525">
                  <a:solidFill>
                    <a:schemeClr val="dk1"/>
                  </a:solidFill>
                  <a:prstDash val="solid"/>
                  <a:round/>
                  <a:headEnd len="med" w="med" type="none"/>
                  <a:tailEnd len="med" w="med" type="none"/>
                </a:ln>
              </p:spPr>
            </p:cxnSp>
          </p:grpSp>
        </p:grpSp>
        <p:cxnSp>
          <p:nvCxnSpPr>
            <p:cNvPr id="3257" name="Google Shape;3257;p56"/>
            <p:cNvCxnSpPr/>
            <p:nvPr/>
          </p:nvCxnSpPr>
          <p:spPr>
            <a:xfrm rot="10800000">
              <a:off x="1026" y="3729"/>
              <a:ext cx="376" cy="0"/>
            </a:xfrm>
            <a:prstGeom prst="straightConnector1">
              <a:avLst/>
            </a:prstGeom>
            <a:noFill/>
            <a:ln cap="flat" cmpd="sng" w="19050">
              <a:solidFill>
                <a:schemeClr val="dk1"/>
              </a:solidFill>
              <a:prstDash val="solid"/>
              <a:round/>
              <a:headEnd len="med" w="med" type="none"/>
              <a:tailEnd len="med" w="med" type="triangle"/>
            </a:ln>
          </p:spPr>
        </p:cxnSp>
        <p:grpSp>
          <p:nvGrpSpPr>
            <p:cNvPr id="3258" name="Google Shape;3258;p56"/>
            <p:cNvGrpSpPr/>
            <p:nvPr/>
          </p:nvGrpSpPr>
          <p:grpSpPr>
            <a:xfrm>
              <a:off x="1143" y="3613"/>
              <a:ext cx="218" cy="231"/>
              <a:chOff x="5140" y="400"/>
              <a:chExt cx="218" cy="231"/>
            </a:xfrm>
          </p:grpSpPr>
          <p:sp>
            <p:nvSpPr>
              <p:cNvPr id="3259" name="Google Shape;3259;p56"/>
              <p:cNvSpPr/>
              <p:nvPr/>
            </p:nvSpPr>
            <p:spPr>
              <a:xfrm>
                <a:off x="5140" y="410"/>
                <a:ext cx="218" cy="218"/>
              </a:xfrm>
              <a:prstGeom prst="ellipse">
                <a:avLst/>
              </a:prstGeom>
              <a:solidFill>
                <a:schemeClr val="lt1"/>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60" name="Google Shape;3260;p56"/>
              <p:cNvSpPr txBox="1"/>
              <p:nvPr/>
            </p:nvSpPr>
            <p:spPr>
              <a:xfrm>
                <a:off x="5154" y="400"/>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2</a:t>
                </a:r>
                <a:endParaRPr/>
              </a:p>
            </p:txBody>
          </p:sp>
        </p:grpSp>
      </p:grpSp>
      <p:grpSp>
        <p:nvGrpSpPr>
          <p:cNvPr id="3261" name="Google Shape;3261;p56"/>
          <p:cNvGrpSpPr/>
          <p:nvPr/>
        </p:nvGrpSpPr>
        <p:grpSpPr>
          <a:xfrm>
            <a:off x="0" y="1638300"/>
            <a:ext cx="5154613" cy="2085975"/>
            <a:chOff x="0" y="1285"/>
            <a:chExt cx="3247" cy="1314"/>
          </a:xfrm>
        </p:grpSpPr>
        <p:sp>
          <p:nvSpPr>
            <p:cNvPr id="3262" name="Google Shape;3262;p56"/>
            <p:cNvSpPr txBox="1"/>
            <p:nvPr/>
          </p:nvSpPr>
          <p:spPr>
            <a:xfrm>
              <a:off x="0" y="1285"/>
              <a:ext cx="1516" cy="10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FF0000"/>
                  </a:solidFill>
                  <a:latin typeface="Arial"/>
                  <a:ea typeface="Arial"/>
                  <a:cs typeface="Arial"/>
                  <a:sym typeface="Arial"/>
                </a:rPr>
                <a:t>2:</a:t>
              </a:r>
              <a:r>
                <a:rPr lang="en-US" sz="1800">
                  <a:solidFill>
                    <a:srgbClr val="FF0000"/>
                  </a:solidFill>
                  <a:latin typeface="Arial"/>
                  <a:ea typeface="Arial"/>
                  <a:cs typeface="Arial"/>
                  <a:sym typeface="Arial"/>
                </a:rPr>
                <a:t> NAT router</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thay đổi địa chỉ nguồn</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của datagram từ</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10.0.0.1, 3345 thành</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138.76.29.7, 5001,</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cập nhật bảng</a:t>
              </a:r>
              <a:endParaRPr/>
            </a:p>
          </p:txBody>
        </p:sp>
        <p:cxnSp>
          <p:nvCxnSpPr>
            <p:cNvPr id="3263" name="Google Shape;3263;p56"/>
            <p:cNvCxnSpPr/>
            <p:nvPr/>
          </p:nvCxnSpPr>
          <p:spPr>
            <a:xfrm>
              <a:off x="1285" y="2243"/>
              <a:ext cx="147" cy="356"/>
            </a:xfrm>
            <a:prstGeom prst="straightConnector1">
              <a:avLst/>
            </a:prstGeom>
            <a:noFill/>
            <a:ln cap="flat" cmpd="sng" w="19050">
              <a:solidFill>
                <a:srgbClr val="FF0000"/>
              </a:solidFill>
              <a:prstDash val="solid"/>
              <a:round/>
              <a:headEnd len="med" w="med" type="none"/>
              <a:tailEnd len="med" w="med" type="triangle"/>
            </a:ln>
          </p:spPr>
        </p:cxnSp>
        <p:cxnSp>
          <p:nvCxnSpPr>
            <p:cNvPr id="3264" name="Google Shape;3264;p56"/>
            <p:cNvCxnSpPr/>
            <p:nvPr/>
          </p:nvCxnSpPr>
          <p:spPr>
            <a:xfrm flipH="1" rot="10800000">
              <a:off x="1275" y="1788"/>
              <a:ext cx="663" cy="455"/>
            </a:xfrm>
            <a:prstGeom prst="straightConnector1">
              <a:avLst/>
            </a:prstGeom>
            <a:noFill/>
            <a:ln cap="flat" cmpd="sng" w="19050">
              <a:solidFill>
                <a:srgbClr val="FF0000"/>
              </a:solidFill>
              <a:prstDash val="solid"/>
              <a:round/>
              <a:headEnd len="med" w="med" type="none"/>
              <a:tailEnd len="med" w="med" type="triangle"/>
            </a:ln>
          </p:spPr>
        </p:cxnSp>
        <p:cxnSp>
          <p:nvCxnSpPr>
            <p:cNvPr id="3265" name="Google Shape;3265;p56"/>
            <p:cNvCxnSpPr/>
            <p:nvPr/>
          </p:nvCxnSpPr>
          <p:spPr>
            <a:xfrm flipH="1" rot="10800000">
              <a:off x="1275" y="1751"/>
              <a:ext cx="1972" cy="491"/>
            </a:xfrm>
            <a:prstGeom prst="straightConnector1">
              <a:avLst/>
            </a:prstGeom>
            <a:noFill/>
            <a:ln cap="flat" cmpd="sng" w="19050">
              <a:solidFill>
                <a:srgbClr val="FF0000"/>
              </a:solidFill>
              <a:prstDash val="solid"/>
              <a:round/>
              <a:headEnd len="med" w="med" type="none"/>
              <a:tailEnd len="med" w="med" type="triangle"/>
            </a:ln>
          </p:spPr>
        </p:cxnSp>
      </p:grpSp>
      <p:grpSp>
        <p:nvGrpSpPr>
          <p:cNvPr id="3266" name="Google Shape;3266;p56"/>
          <p:cNvGrpSpPr/>
          <p:nvPr/>
        </p:nvGrpSpPr>
        <p:grpSpPr>
          <a:xfrm>
            <a:off x="1360488" y="4681538"/>
            <a:ext cx="2471737" cy="696912"/>
            <a:chOff x="1163" y="3752"/>
            <a:chExt cx="1557" cy="439"/>
          </a:xfrm>
        </p:grpSpPr>
        <p:sp>
          <p:nvSpPr>
            <p:cNvPr id="3267" name="Google Shape;3267;p56"/>
            <p:cNvSpPr/>
            <p:nvPr/>
          </p:nvSpPr>
          <p:spPr>
            <a:xfrm>
              <a:off x="1163" y="3796"/>
              <a:ext cx="1183" cy="25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68" name="Google Shape;3268;p56"/>
            <p:cNvSpPr txBox="1"/>
            <p:nvPr/>
          </p:nvSpPr>
          <p:spPr>
            <a:xfrm>
              <a:off x="1281" y="3788"/>
              <a:ext cx="1120" cy="4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 128.119.40.186, 80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D: 138.76.29.7, 5001</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grpSp>
          <p:nvGrpSpPr>
            <p:cNvPr id="3269" name="Google Shape;3269;p56"/>
            <p:cNvGrpSpPr/>
            <p:nvPr/>
          </p:nvGrpSpPr>
          <p:grpSpPr>
            <a:xfrm>
              <a:off x="1214" y="3752"/>
              <a:ext cx="52" cy="99"/>
              <a:chOff x="5508" y="1599"/>
              <a:chExt cx="48" cy="99"/>
            </a:xfrm>
          </p:grpSpPr>
          <p:sp>
            <p:nvSpPr>
              <p:cNvPr id="3270" name="Google Shape;3270;p56"/>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271" name="Google Shape;3271;p56"/>
              <p:cNvCxnSpPr/>
              <p:nvPr/>
            </p:nvCxnSpPr>
            <p:spPr>
              <a:xfrm flipH="1">
                <a:off x="5512" y="1608"/>
                <a:ext cx="20" cy="68"/>
              </a:xfrm>
              <a:prstGeom prst="straightConnector1">
                <a:avLst/>
              </a:prstGeom>
              <a:noFill/>
              <a:ln cap="flat" cmpd="sng" w="9525">
                <a:solidFill>
                  <a:schemeClr val="dk1"/>
                </a:solidFill>
                <a:prstDash val="solid"/>
                <a:round/>
                <a:headEnd len="med" w="med" type="none"/>
                <a:tailEnd len="med" w="med" type="none"/>
              </a:ln>
            </p:spPr>
          </p:cxnSp>
          <p:cxnSp>
            <p:nvCxnSpPr>
              <p:cNvPr id="3272" name="Google Shape;3272;p56"/>
              <p:cNvCxnSpPr/>
              <p:nvPr/>
            </p:nvCxnSpPr>
            <p:spPr>
              <a:xfrm flipH="1">
                <a:off x="5536" y="1620"/>
                <a:ext cx="20" cy="68"/>
              </a:xfrm>
              <a:prstGeom prst="straightConnector1">
                <a:avLst/>
              </a:prstGeom>
              <a:noFill/>
              <a:ln cap="flat" cmpd="sng" w="9525">
                <a:solidFill>
                  <a:schemeClr val="dk1"/>
                </a:solidFill>
                <a:prstDash val="solid"/>
                <a:round/>
                <a:headEnd len="med" w="med" type="none"/>
                <a:tailEnd len="med" w="med" type="none"/>
              </a:ln>
            </p:spPr>
          </p:cxnSp>
        </p:grpSp>
        <p:grpSp>
          <p:nvGrpSpPr>
            <p:cNvPr id="3273" name="Google Shape;3273;p56"/>
            <p:cNvGrpSpPr/>
            <p:nvPr/>
          </p:nvGrpSpPr>
          <p:grpSpPr>
            <a:xfrm>
              <a:off x="1193" y="3984"/>
              <a:ext cx="52" cy="99"/>
              <a:chOff x="5508" y="1599"/>
              <a:chExt cx="48" cy="99"/>
            </a:xfrm>
          </p:grpSpPr>
          <p:sp>
            <p:nvSpPr>
              <p:cNvPr id="3274" name="Google Shape;3274;p56"/>
              <p:cNvSpPr/>
              <p:nvPr/>
            </p:nvSpPr>
            <p:spPr>
              <a:xfrm>
                <a:off x="5508" y="1599"/>
                <a:ext cx="48" cy="99"/>
              </a:xfrm>
              <a:custGeom>
                <a:rect b="b" l="l" r="r" t="t"/>
                <a:pathLst>
                  <a:path extrusionOk="0" h="99" w="48">
                    <a:moveTo>
                      <a:pt x="21" y="0"/>
                    </a:moveTo>
                    <a:lnTo>
                      <a:pt x="0" y="72"/>
                    </a:lnTo>
                    <a:lnTo>
                      <a:pt x="27" y="99"/>
                    </a:lnTo>
                    <a:lnTo>
                      <a:pt x="48" y="21"/>
                    </a:lnTo>
                    <a:lnTo>
                      <a:pt x="2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275" name="Google Shape;3275;p56"/>
              <p:cNvCxnSpPr/>
              <p:nvPr/>
            </p:nvCxnSpPr>
            <p:spPr>
              <a:xfrm flipH="1">
                <a:off x="5512" y="1608"/>
                <a:ext cx="20" cy="68"/>
              </a:xfrm>
              <a:prstGeom prst="straightConnector1">
                <a:avLst/>
              </a:prstGeom>
              <a:noFill/>
              <a:ln cap="flat" cmpd="sng" w="9525">
                <a:solidFill>
                  <a:schemeClr val="dk1"/>
                </a:solidFill>
                <a:prstDash val="solid"/>
                <a:round/>
                <a:headEnd len="med" w="med" type="none"/>
                <a:tailEnd len="med" w="med" type="none"/>
              </a:ln>
            </p:spPr>
          </p:cxnSp>
          <p:cxnSp>
            <p:nvCxnSpPr>
              <p:cNvPr id="3276" name="Google Shape;3276;p56"/>
              <p:cNvCxnSpPr/>
              <p:nvPr/>
            </p:nvCxnSpPr>
            <p:spPr>
              <a:xfrm flipH="1">
                <a:off x="5536" y="1620"/>
                <a:ext cx="20" cy="68"/>
              </a:xfrm>
              <a:prstGeom prst="straightConnector1">
                <a:avLst/>
              </a:prstGeom>
              <a:noFill/>
              <a:ln cap="flat" cmpd="sng" w="9525">
                <a:solidFill>
                  <a:schemeClr val="dk1"/>
                </a:solidFill>
                <a:prstDash val="solid"/>
                <a:round/>
                <a:headEnd len="med" w="med" type="none"/>
                <a:tailEnd len="med" w="med" type="none"/>
              </a:ln>
            </p:spPr>
          </p:cxnSp>
        </p:grpSp>
        <p:cxnSp>
          <p:nvCxnSpPr>
            <p:cNvPr id="3277" name="Google Shape;3277;p56"/>
            <p:cNvCxnSpPr/>
            <p:nvPr/>
          </p:nvCxnSpPr>
          <p:spPr>
            <a:xfrm rot="10800000">
              <a:off x="2344" y="3931"/>
              <a:ext cx="376" cy="0"/>
            </a:xfrm>
            <a:prstGeom prst="straightConnector1">
              <a:avLst/>
            </a:prstGeom>
            <a:noFill/>
            <a:ln cap="flat" cmpd="sng" w="19050">
              <a:solidFill>
                <a:schemeClr val="dk1"/>
              </a:solidFill>
              <a:prstDash val="solid"/>
              <a:round/>
              <a:headEnd len="med" w="med" type="triangle"/>
              <a:tailEnd len="med" w="med" type="none"/>
            </a:ln>
          </p:spPr>
        </p:cxnSp>
        <p:grpSp>
          <p:nvGrpSpPr>
            <p:cNvPr id="3278" name="Google Shape;3278;p56"/>
            <p:cNvGrpSpPr/>
            <p:nvPr/>
          </p:nvGrpSpPr>
          <p:grpSpPr>
            <a:xfrm>
              <a:off x="2409" y="3815"/>
              <a:ext cx="218" cy="231"/>
              <a:chOff x="5140" y="400"/>
              <a:chExt cx="218" cy="231"/>
            </a:xfrm>
          </p:grpSpPr>
          <p:sp>
            <p:nvSpPr>
              <p:cNvPr id="3279" name="Google Shape;3279;p56"/>
              <p:cNvSpPr/>
              <p:nvPr/>
            </p:nvSpPr>
            <p:spPr>
              <a:xfrm>
                <a:off x="5140" y="410"/>
                <a:ext cx="218" cy="218"/>
              </a:xfrm>
              <a:prstGeom prst="ellipse">
                <a:avLst/>
              </a:prstGeom>
              <a:solidFill>
                <a:schemeClr val="lt1"/>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80" name="Google Shape;3280;p56"/>
              <p:cNvSpPr txBox="1"/>
              <p:nvPr/>
            </p:nvSpPr>
            <p:spPr>
              <a:xfrm>
                <a:off x="5154" y="400"/>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3</a:t>
                </a:r>
                <a:endParaRPr/>
              </a:p>
            </p:txBody>
          </p:sp>
        </p:grpSp>
      </p:grpSp>
      <p:sp>
        <p:nvSpPr>
          <p:cNvPr id="3281" name="Google Shape;3281;p56"/>
          <p:cNvSpPr txBox="1"/>
          <p:nvPr/>
        </p:nvSpPr>
        <p:spPr>
          <a:xfrm>
            <a:off x="1317625" y="5137150"/>
            <a:ext cx="282257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FF0000"/>
                </a:solidFill>
                <a:latin typeface="Arial"/>
                <a:ea typeface="Arial"/>
                <a:cs typeface="Arial"/>
                <a:sym typeface="Arial"/>
              </a:rPr>
              <a:t>3:</a:t>
            </a:r>
            <a:r>
              <a:rPr lang="en-US" sz="1800">
                <a:solidFill>
                  <a:srgbClr val="FF0000"/>
                </a:solidFill>
                <a:latin typeface="Arial"/>
                <a:ea typeface="Arial"/>
                <a:cs typeface="Arial"/>
                <a:sym typeface="Arial"/>
              </a:rPr>
              <a:t> Trả lời đến địa chỉ đích:</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 138.76.29.7, 5001</a:t>
            </a:r>
            <a:endParaRPr/>
          </a:p>
        </p:txBody>
      </p:sp>
      <p:sp>
        <p:nvSpPr>
          <p:cNvPr id="3282" name="Google Shape;3282;p56"/>
          <p:cNvSpPr txBox="1"/>
          <p:nvPr/>
        </p:nvSpPr>
        <p:spPr>
          <a:xfrm>
            <a:off x="4741863" y="4972050"/>
            <a:ext cx="3663950" cy="1465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FF0000"/>
                </a:solidFill>
                <a:latin typeface="Arial"/>
                <a:ea typeface="Arial"/>
                <a:cs typeface="Arial"/>
                <a:sym typeface="Arial"/>
              </a:rPr>
              <a:t>4:</a:t>
            </a:r>
            <a:r>
              <a:rPr lang="en-US" sz="1800">
                <a:solidFill>
                  <a:srgbClr val="FF0000"/>
                </a:solidFill>
                <a:latin typeface="Arial"/>
                <a:ea typeface="Arial"/>
                <a:cs typeface="Arial"/>
                <a:sym typeface="Arial"/>
              </a:rPr>
              <a:t> NAT router</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thay đổi địa chỉ đích của datagram</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từ 138.76.29.7, 5001 </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thành 10.0.0.1, 3345</a:t>
            </a:r>
            <a:r>
              <a:rPr lang="en-US" sz="1800">
                <a:solidFill>
                  <a:schemeClr val="dk1"/>
                </a:solidFill>
                <a:latin typeface="Arial"/>
                <a:ea typeface="Arial"/>
                <a:cs typeface="Arial"/>
                <a:sym typeface="Arial"/>
              </a:rPr>
              <a:t> </a:t>
            </a:r>
            <a:endParaRPr sz="1800">
              <a:solidFill>
                <a:srgbClr val="FF0000"/>
              </a:solidFill>
              <a:latin typeface="Arial"/>
              <a:ea typeface="Arial"/>
              <a:cs typeface="Arial"/>
              <a:sym typeface="Arial"/>
            </a:endParaRPr>
          </a:p>
          <a:p>
            <a:pPr indent="0" lvl="0" marL="0" marR="0" rtl="0" algn="l">
              <a:spcBef>
                <a:spcPts val="0"/>
              </a:spcBef>
              <a:spcAft>
                <a:spcPts val="0"/>
              </a:spcAft>
              <a:buNone/>
            </a:pPr>
            <a:r>
              <a:t/>
            </a:r>
            <a:endParaRPr sz="1800">
              <a:solidFill>
                <a:srgbClr val="FF0000"/>
              </a:solidFill>
              <a:latin typeface="Arial"/>
              <a:ea typeface="Arial"/>
              <a:cs typeface="Arial"/>
              <a:sym typeface="Arial"/>
            </a:endParaRPr>
          </a:p>
        </p:txBody>
      </p:sp>
      <p:cxnSp>
        <p:nvCxnSpPr>
          <p:cNvPr id="3283" name="Google Shape;3283;p56"/>
          <p:cNvCxnSpPr/>
          <p:nvPr/>
        </p:nvCxnSpPr>
        <p:spPr>
          <a:xfrm>
            <a:off x="1022350" y="4273550"/>
            <a:ext cx="3025775" cy="635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6"/>
                                        </p:tgtEl>
                                        <p:attrNameLst>
                                          <p:attrName>style.visibility</p:attrName>
                                        </p:attrNameLst>
                                      </p:cBhvr>
                                      <p:to>
                                        <p:strVal val="visible"/>
                                      </p:to>
                                    </p:set>
                                    <p:animEffect filter="fade" transition="in">
                                      <p:cBhvr>
                                        <p:cTn dur="1000"/>
                                        <p:tgtEl>
                                          <p:spTgt spid="3186"/>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5"/>
                                        </p:tgtEl>
                                        <p:attrNameLst>
                                          <p:attrName>style.visibility</p:attrName>
                                        </p:attrNameLst>
                                      </p:cBhvr>
                                      <p:to>
                                        <p:strVal val="visible"/>
                                      </p:to>
                                    </p:set>
                                    <p:animEffect filter="fade" transition="in">
                                      <p:cBhvr>
                                        <p:cTn dur="1000"/>
                                        <p:tgtEl>
                                          <p:spTgt spid="3245"/>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229"/>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3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6"/>
                                        </p:tgtEl>
                                        <p:attrNameLst>
                                          <p:attrName>style.visibility</p:attrName>
                                        </p:attrNameLst>
                                      </p:cBhvr>
                                      <p:to>
                                        <p:strVal val="visible"/>
                                      </p:to>
                                    </p:set>
                                    <p:animEffect filter="fade" transition="in">
                                      <p:cBhvr>
                                        <p:cTn dur="1000"/>
                                        <p:tgtEl>
                                          <p:spTgt spid="3266"/>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0"/>
                                        </p:tgtEl>
                                        <p:attrNameLst>
                                          <p:attrName>style.visibility</p:attrName>
                                        </p:attrNameLst>
                                      </p:cBhvr>
                                      <p:to>
                                        <p:strVal val="visible"/>
                                      </p:to>
                                    </p:set>
                                    <p:animEffect filter="fade" transition="in">
                                      <p:cBhvr>
                                        <p:cTn dur="1000"/>
                                        <p:tgtEl>
                                          <p:spTgt spid="3230"/>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8" name="Shape 3288"/>
        <p:cNvGrpSpPr/>
        <p:nvPr/>
      </p:nvGrpSpPr>
      <p:grpSpPr>
        <a:xfrm>
          <a:off x="0" y="0"/>
          <a:ext cx="0" cy="0"/>
          <a:chOff x="0" y="0"/>
          <a:chExt cx="0" cy="0"/>
        </a:xfrm>
      </p:grpSpPr>
      <p:sp>
        <p:nvSpPr>
          <p:cNvPr id="3289" name="Google Shape;3289;p5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200"/>
              <a:t>NAT: Network Address Translation</a:t>
            </a:r>
            <a:endParaRPr/>
          </a:p>
        </p:txBody>
      </p:sp>
      <p:sp>
        <p:nvSpPr>
          <p:cNvPr id="3290" name="Google Shape;3290;p57"/>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Trường giá trị cổng 16-bit: </a:t>
            </a:r>
            <a:endParaRPr/>
          </a:p>
          <a:p>
            <a:pPr indent="-273049" lvl="1" marL="639763" rtl="0" algn="l">
              <a:spcBef>
                <a:spcPts val="420"/>
              </a:spcBef>
              <a:spcAft>
                <a:spcPts val="0"/>
              </a:spcAft>
              <a:buSzPts val="1680"/>
              <a:buChar char="⚫"/>
            </a:pPr>
            <a:r>
              <a:rPr lang="en-US"/>
              <a:t>60,000 kết nối đồng thời qua một địa chỉ đơn phía LAN!</a:t>
            </a:r>
            <a:endParaRPr/>
          </a:p>
          <a:p>
            <a:pPr indent="-273050" lvl="0" marL="273050" rtl="0" algn="l">
              <a:spcBef>
                <a:spcPts val="600"/>
              </a:spcBef>
              <a:spcAft>
                <a:spcPts val="0"/>
              </a:spcAft>
              <a:buSzPts val="1680"/>
              <a:buChar char="🞆"/>
            </a:pPr>
            <a:r>
              <a:rPr lang="en-US"/>
              <a:t>Tranh luận về NAT:</a:t>
            </a:r>
            <a:endParaRPr/>
          </a:p>
          <a:p>
            <a:pPr indent="-273049" lvl="1" marL="639763" rtl="0" algn="l">
              <a:spcBef>
                <a:spcPts val="420"/>
              </a:spcBef>
              <a:spcAft>
                <a:spcPts val="0"/>
              </a:spcAft>
              <a:buSzPts val="1680"/>
              <a:buChar char="⚫"/>
            </a:pPr>
            <a:r>
              <a:rPr lang="en-US"/>
              <a:t>Các router chỉ nên xử lý tới tầng 3</a:t>
            </a:r>
            <a:endParaRPr/>
          </a:p>
          <a:p>
            <a:pPr indent="-273049" lvl="1" marL="639763" rtl="0" algn="l">
              <a:spcBef>
                <a:spcPts val="420"/>
              </a:spcBef>
              <a:spcAft>
                <a:spcPts val="0"/>
              </a:spcAft>
              <a:buSzPts val="1680"/>
              <a:buChar char="⚫"/>
            </a:pPr>
            <a:r>
              <a:rPr lang="en-US"/>
              <a:t>Vi phạm tham số end-to-end</a:t>
            </a:r>
            <a:endParaRPr/>
          </a:p>
          <a:p>
            <a:pPr indent="-182562" lvl="2" marL="914400" rtl="0" algn="l">
              <a:spcBef>
                <a:spcPts val="360"/>
              </a:spcBef>
              <a:spcAft>
                <a:spcPts val="0"/>
              </a:spcAft>
              <a:buSzPts val="1080"/>
              <a:buChar char="🞆"/>
            </a:pPr>
            <a:r>
              <a:rPr lang="en-US"/>
              <a:t>NAT có thể phải chú ý bởi người thiết kế ứng dụng, ví dụ: ứng dụng P2P</a:t>
            </a:r>
            <a:endParaRPr/>
          </a:p>
          <a:p>
            <a:pPr indent="-273049" lvl="1" marL="639763" rtl="0" algn="l">
              <a:spcBef>
                <a:spcPts val="420"/>
              </a:spcBef>
              <a:spcAft>
                <a:spcPts val="0"/>
              </a:spcAft>
              <a:buSzPts val="1680"/>
              <a:buChar char="⚫"/>
            </a:pPr>
            <a:r>
              <a:rPr lang="en-US"/>
              <a:t>Địa chỉ ngắn nên được thay bằng IPv6</a:t>
            </a:r>
            <a:endParaRPr/>
          </a:p>
          <a:p>
            <a:pPr indent="-166370" lvl="0" marL="273050" rtl="0" algn="l">
              <a:spcBef>
                <a:spcPts val="600"/>
              </a:spcBef>
              <a:spcAft>
                <a:spcPts val="0"/>
              </a:spcAft>
              <a:buSzPts val="1680"/>
              <a:buNone/>
            </a:pPr>
            <a:r>
              <a:t/>
            </a:r>
            <a:endParaRPr/>
          </a:p>
        </p:txBody>
      </p:sp>
      <p:sp>
        <p:nvSpPr>
          <p:cNvPr id="3291" name="Google Shape;3291;p5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6" name="Shape 3296"/>
        <p:cNvGrpSpPr/>
        <p:nvPr/>
      </p:nvGrpSpPr>
      <p:grpSpPr>
        <a:xfrm>
          <a:off x="0" y="0"/>
          <a:ext cx="0" cy="0"/>
          <a:chOff x="0" y="0"/>
          <a:chExt cx="0" cy="0"/>
        </a:xfrm>
      </p:grpSpPr>
      <p:sp>
        <p:nvSpPr>
          <p:cNvPr id="3297" name="Google Shape;3297;p58"/>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3298" name="Google Shape;3298;p5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3299" name="Google Shape;3299;p58"/>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solidFill>
                  <a:srgbClr val="FF0000"/>
                </a:solidFill>
              </a:rPr>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solidFill>
                  <a:srgbClr val="FF0000"/>
                </a:solidFill>
              </a:rPr>
              <a:t>ICMP</a:t>
            </a:r>
            <a:endParaRPr/>
          </a:p>
          <a:p>
            <a:pPr indent="-274320" lvl="1" marL="640080" rtl="0" algn="l">
              <a:spcBef>
                <a:spcPts val="400"/>
              </a:spcBef>
              <a:spcAft>
                <a:spcPts val="0"/>
              </a:spcAft>
              <a:buSzPts val="1600"/>
              <a:buChar char="⚫"/>
            </a:pPr>
            <a:r>
              <a:rPr lang="en-US" sz="2000"/>
              <a:t>IPv6</a:t>
            </a:r>
            <a:endParaRPr/>
          </a:p>
        </p:txBody>
      </p:sp>
      <p:sp>
        <p:nvSpPr>
          <p:cNvPr id="3300" name="Google Shape;3300;p58"/>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5" name="Shape 3305"/>
        <p:cNvGrpSpPr/>
        <p:nvPr/>
      </p:nvGrpSpPr>
      <p:grpSpPr>
        <a:xfrm>
          <a:off x="0" y="0"/>
          <a:ext cx="0" cy="0"/>
          <a:chOff x="0" y="0"/>
          <a:chExt cx="0" cy="0"/>
        </a:xfrm>
      </p:grpSpPr>
      <p:sp>
        <p:nvSpPr>
          <p:cNvPr id="3306" name="Google Shape;3306;p59"/>
          <p:cNvSpPr txBox="1"/>
          <p:nvPr>
            <p:ph type="title"/>
          </p:nvPr>
        </p:nvSpPr>
        <p:spPr>
          <a:xfrm>
            <a:off x="533400" y="228600"/>
            <a:ext cx="8124825"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200"/>
              <a:t>ICMP: Internet Control Message Protocol</a:t>
            </a:r>
            <a:endParaRPr/>
          </a:p>
        </p:txBody>
      </p:sp>
      <p:sp>
        <p:nvSpPr>
          <p:cNvPr id="3307" name="Google Shape;3307;p5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3308" name="Google Shape;3308;p59"/>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260"/>
              <a:buChar char="🞆"/>
            </a:pPr>
            <a:r>
              <a:rPr lang="en-US" sz="1800"/>
              <a:t>Sử dụng bởi host và router để giao tiếp thông tin mức mạng</a:t>
            </a:r>
            <a:endParaRPr sz="1800"/>
          </a:p>
          <a:p>
            <a:pPr indent="-273050" lvl="1" marL="639763" rtl="0" algn="l">
              <a:spcBef>
                <a:spcPts val="360"/>
              </a:spcBef>
              <a:spcAft>
                <a:spcPts val="0"/>
              </a:spcAft>
              <a:buSzPts val="1440"/>
              <a:buChar char="⚫"/>
            </a:pPr>
            <a:r>
              <a:rPr lang="en-US" sz="1800"/>
              <a:t>Thông báo lỗi: không thấy host, mạng, cổng, giao thức</a:t>
            </a:r>
            <a:endParaRPr sz="1800"/>
          </a:p>
          <a:p>
            <a:pPr indent="-273050" lvl="1" marL="639763" rtl="0" algn="l">
              <a:spcBef>
                <a:spcPts val="360"/>
              </a:spcBef>
              <a:spcAft>
                <a:spcPts val="0"/>
              </a:spcAft>
              <a:buSzPts val="1440"/>
              <a:buChar char="⚫"/>
            </a:pPr>
            <a:r>
              <a:rPr lang="en-US" sz="1800"/>
              <a:t>Echo request/reply (sử dụng trong lệnh ping)</a:t>
            </a:r>
            <a:endParaRPr/>
          </a:p>
          <a:p>
            <a:pPr indent="-273050" lvl="0" marL="273050" rtl="0" algn="l">
              <a:spcBef>
                <a:spcPts val="600"/>
              </a:spcBef>
              <a:spcAft>
                <a:spcPts val="0"/>
              </a:spcAft>
              <a:buSzPts val="1260"/>
              <a:buChar char="🞆"/>
            </a:pPr>
            <a:r>
              <a:rPr lang="en-US" sz="1800"/>
              <a:t>Tầng mạng trên IP:</a:t>
            </a:r>
            <a:endParaRPr/>
          </a:p>
          <a:p>
            <a:pPr indent="-273050" lvl="1" marL="639763" rtl="0" algn="l">
              <a:spcBef>
                <a:spcPts val="360"/>
              </a:spcBef>
              <a:spcAft>
                <a:spcPts val="0"/>
              </a:spcAft>
              <a:buSzPts val="1440"/>
              <a:buChar char="⚫"/>
            </a:pPr>
            <a:r>
              <a:rPr lang="en-US" sz="1800"/>
              <a:t>Bản tin ICMP được chứa trong IP datagram</a:t>
            </a:r>
            <a:endParaRPr/>
          </a:p>
          <a:p>
            <a:pPr indent="-273050" lvl="0" marL="273050" rtl="0" algn="l">
              <a:spcBef>
                <a:spcPts val="600"/>
              </a:spcBef>
              <a:spcAft>
                <a:spcPts val="0"/>
              </a:spcAft>
              <a:buSzPts val="1260"/>
              <a:buChar char="🞆"/>
            </a:pPr>
            <a:r>
              <a:rPr lang="en-US" sz="1800">
                <a:solidFill>
                  <a:schemeClr val="accent2"/>
                </a:solidFill>
              </a:rPr>
              <a:t>Bản tin ICMP:</a:t>
            </a:r>
            <a:r>
              <a:rPr lang="en-US" sz="1800"/>
              <a:t> type, code, 8 byte đầu tiên của IP datagram gây ra lỗi</a:t>
            </a:r>
            <a:endParaRPr sz="1800"/>
          </a:p>
        </p:txBody>
      </p:sp>
      <p:sp>
        <p:nvSpPr>
          <p:cNvPr id="3309" name="Google Shape;3309;p59"/>
          <p:cNvSpPr txBox="1"/>
          <p:nvPr/>
        </p:nvSpPr>
        <p:spPr>
          <a:xfrm>
            <a:off x="4584700" y="1760538"/>
            <a:ext cx="4260850" cy="4486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a:ea typeface="Arial"/>
                <a:cs typeface="Arial"/>
                <a:sym typeface="Arial"/>
              </a:rPr>
              <a:t>Type</a:t>
            </a:r>
            <a:r>
              <a:rPr lang="en-US" sz="1800">
                <a:solidFill>
                  <a:schemeClr val="dk1"/>
                </a:solidFill>
                <a:latin typeface="Arial"/>
                <a:ea typeface="Arial"/>
                <a:cs typeface="Arial"/>
                <a:sym typeface="Arial"/>
              </a:rPr>
              <a:t>  </a:t>
            </a:r>
            <a:r>
              <a:rPr lang="en-US" sz="1800" u="sng">
                <a:solidFill>
                  <a:schemeClr val="dk1"/>
                </a:solidFill>
                <a:latin typeface="Arial"/>
                <a:ea typeface="Arial"/>
                <a:cs typeface="Arial"/>
                <a:sym typeface="Arial"/>
              </a:rPr>
              <a:t>Code</a:t>
            </a:r>
            <a:r>
              <a:rPr lang="en-US" sz="1800">
                <a:solidFill>
                  <a:schemeClr val="dk1"/>
                </a:solidFill>
                <a:latin typeface="Arial"/>
                <a:ea typeface="Arial"/>
                <a:cs typeface="Arial"/>
                <a:sym typeface="Arial"/>
              </a:rPr>
              <a:t>  </a:t>
            </a:r>
            <a:r>
              <a:rPr lang="en-US" sz="1800" u="sng">
                <a:solidFill>
                  <a:schemeClr val="dk1"/>
                </a:solidFill>
                <a:latin typeface="Arial"/>
                <a:ea typeface="Arial"/>
                <a:cs typeface="Arial"/>
                <a:sym typeface="Arial"/>
              </a:rPr>
              <a:t>Mô tả</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0        </a:t>
            </a:r>
            <a:r>
              <a:rPr lang="en-US" sz="1800">
                <a:solidFill>
                  <a:srgbClr val="FF0000"/>
                </a:solidFill>
                <a:latin typeface="Arial"/>
                <a:ea typeface="Arial"/>
                <a:cs typeface="Arial"/>
                <a:sym typeface="Arial"/>
              </a:rPr>
              <a:t>0         echo reply (ping)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3        0         dest. network unreachable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3        1         dest host unreachable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3        2         dest protocol unreachable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3        3         dest port unreachable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3        6         dest network unknown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3        7         dest host unknown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4        0         source quench (congestion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control - not used)</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8        0         echo request (ping)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9        0         route advertisement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10      0         router discovery</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11      0         TTL expired</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12      0         bad IP header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
          <p:cNvSpPr txBox="1"/>
          <p:nvPr>
            <p:ph type="title"/>
          </p:nvPr>
        </p:nvSpPr>
        <p:spPr>
          <a:xfrm>
            <a:off x="628650" y="279400"/>
            <a:ext cx="7886700" cy="8953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Per-router control plane</a:t>
            </a:r>
            <a:endParaRPr/>
          </a:p>
        </p:txBody>
      </p:sp>
      <p:sp>
        <p:nvSpPr>
          <p:cNvPr id="636" name="Google Shape;636;p6"/>
          <p:cNvSpPr txBox="1"/>
          <p:nvPr/>
        </p:nvSpPr>
        <p:spPr>
          <a:xfrm>
            <a:off x="585788" y="1101725"/>
            <a:ext cx="8240712" cy="83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Individual routing algorithm components </a:t>
            </a:r>
            <a:r>
              <a:rPr i="1" lang="en-US" sz="2400">
                <a:solidFill>
                  <a:srgbClr val="000090"/>
                </a:solidFill>
                <a:latin typeface="Arial"/>
                <a:ea typeface="Arial"/>
                <a:cs typeface="Arial"/>
                <a:sym typeface="Arial"/>
              </a:rPr>
              <a:t>in each and every router </a:t>
            </a:r>
            <a:r>
              <a:rPr lang="en-US" sz="2400">
                <a:solidFill>
                  <a:srgbClr val="000000"/>
                </a:solidFill>
                <a:latin typeface="Arial"/>
                <a:ea typeface="Arial"/>
                <a:cs typeface="Arial"/>
                <a:sym typeface="Arial"/>
              </a:rPr>
              <a:t>interact in the control plane</a:t>
            </a:r>
            <a:endParaRPr/>
          </a:p>
        </p:txBody>
      </p:sp>
      <p:sp>
        <p:nvSpPr>
          <p:cNvPr id="637" name="Google Shape;637;p6"/>
          <p:cNvSpPr/>
          <p:nvPr/>
        </p:nvSpPr>
        <p:spPr>
          <a:xfrm>
            <a:off x="3136900" y="5476875"/>
            <a:ext cx="3021013"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38" name="Google Shape;638;p6"/>
          <p:cNvCxnSpPr/>
          <p:nvPr/>
        </p:nvCxnSpPr>
        <p:spPr>
          <a:xfrm flipH="1" rot="10800000">
            <a:off x="3609975" y="5629275"/>
            <a:ext cx="987425" cy="131763"/>
          </a:xfrm>
          <a:prstGeom prst="straightConnector1">
            <a:avLst/>
          </a:prstGeom>
          <a:noFill/>
          <a:ln cap="flat" cmpd="sng" w="12700">
            <a:solidFill>
              <a:srgbClr val="000000"/>
            </a:solidFill>
            <a:prstDash val="solid"/>
            <a:round/>
            <a:headEnd len="med" w="med" type="none"/>
            <a:tailEnd len="med" w="med" type="none"/>
          </a:ln>
        </p:spPr>
      </p:cxnSp>
      <p:cxnSp>
        <p:nvCxnSpPr>
          <p:cNvPr id="639" name="Google Shape;639;p6"/>
          <p:cNvCxnSpPr/>
          <p:nvPr/>
        </p:nvCxnSpPr>
        <p:spPr>
          <a:xfrm>
            <a:off x="3525838" y="5815013"/>
            <a:ext cx="1695450" cy="300037"/>
          </a:xfrm>
          <a:prstGeom prst="straightConnector1">
            <a:avLst/>
          </a:prstGeom>
          <a:noFill/>
          <a:ln cap="flat" cmpd="sng" w="12700">
            <a:solidFill>
              <a:srgbClr val="000000"/>
            </a:solidFill>
            <a:prstDash val="solid"/>
            <a:round/>
            <a:headEnd len="med" w="med" type="none"/>
            <a:tailEnd len="med" w="med" type="none"/>
          </a:ln>
        </p:spPr>
      </p:cxnSp>
      <p:cxnSp>
        <p:nvCxnSpPr>
          <p:cNvPr id="640" name="Google Shape;640;p6"/>
          <p:cNvCxnSpPr/>
          <p:nvPr/>
        </p:nvCxnSpPr>
        <p:spPr>
          <a:xfrm>
            <a:off x="3535363" y="5921375"/>
            <a:ext cx="536575" cy="274638"/>
          </a:xfrm>
          <a:prstGeom prst="straightConnector1">
            <a:avLst/>
          </a:prstGeom>
          <a:noFill/>
          <a:ln cap="flat" cmpd="sng" w="12700">
            <a:solidFill>
              <a:srgbClr val="000000"/>
            </a:solidFill>
            <a:prstDash val="solid"/>
            <a:round/>
            <a:headEnd len="med" w="med" type="none"/>
            <a:tailEnd len="med" w="med" type="none"/>
          </a:ln>
        </p:spPr>
      </p:cxnSp>
      <p:cxnSp>
        <p:nvCxnSpPr>
          <p:cNvPr id="641" name="Google Shape;641;p6"/>
          <p:cNvCxnSpPr/>
          <p:nvPr/>
        </p:nvCxnSpPr>
        <p:spPr>
          <a:xfrm flipH="1" rot="10800000">
            <a:off x="4298950" y="6115050"/>
            <a:ext cx="936625" cy="80963"/>
          </a:xfrm>
          <a:prstGeom prst="straightConnector1">
            <a:avLst/>
          </a:prstGeom>
          <a:noFill/>
          <a:ln cap="flat" cmpd="sng" w="12700">
            <a:solidFill>
              <a:srgbClr val="000000"/>
            </a:solidFill>
            <a:prstDash val="solid"/>
            <a:round/>
            <a:headEnd len="med" w="med" type="none"/>
            <a:tailEnd len="med" w="med" type="none"/>
          </a:ln>
        </p:spPr>
      </p:cxnSp>
      <p:cxnSp>
        <p:nvCxnSpPr>
          <p:cNvPr id="642" name="Google Shape;642;p6"/>
          <p:cNvCxnSpPr/>
          <p:nvPr/>
        </p:nvCxnSpPr>
        <p:spPr>
          <a:xfrm>
            <a:off x="4794250" y="5661025"/>
            <a:ext cx="793750" cy="123825"/>
          </a:xfrm>
          <a:prstGeom prst="straightConnector1">
            <a:avLst/>
          </a:prstGeom>
          <a:noFill/>
          <a:ln cap="flat" cmpd="sng" w="12700">
            <a:solidFill>
              <a:srgbClr val="000000"/>
            </a:solidFill>
            <a:prstDash val="solid"/>
            <a:round/>
            <a:headEnd len="med" w="med" type="none"/>
            <a:tailEnd len="med" w="med" type="none"/>
          </a:ln>
        </p:spPr>
      </p:cxnSp>
      <p:cxnSp>
        <p:nvCxnSpPr>
          <p:cNvPr id="643" name="Google Shape;643;p6"/>
          <p:cNvCxnSpPr/>
          <p:nvPr/>
        </p:nvCxnSpPr>
        <p:spPr>
          <a:xfrm flipH="1" rot="10800000">
            <a:off x="4257675" y="5815013"/>
            <a:ext cx="1343025" cy="300037"/>
          </a:xfrm>
          <a:prstGeom prst="straightConnector1">
            <a:avLst/>
          </a:prstGeom>
          <a:noFill/>
          <a:ln cap="flat" cmpd="sng" w="12700">
            <a:solidFill>
              <a:srgbClr val="000000"/>
            </a:solidFill>
            <a:prstDash val="solid"/>
            <a:round/>
            <a:headEnd len="med" w="med" type="none"/>
            <a:tailEnd len="med" w="med" type="none"/>
          </a:ln>
        </p:spPr>
      </p:cxnSp>
      <p:cxnSp>
        <p:nvCxnSpPr>
          <p:cNvPr id="644" name="Google Shape;644;p6"/>
          <p:cNvCxnSpPr/>
          <p:nvPr/>
        </p:nvCxnSpPr>
        <p:spPr>
          <a:xfrm flipH="1" rot="10800000">
            <a:off x="5253038" y="5843588"/>
            <a:ext cx="441325" cy="271462"/>
          </a:xfrm>
          <a:prstGeom prst="straightConnector1">
            <a:avLst/>
          </a:prstGeom>
          <a:noFill/>
          <a:ln cap="flat" cmpd="sng" w="12700">
            <a:solidFill>
              <a:srgbClr val="000000"/>
            </a:solidFill>
            <a:prstDash val="solid"/>
            <a:round/>
            <a:headEnd len="med" w="med" type="none"/>
            <a:tailEnd len="med" w="med" type="none"/>
          </a:ln>
        </p:spPr>
      </p:cxnSp>
      <p:cxnSp>
        <p:nvCxnSpPr>
          <p:cNvPr id="645" name="Google Shape;645;p6"/>
          <p:cNvCxnSpPr/>
          <p:nvPr/>
        </p:nvCxnSpPr>
        <p:spPr>
          <a:xfrm>
            <a:off x="4610100" y="5629275"/>
            <a:ext cx="611188" cy="400050"/>
          </a:xfrm>
          <a:prstGeom prst="straightConnector1">
            <a:avLst/>
          </a:prstGeom>
          <a:noFill/>
          <a:ln cap="flat" cmpd="sng" w="12700">
            <a:solidFill>
              <a:srgbClr val="000000"/>
            </a:solidFill>
            <a:prstDash val="solid"/>
            <a:round/>
            <a:headEnd len="med" w="med" type="none"/>
            <a:tailEnd len="med" w="med" type="none"/>
          </a:ln>
        </p:spPr>
      </p:cxnSp>
      <p:grpSp>
        <p:nvGrpSpPr>
          <p:cNvPr id="646" name="Google Shape;646;p6"/>
          <p:cNvGrpSpPr/>
          <p:nvPr/>
        </p:nvGrpSpPr>
        <p:grpSpPr>
          <a:xfrm>
            <a:off x="3954463" y="6054725"/>
            <a:ext cx="422275" cy="293688"/>
            <a:chOff x="1871277" y="1576300"/>
            <a:chExt cx="1128371" cy="437861"/>
          </a:xfrm>
        </p:grpSpPr>
        <p:sp>
          <p:nvSpPr>
            <p:cNvPr id="647" name="Google Shape;647;p6"/>
            <p:cNvSpPr/>
            <p:nvPr/>
          </p:nvSpPr>
          <p:spPr>
            <a:xfrm flipH="1" rot="10800000">
              <a:off x="1875518" y="1694641"/>
              <a:ext cx="1124130"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48" name="Google Shape;648;p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49" name="Google Shape;649;p6"/>
            <p:cNvSpPr/>
            <p:nvPr/>
          </p:nvSpPr>
          <p:spPr>
            <a:xfrm flipH="1" rot="10800000">
              <a:off x="1871277" y="1576300"/>
              <a:ext cx="1124128"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50" name="Google Shape;650;p6"/>
            <p:cNvSpPr/>
            <p:nvPr/>
          </p:nvSpPr>
          <p:spPr>
            <a:xfrm>
              <a:off x="2159733" y="1673340"/>
              <a:ext cx="547216"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51" name="Google Shape;651;p6"/>
            <p:cNvSpPr/>
            <p:nvPr/>
          </p:nvSpPr>
          <p:spPr>
            <a:xfrm>
              <a:off x="2104585" y="1633103"/>
              <a:ext cx="661751"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52" name="Google Shape;652;p6"/>
            <p:cNvSpPr/>
            <p:nvPr/>
          </p:nvSpPr>
          <p:spPr>
            <a:xfrm>
              <a:off x="2537269" y="1727776"/>
              <a:ext cx="241795"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53" name="Google Shape;653;p6"/>
            <p:cNvSpPr/>
            <p:nvPr/>
          </p:nvSpPr>
          <p:spPr>
            <a:xfrm>
              <a:off x="2091861" y="1730144"/>
              <a:ext cx="237552"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54" name="Google Shape;654;p6"/>
            <p:cNvCxnSpPr>
              <a:endCxn id="649" idx="2"/>
            </p:cNvCxnSpPr>
            <p:nvPr/>
          </p:nvCxnSpPr>
          <p:spPr>
            <a:xfrm rot="10800000">
              <a:off x="1871277" y="1736060"/>
              <a:ext cx="42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55" name="Google Shape;655;p6"/>
            <p:cNvCxnSpPr/>
            <p:nvPr/>
          </p:nvCxnSpPr>
          <p:spPr>
            <a:xfrm rot="10800000">
              <a:off x="2995405" y="1734877"/>
              <a:ext cx="4243" cy="12307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56" name="Google Shape;656;p6"/>
          <p:cNvGrpSpPr/>
          <p:nvPr/>
        </p:nvGrpSpPr>
        <p:grpSpPr>
          <a:xfrm>
            <a:off x="4475163" y="5513388"/>
            <a:ext cx="423862" cy="292100"/>
            <a:chOff x="1871277" y="1576300"/>
            <a:chExt cx="1128371" cy="437861"/>
          </a:xfrm>
        </p:grpSpPr>
        <p:sp>
          <p:nvSpPr>
            <p:cNvPr id="657" name="Google Shape;657;p6"/>
            <p:cNvSpPr/>
            <p:nvPr/>
          </p:nvSpPr>
          <p:spPr>
            <a:xfrm flipH="1" rot="10800000">
              <a:off x="1875502" y="1692904"/>
              <a:ext cx="1124146" cy="321257"/>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58" name="Google Shape;658;p6"/>
            <p:cNvSpPr/>
            <p:nvPr/>
          </p:nvSpPr>
          <p:spPr>
            <a:xfrm>
              <a:off x="1871277" y="1740497"/>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59" name="Google Shape;659;p6"/>
            <p:cNvSpPr/>
            <p:nvPr/>
          </p:nvSpPr>
          <p:spPr>
            <a:xfrm flipH="1" rot="10800000">
              <a:off x="1871277" y="1576300"/>
              <a:ext cx="1124146" cy="32125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60" name="Google Shape;660;p6"/>
            <p:cNvSpPr/>
            <p:nvPr/>
          </p:nvSpPr>
          <p:spPr>
            <a:xfrm>
              <a:off x="2158653" y="1673866"/>
              <a:ext cx="549395" cy="15943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61" name="Google Shape;661;p6"/>
            <p:cNvSpPr/>
            <p:nvPr/>
          </p:nvSpPr>
          <p:spPr>
            <a:xfrm>
              <a:off x="2103712" y="1633412"/>
              <a:ext cx="663501" cy="111844"/>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62" name="Google Shape;662;p6"/>
            <p:cNvSpPr/>
            <p:nvPr/>
          </p:nvSpPr>
          <p:spPr>
            <a:xfrm>
              <a:off x="2534776" y="1728599"/>
              <a:ext cx="245115" cy="97566"/>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63" name="Google Shape;663;p6"/>
            <p:cNvSpPr/>
            <p:nvPr/>
          </p:nvSpPr>
          <p:spPr>
            <a:xfrm>
              <a:off x="2091035" y="1730978"/>
              <a:ext cx="240887"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64" name="Google Shape;664;p6"/>
            <p:cNvCxnSpPr>
              <a:endCxn id="659" idx="2"/>
            </p:cNvCxnSpPr>
            <p:nvPr/>
          </p:nvCxnSpPr>
          <p:spPr>
            <a:xfrm rot="10800000">
              <a:off x="1871277" y="1736928"/>
              <a:ext cx="4200" cy="1236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65" name="Google Shape;665;p6"/>
            <p:cNvCxnSpPr/>
            <p:nvPr/>
          </p:nvCxnSpPr>
          <p:spPr>
            <a:xfrm rot="10800000">
              <a:off x="2995423" y="1733359"/>
              <a:ext cx="4225" cy="12374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66" name="Google Shape;666;p6"/>
          <p:cNvGrpSpPr/>
          <p:nvPr/>
        </p:nvGrpSpPr>
        <p:grpSpPr>
          <a:xfrm>
            <a:off x="4957763" y="5967413"/>
            <a:ext cx="422275" cy="293687"/>
            <a:chOff x="1871277" y="1576300"/>
            <a:chExt cx="1128371" cy="437861"/>
          </a:xfrm>
        </p:grpSpPr>
        <p:sp>
          <p:nvSpPr>
            <p:cNvPr id="667" name="Google Shape;667;p6"/>
            <p:cNvSpPr/>
            <p:nvPr/>
          </p:nvSpPr>
          <p:spPr>
            <a:xfrm flipH="1" rot="10800000">
              <a:off x="1875518" y="1694641"/>
              <a:ext cx="1124130"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68" name="Google Shape;668;p6"/>
            <p:cNvSpPr/>
            <p:nvPr/>
          </p:nvSpPr>
          <p:spPr>
            <a:xfrm>
              <a:off x="1871277" y="1739610"/>
              <a:ext cx="1128371" cy="11597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69" name="Google Shape;669;p6"/>
            <p:cNvSpPr/>
            <p:nvPr/>
          </p:nvSpPr>
          <p:spPr>
            <a:xfrm flipH="1" rot="10800000">
              <a:off x="1871277" y="1576300"/>
              <a:ext cx="1124128"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70" name="Google Shape;670;p6"/>
            <p:cNvSpPr/>
            <p:nvPr/>
          </p:nvSpPr>
          <p:spPr>
            <a:xfrm>
              <a:off x="2159733" y="1673339"/>
              <a:ext cx="547216"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71" name="Google Shape;671;p6"/>
            <p:cNvSpPr/>
            <p:nvPr/>
          </p:nvSpPr>
          <p:spPr>
            <a:xfrm>
              <a:off x="2104585" y="1633104"/>
              <a:ext cx="661751" cy="111240"/>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72" name="Google Shape;672;p6"/>
            <p:cNvSpPr/>
            <p:nvPr/>
          </p:nvSpPr>
          <p:spPr>
            <a:xfrm>
              <a:off x="2537269" y="1727776"/>
              <a:ext cx="241795" cy="9703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73" name="Google Shape;673;p6"/>
            <p:cNvSpPr/>
            <p:nvPr/>
          </p:nvSpPr>
          <p:spPr>
            <a:xfrm>
              <a:off x="2091861" y="1730143"/>
              <a:ext cx="237552" cy="9704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74" name="Google Shape;674;p6"/>
            <p:cNvCxnSpPr>
              <a:endCxn id="669" idx="2"/>
            </p:cNvCxnSpPr>
            <p:nvPr/>
          </p:nvCxnSpPr>
          <p:spPr>
            <a:xfrm rot="10800000">
              <a:off x="1871277" y="1736060"/>
              <a:ext cx="42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75" name="Google Shape;675;p6"/>
            <p:cNvCxnSpPr/>
            <p:nvPr/>
          </p:nvCxnSpPr>
          <p:spPr>
            <a:xfrm rot="10800000">
              <a:off x="2995405" y="1734876"/>
              <a:ext cx="4243"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76" name="Google Shape;676;p6"/>
          <p:cNvGrpSpPr/>
          <p:nvPr/>
        </p:nvGrpSpPr>
        <p:grpSpPr>
          <a:xfrm>
            <a:off x="5499100" y="5653088"/>
            <a:ext cx="423863" cy="293687"/>
            <a:chOff x="1871277" y="1576300"/>
            <a:chExt cx="1128371" cy="437861"/>
          </a:xfrm>
        </p:grpSpPr>
        <p:sp>
          <p:nvSpPr>
            <p:cNvPr id="677" name="Google Shape;677;p6"/>
            <p:cNvSpPr/>
            <p:nvPr/>
          </p:nvSpPr>
          <p:spPr>
            <a:xfrm flipH="1" rot="10800000">
              <a:off x="1875504" y="1694641"/>
              <a:ext cx="1124144"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78" name="Google Shape;678;p6"/>
            <p:cNvSpPr/>
            <p:nvPr/>
          </p:nvSpPr>
          <p:spPr>
            <a:xfrm>
              <a:off x="1871277" y="1739610"/>
              <a:ext cx="1128371" cy="11597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79" name="Google Shape;679;p6"/>
            <p:cNvSpPr/>
            <p:nvPr/>
          </p:nvSpPr>
          <p:spPr>
            <a:xfrm flipH="1" rot="10800000">
              <a:off x="1871277" y="1576300"/>
              <a:ext cx="1124144"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80" name="Google Shape;680;p6"/>
            <p:cNvSpPr/>
            <p:nvPr/>
          </p:nvSpPr>
          <p:spPr>
            <a:xfrm>
              <a:off x="2158652" y="1673339"/>
              <a:ext cx="549393"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81" name="Google Shape;681;p6"/>
            <p:cNvSpPr/>
            <p:nvPr/>
          </p:nvSpPr>
          <p:spPr>
            <a:xfrm>
              <a:off x="2103714" y="1633104"/>
              <a:ext cx="663497" cy="111240"/>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82" name="Google Shape;682;p6"/>
            <p:cNvSpPr/>
            <p:nvPr/>
          </p:nvSpPr>
          <p:spPr>
            <a:xfrm>
              <a:off x="2534777" y="1727776"/>
              <a:ext cx="245114" cy="9703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83" name="Google Shape;683;p6"/>
            <p:cNvSpPr/>
            <p:nvPr/>
          </p:nvSpPr>
          <p:spPr>
            <a:xfrm>
              <a:off x="2091034" y="1730143"/>
              <a:ext cx="240889" cy="9704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84" name="Google Shape;684;p6"/>
            <p:cNvCxnSpPr>
              <a:endCxn id="679" idx="2"/>
            </p:cNvCxnSpPr>
            <p:nvPr/>
          </p:nvCxnSpPr>
          <p:spPr>
            <a:xfrm rot="10800000">
              <a:off x="1871277" y="1736060"/>
              <a:ext cx="42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85" name="Google Shape;685;p6"/>
            <p:cNvCxnSpPr/>
            <p:nvPr/>
          </p:nvCxnSpPr>
          <p:spPr>
            <a:xfrm rot="10800000">
              <a:off x="2995421" y="1734876"/>
              <a:ext cx="4227"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86" name="Google Shape;686;p6"/>
          <p:cNvGrpSpPr/>
          <p:nvPr/>
        </p:nvGrpSpPr>
        <p:grpSpPr>
          <a:xfrm>
            <a:off x="2511425" y="2370138"/>
            <a:ext cx="3952875" cy="3805237"/>
            <a:chOff x="1757805" y="2331054"/>
            <a:chExt cx="5270058" cy="3804634"/>
          </a:xfrm>
        </p:grpSpPr>
        <p:sp>
          <p:nvSpPr>
            <p:cNvPr id="687" name="Google Shape;687;p6"/>
            <p:cNvSpPr/>
            <p:nvPr/>
          </p:nvSpPr>
          <p:spPr>
            <a:xfrm>
              <a:off x="1776854" y="4829383"/>
              <a:ext cx="1221214" cy="920604"/>
            </a:xfrm>
            <a:custGeom>
              <a:rect b="b" l="l" r="r" t="t"/>
              <a:pathLst>
                <a:path extrusionOk="0" h="921649" w="1220510">
                  <a:moveTo>
                    <a:pt x="1060159" y="921649"/>
                  </a:moveTo>
                  <a:cubicBezTo>
                    <a:pt x="166591" y="183345"/>
                    <a:pt x="908943" y="790884"/>
                    <a:pt x="0" y="51716"/>
                  </a:cubicBezTo>
                  <a:cubicBezTo>
                    <a:pt x="346878" y="57311"/>
                    <a:pt x="712340" y="-5240"/>
                    <a:pt x="1059218" y="355"/>
                  </a:cubicBezTo>
                  <a:cubicBezTo>
                    <a:pt x="1192967" y="751903"/>
                    <a:pt x="1090859" y="157699"/>
                    <a:pt x="1220510" y="849923"/>
                  </a:cubicBezTo>
                  <a:cubicBezTo>
                    <a:pt x="1126090" y="855456"/>
                    <a:pt x="1222187" y="863235"/>
                    <a:pt x="1060159" y="921649"/>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88" name="Google Shape;688;p6"/>
            <p:cNvSpPr/>
            <p:nvPr/>
          </p:nvSpPr>
          <p:spPr>
            <a:xfrm>
              <a:off x="6102958" y="4916681"/>
              <a:ext cx="924905" cy="757118"/>
            </a:xfrm>
            <a:custGeom>
              <a:rect b="b" l="l" r="r" t="t"/>
              <a:pathLst>
                <a:path extrusionOk="0" h="758185" w="926304">
                  <a:moveTo>
                    <a:pt x="0" y="735614"/>
                  </a:moveTo>
                  <a:cubicBezTo>
                    <a:pt x="309918" y="169731"/>
                    <a:pt x="59088" y="622691"/>
                    <a:pt x="405840" y="13939"/>
                  </a:cubicBezTo>
                  <a:cubicBezTo>
                    <a:pt x="580581" y="18247"/>
                    <a:pt x="751563" y="-3745"/>
                    <a:pt x="926304" y="563"/>
                  </a:cubicBezTo>
                  <a:cubicBezTo>
                    <a:pt x="312762" y="607705"/>
                    <a:pt x="474902" y="459041"/>
                    <a:pt x="183705" y="758185"/>
                  </a:cubicBezTo>
                  <a:cubicBezTo>
                    <a:pt x="49420" y="729549"/>
                    <a:pt x="196198" y="734148"/>
                    <a:pt x="0" y="735614"/>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89" name="Google Shape;689;p6"/>
            <p:cNvSpPr/>
            <p:nvPr/>
          </p:nvSpPr>
          <p:spPr>
            <a:xfrm>
              <a:off x="5288109" y="4937316"/>
              <a:ext cx="725956" cy="1099963"/>
            </a:xfrm>
            <a:custGeom>
              <a:rect b="b" l="l" r="r" t="t"/>
              <a:pathLst>
                <a:path extrusionOk="0" h="1101479" w="725009">
                  <a:moveTo>
                    <a:pt x="0" y="1073986"/>
                  </a:moveTo>
                  <a:cubicBezTo>
                    <a:pt x="95638" y="589814"/>
                    <a:pt x="96800" y="618448"/>
                    <a:pt x="206612" y="1724"/>
                  </a:cubicBezTo>
                  <a:cubicBezTo>
                    <a:pt x="451440" y="14348"/>
                    <a:pt x="499346" y="35256"/>
                    <a:pt x="725009" y="0"/>
                  </a:cubicBezTo>
                  <a:cubicBezTo>
                    <a:pt x="326141" y="749497"/>
                    <a:pt x="642687" y="159790"/>
                    <a:pt x="159092" y="1101479"/>
                  </a:cubicBezTo>
                  <a:cubicBezTo>
                    <a:pt x="24807" y="1072843"/>
                    <a:pt x="92525" y="1088071"/>
                    <a:pt x="0" y="1073986"/>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90" name="Google Shape;690;p6"/>
            <p:cNvSpPr/>
            <p:nvPr/>
          </p:nvSpPr>
          <p:spPr>
            <a:xfrm>
              <a:off x="4301825" y="4956363"/>
              <a:ext cx="514308" cy="577758"/>
            </a:xfrm>
            <a:custGeom>
              <a:rect b="b" l="l" r="r" t="t"/>
              <a:pathLst>
                <a:path extrusionOk="0" h="578353" w="514180">
                  <a:moveTo>
                    <a:pt x="135770" y="577341"/>
                  </a:moveTo>
                  <a:cubicBezTo>
                    <a:pt x="50587" y="214237"/>
                    <a:pt x="96631" y="442038"/>
                    <a:pt x="0" y="0"/>
                  </a:cubicBezTo>
                  <a:lnTo>
                    <a:pt x="514180" y="10891"/>
                  </a:lnTo>
                  <a:cubicBezTo>
                    <a:pt x="417353" y="348331"/>
                    <a:pt x="426658" y="280104"/>
                    <a:pt x="339280" y="576561"/>
                  </a:cubicBezTo>
                  <a:cubicBezTo>
                    <a:pt x="292835" y="580865"/>
                    <a:pt x="203869" y="575875"/>
                    <a:pt x="135770" y="577341"/>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91" name="Google Shape;691;p6"/>
            <p:cNvSpPr/>
            <p:nvPr/>
          </p:nvSpPr>
          <p:spPr>
            <a:xfrm>
              <a:off x="3520841" y="4919856"/>
              <a:ext cx="594733" cy="1215832"/>
            </a:xfrm>
            <a:custGeom>
              <a:rect b="b" l="l" r="r" t="t"/>
              <a:pathLst>
                <a:path extrusionOk="0" h="1215612" w="594113">
                  <a:moveTo>
                    <a:pt x="403236" y="1215612"/>
                  </a:moveTo>
                  <a:cubicBezTo>
                    <a:pt x="223947" y="663007"/>
                    <a:pt x="295574" y="908506"/>
                    <a:pt x="0" y="4757"/>
                  </a:cubicBezTo>
                  <a:cubicBezTo>
                    <a:pt x="166537" y="861"/>
                    <a:pt x="336246" y="3896"/>
                    <a:pt x="502783" y="0"/>
                  </a:cubicBezTo>
                  <a:cubicBezTo>
                    <a:pt x="555943" y="995541"/>
                    <a:pt x="557486" y="515061"/>
                    <a:pt x="594113" y="1179818"/>
                  </a:cubicBezTo>
                  <a:cubicBezTo>
                    <a:pt x="496428" y="1184123"/>
                    <a:pt x="599434" y="1214146"/>
                    <a:pt x="403236" y="1215612"/>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692" name="Google Shape;692;p6"/>
            <p:cNvGrpSpPr/>
            <p:nvPr/>
          </p:nvGrpSpPr>
          <p:grpSpPr>
            <a:xfrm>
              <a:off x="1757805" y="2331054"/>
              <a:ext cx="1079409" cy="2674512"/>
              <a:chOff x="1757805" y="2331054"/>
              <a:chExt cx="1079409" cy="2674512"/>
            </a:xfrm>
          </p:grpSpPr>
          <p:sp>
            <p:nvSpPr>
              <p:cNvPr id="693" name="Google Shape;693;p6"/>
              <p:cNvSpPr/>
              <p:nvPr/>
            </p:nvSpPr>
            <p:spPr>
              <a:xfrm rot="10800000">
                <a:off x="1789553" y="2580251"/>
                <a:ext cx="1026496" cy="1084091"/>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694" name="Google Shape;694;p6"/>
              <p:cNvGrpSpPr/>
              <p:nvPr/>
            </p:nvGrpSpPr>
            <p:grpSpPr>
              <a:xfrm>
                <a:off x="1783203" y="4616692"/>
                <a:ext cx="1030731" cy="388874"/>
                <a:chOff x="4128891" y="3607012"/>
                <a:chExt cx="565960" cy="338399"/>
              </a:xfrm>
            </p:grpSpPr>
            <p:sp>
              <p:nvSpPr>
                <p:cNvPr id="695" name="Google Shape;695;p6"/>
                <p:cNvSpPr/>
                <p:nvPr/>
              </p:nvSpPr>
              <p:spPr>
                <a:xfrm>
                  <a:off x="4128891" y="3720272"/>
                  <a:ext cx="565960" cy="225139"/>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96" name="Google Shape;696;p6"/>
                <p:cNvSpPr/>
                <p:nvPr/>
              </p:nvSpPr>
              <p:spPr>
                <a:xfrm>
                  <a:off x="4128891" y="3720272"/>
                  <a:ext cx="565960" cy="111879"/>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97" name="Google Shape;697;p6"/>
                <p:cNvSpPr/>
                <p:nvPr/>
              </p:nvSpPr>
              <p:spPr>
                <a:xfrm>
                  <a:off x="4128891" y="3607012"/>
                  <a:ext cx="565960" cy="225139"/>
                </a:xfrm>
                <a:prstGeom prst="ellipse">
                  <a:avLst/>
                </a:prstGeom>
                <a:solidFill>
                  <a:srgbClr val="8383E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698" name="Google Shape;698;p6"/>
                <p:cNvCxnSpPr/>
                <p:nvPr/>
              </p:nvCxnSpPr>
              <p:spPr>
                <a:xfrm>
                  <a:off x="4694560" y="3720271"/>
                  <a:ext cx="0" cy="111880"/>
                </a:xfrm>
                <a:prstGeom prst="straightConnector1">
                  <a:avLst/>
                </a:prstGeom>
                <a:noFill/>
                <a:ln cap="flat" cmpd="sng" w="9525">
                  <a:solidFill>
                    <a:srgbClr val="000000"/>
                  </a:solidFill>
                  <a:prstDash val="solid"/>
                  <a:round/>
                  <a:headEnd len="med" w="med" type="none"/>
                  <a:tailEnd len="med" w="med" type="none"/>
                </a:ln>
              </p:spPr>
            </p:cxnSp>
            <p:cxnSp>
              <p:nvCxnSpPr>
                <p:cNvPr id="699" name="Google Shape;699;p6"/>
                <p:cNvCxnSpPr/>
                <p:nvPr/>
              </p:nvCxnSpPr>
              <p:spPr>
                <a:xfrm>
                  <a:off x="4128891" y="3720271"/>
                  <a:ext cx="0" cy="111880"/>
                </a:xfrm>
                <a:prstGeom prst="straightConnector1">
                  <a:avLst/>
                </a:prstGeom>
                <a:noFill/>
                <a:ln cap="flat" cmpd="sng" w="9525">
                  <a:solidFill>
                    <a:srgbClr val="000000"/>
                  </a:solidFill>
                  <a:prstDash val="solid"/>
                  <a:round/>
                  <a:headEnd len="med" w="med" type="none"/>
                  <a:tailEnd len="med" w="med" type="none"/>
                </a:ln>
              </p:spPr>
            </p:cxnSp>
          </p:grpSp>
          <p:sp>
            <p:nvSpPr>
              <p:cNvPr id="700" name="Google Shape;700;p6"/>
              <p:cNvSpPr/>
              <p:nvPr/>
            </p:nvSpPr>
            <p:spPr>
              <a:xfrm>
                <a:off x="1802252" y="3602439"/>
                <a:ext cx="1026496" cy="1163454"/>
              </a:xfrm>
              <a:prstGeom prst="rect">
                <a:avLst/>
              </a:prstGeom>
              <a:gradFill>
                <a:gsLst>
                  <a:gs pos="0">
                    <a:srgbClr val="ACACEA"/>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01" name="Google Shape;701;p6"/>
              <p:cNvCxnSpPr/>
              <p:nvPr/>
            </p:nvCxnSpPr>
            <p:spPr>
              <a:xfrm>
                <a:off x="1781615" y="2805642"/>
                <a:ext cx="20636" cy="2020566"/>
              </a:xfrm>
              <a:prstGeom prst="straightConnector1">
                <a:avLst/>
              </a:prstGeom>
              <a:noFill/>
              <a:ln cap="flat" cmpd="sng" w="9525">
                <a:solidFill>
                  <a:srgbClr val="000000"/>
                </a:solidFill>
                <a:prstDash val="dash"/>
                <a:round/>
                <a:headEnd len="med" w="med" type="none"/>
                <a:tailEnd len="med" w="med" type="none"/>
              </a:ln>
            </p:spPr>
          </p:cxnSp>
          <p:cxnSp>
            <p:nvCxnSpPr>
              <p:cNvPr id="702" name="Google Shape;702;p6"/>
              <p:cNvCxnSpPr/>
              <p:nvPr/>
            </p:nvCxnSpPr>
            <p:spPr>
              <a:xfrm flipH="1">
                <a:off x="2818166" y="2805642"/>
                <a:ext cx="4762" cy="1976123"/>
              </a:xfrm>
              <a:prstGeom prst="straightConnector1">
                <a:avLst/>
              </a:prstGeom>
              <a:noFill/>
              <a:ln cap="flat" cmpd="sng" w="9525">
                <a:solidFill>
                  <a:srgbClr val="000000"/>
                </a:solidFill>
                <a:prstDash val="dash"/>
                <a:round/>
                <a:headEnd len="med" w="med" type="none"/>
                <a:tailEnd len="med" w="med" type="none"/>
              </a:ln>
            </p:spPr>
          </p:cxnSp>
          <p:grpSp>
            <p:nvGrpSpPr>
              <p:cNvPr id="703" name="Google Shape;703;p6"/>
              <p:cNvGrpSpPr/>
              <p:nvPr/>
            </p:nvGrpSpPr>
            <p:grpSpPr>
              <a:xfrm>
                <a:off x="1757805" y="2331054"/>
                <a:ext cx="1079409" cy="430144"/>
                <a:chOff x="2183302" y="1574638"/>
                <a:chExt cx="1200053" cy="430112"/>
              </a:xfrm>
            </p:grpSpPr>
            <p:sp>
              <p:nvSpPr>
                <p:cNvPr id="704" name="Google Shape;704;p6"/>
                <p:cNvSpPr/>
                <p:nvPr/>
              </p:nvSpPr>
              <p:spPr>
                <a:xfrm flipH="1" rot="10800000">
                  <a:off x="2188008" y="1690498"/>
                  <a:ext cx="1192995" cy="314252"/>
                </a:xfrm>
                <a:prstGeom prst="ellipse">
                  <a:avLst/>
                </a:prstGeom>
                <a:gradFill>
                  <a:gsLst>
                    <a:gs pos="0">
                      <a:srgbClr val="262699"/>
                    </a:gs>
                    <a:gs pos="31000">
                      <a:srgbClr val="8383E0"/>
                    </a:gs>
                    <a:gs pos="100000">
                      <a:srgbClr val="D5D5F4"/>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05" name="Google Shape;705;p6"/>
                <p:cNvSpPr/>
                <p:nvPr/>
              </p:nvSpPr>
              <p:spPr>
                <a:xfrm>
                  <a:off x="2183302" y="1734938"/>
                  <a:ext cx="1197701" cy="112687"/>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06" name="Google Shape;706;p6"/>
                <p:cNvSpPr/>
                <p:nvPr/>
              </p:nvSpPr>
              <p:spPr>
                <a:xfrm flipH="1" rot="10800000">
                  <a:off x="2183302" y="1574638"/>
                  <a:ext cx="1195347" cy="314252"/>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07" name="Google Shape;707;p6"/>
                <p:cNvSpPr/>
                <p:nvPr/>
              </p:nvSpPr>
              <p:spPr>
                <a:xfrm>
                  <a:off x="2489198" y="1671452"/>
                  <a:ext cx="583555" cy="157126"/>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08" name="Google Shape;708;p6"/>
                <p:cNvSpPr/>
                <p:nvPr/>
              </p:nvSpPr>
              <p:spPr>
                <a:xfrm>
                  <a:off x="2430373" y="1630187"/>
                  <a:ext cx="701208" cy="109513"/>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09" name="Google Shape;709;p6"/>
                <p:cNvSpPr/>
                <p:nvPr/>
              </p:nvSpPr>
              <p:spPr>
                <a:xfrm>
                  <a:off x="2891569" y="1723828"/>
                  <a:ext cx="258835" cy="9522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10" name="Google Shape;710;p6"/>
                <p:cNvSpPr/>
                <p:nvPr/>
              </p:nvSpPr>
              <p:spPr>
                <a:xfrm>
                  <a:off x="2418607" y="1725415"/>
                  <a:ext cx="254129" cy="9522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711" name="Google Shape;711;p6"/>
                <p:cNvCxnSpPr>
                  <a:endCxn id="706" idx="2"/>
                </p:cNvCxnSpPr>
                <p:nvPr/>
              </p:nvCxnSpPr>
              <p:spPr>
                <a:xfrm rot="10800000">
                  <a:off x="2183302" y="1731764"/>
                  <a:ext cx="4800" cy="1221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12" name="Google Shape;712;p6"/>
                <p:cNvCxnSpPr/>
                <p:nvPr/>
              </p:nvCxnSpPr>
              <p:spPr>
                <a:xfrm rot="10800000">
                  <a:off x="3378649" y="1728589"/>
                  <a:ext cx="4706" cy="12221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13" name="Google Shape;713;p6"/>
            <p:cNvGrpSpPr/>
            <p:nvPr/>
          </p:nvGrpSpPr>
          <p:grpSpPr>
            <a:xfrm>
              <a:off x="3500438" y="3173882"/>
              <a:ext cx="522287" cy="1831685"/>
              <a:chOff x="3500438" y="3173882"/>
              <a:chExt cx="522287" cy="1831685"/>
            </a:xfrm>
          </p:grpSpPr>
          <p:sp>
            <p:nvSpPr>
              <p:cNvPr id="714" name="Google Shape;714;p6"/>
              <p:cNvSpPr/>
              <p:nvPr/>
            </p:nvSpPr>
            <p:spPr>
              <a:xfrm rot="10800000">
                <a:off x="3506026" y="3286577"/>
                <a:ext cx="499492" cy="307926"/>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15" name="Google Shape;715;p6"/>
              <p:cNvCxnSpPr/>
              <p:nvPr/>
            </p:nvCxnSpPr>
            <p:spPr>
              <a:xfrm flipH="1">
                <a:off x="4019802" y="3321497"/>
                <a:ext cx="1588" cy="1536456"/>
              </a:xfrm>
              <a:prstGeom prst="straightConnector1">
                <a:avLst/>
              </a:prstGeom>
              <a:noFill/>
              <a:ln cap="flat" cmpd="sng" w="9525">
                <a:solidFill>
                  <a:srgbClr val="000000"/>
                </a:solidFill>
                <a:prstDash val="dash"/>
                <a:round/>
                <a:headEnd len="med" w="med" type="none"/>
                <a:tailEnd len="med" w="med" type="none"/>
              </a:ln>
            </p:spPr>
          </p:cxnSp>
          <p:pic>
            <p:nvPicPr>
              <p:cNvPr descr="router_top.png" id="716" name="Google Shape;716;p6"/>
              <p:cNvPicPr preferRelativeResize="0"/>
              <p:nvPr/>
            </p:nvPicPr>
            <p:blipFill rotWithShape="1">
              <a:blip r:embed="rId3">
                <a:alphaModFix/>
              </a:blip>
              <a:srcRect b="0" l="0" r="0" t="0"/>
              <a:stretch/>
            </p:blipFill>
            <p:spPr>
              <a:xfrm>
                <a:off x="3500438" y="3194292"/>
                <a:ext cx="522287" cy="220475"/>
              </a:xfrm>
              <a:prstGeom prst="rect">
                <a:avLst/>
              </a:prstGeom>
              <a:noFill/>
              <a:ln>
                <a:noFill/>
              </a:ln>
            </p:spPr>
          </p:pic>
          <p:grpSp>
            <p:nvGrpSpPr>
              <p:cNvPr id="717" name="Google Shape;717;p6"/>
              <p:cNvGrpSpPr/>
              <p:nvPr/>
            </p:nvGrpSpPr>
            <p:grpSpPr>
              <a:xfrm>
                <a:off x="3503909" y="4783352"/>
                <a:ext cx="515893" cy="222215"/>
                <a:chOff x="4120209" y="3606297"/>
                <a:chExt cx="577134" cy="339232"/>
              </a:xfrm>
            </p:grpSpPr>
            <p:sp>
              <p:nvSpPr>
                <p:cNvPr id="718" name="Google Shape;718;p6"/>
                <p:cNvSpPr/>
                <p:nvPr/>
              </p:nvSpPr>
              <p:spPr>
                <a:xfrm>
                  <a:off x="4120209" y="3720183"/>
                  <a:ext cx="568257" cy="225346"/>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19" name="Google Shape;719;p6"/>
                <p:cNvSpPr/>
                <p:nvPr/>
              </p:nvSpPr>
              <p:spPr>
                <a:xfrm>
                  <a:off x="4120209" y="3720183"/>
                  <a:ext cx="568257" cy="111462"/>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0" name="Google Shape;720;p6"/>
                <p:cNvSpPr/>
                <p:nvPr/>
              </p:nvSpPr>
              <p:spPr>
                <a:xfrm>
                  <a:off x="4120209" y="3606297"/>
                  <a:ext cx="568257" cy="225348"/>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21" name="Google Shape;721;p6"/>
                <p:cNvCxnSpPr/>
                <p:nvPr/>
              </p:nvCxnSpPr>
              <p:spPr>
                <a:xfrm>
                  <a:off x="4697343" y="3720182"/>
                  <a:ext cx="0" cy="111462"/>
                </a:xfrm>
                <a:prstGeom prst="straightConnector1">
                  <a:avLst/>
                </a:prstGeom>
                <a:noFill/>
                <a:ln cap="flat" cmpd="sng" w="9525">
                  <a:solidFill>
                    <a:srgbClr val="000000"/>
                  </a:solidFill>
                  <a:prstDash val="solid"/>
                  <a:round/>
                  <a:headEnd len="med" w="med" type="none"/>
                  <a:tailEnd len="med" w="med" type="none"/>
                </a:ln>
              </p:spPr>
            </p:cxnSp>
            <p:cxnSp>
              <p:nvCxnSpPr>
                <p:cNvPr id="722" name="Google Shape;722;p6"/>
                <p:cNvCxnSpPr/>
                <p:nvPr/>
              </p:nvCxnSpPr>
              <p:spPr>
                <a:xfrm>
                  <a:off x="4129087" y="3720182"/>
                  <a:ext cx="0" cy="111462"/>
                </a:xfrm>
                <a:prstGeom prst="straightConnector1">
                  <a:avLst/>
                </a:prstGeom>
                <a:noFill/>
                <a:ln cap="flat" cmpd="sng" w="9525">
                  <a:solidFill>
                    <a:srgbClr val="000000"/>
                  </a:solidFill>
                  <a:prstDash val="solid"/>
                  <a:round/>
                  <a:headEnd len="med" w="med" type="none"/>
                  <a:tailEnd len="med" w="med" type="none"/>
                </a:ln>
              </p:spPr>
            </p:cxnSp>
          </p:grpSp>
          <p:sp>
            <p:nvSpPr>
              <p:cNvPr id="723" name="Google Shape;723;p6"/>
              <p:cNvSpPr/>
              <p:nvPr/>
            </p:nvSpPr>
            <p:spPr>
              <a:xfrm>
                <a:off x="3516609" y="3697674"/>
                <a:ext cx="497374" cy="1163454"/>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24" name="Google Shape;724;p6"/>
              <p:cNvCxnSpPr>
                <a:stCxn id="725" idx="2"/>
              </p:cNvCxnSpPr>
              <p:nvPr/>
            </p:nvCxnSpPr>
            <p:spPr>
              <a:xfrm flipH="1">
                <a:off x="3505458" y="3262768"/>
                <a:ext cx="4800" cy="1688700"/>
              </a:xfrm>
              <a:prstGeom prst="straightConnector1">
                <a:avLst/>
              </a:prstGeom>
              <a:noFill/>
              <a:ln cap="flat" cmpd="sng" w="9525">
                <a:solidFill>
                  <a:srgbClr val="000000"/>
                </a:solidFill>
                <a:prstDash val="dash"/>
                <a:round/>
                <a:headEnd len="med" w="med" type="none"/>
                <a:tailEnd len="med" w="med" type="none"/>
              </a:ln>
            </p:spPr>
          </p:cxnSp>
          <p:grpSp>
            <p:nvGrpSpPr>
              <p:cNvPr id="726" name="Google Shape;726;p6"/>
              <p:cNvGrpSpPr/>
              <p:nvPr/>
            </p:nvGrpSpPr>
            <p:grpSpPr>
              <a:xfrm>
                <a:off x="3510258" y="3173882"/>
                <a:ext cx="497375" cy="242850"/>
                <a:chOff x="2181401" y="1574268"/>
                <a:chExt cx="1184153" cy="430450"/>
              </a:xfrm>
            </p:grpSpPr>
            <p:sp>
              <p:nvSpPr>
                <p:cNvPr id="727" name="Google Shape;727;p6"/>
                <p:cNvSpPr/>
                <p:nvPr/>
              </p:nvSpPr>
              <p:spPr>
                <a:xfrm flipH="1" rot="10800000">
                  <a:off x="2186441" y="1689618"/>
                  <a:ext cx="1179113" cy="315100"/>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8" name="Google Shape;728;p6"/>
                <p:cNvSpPr/>
                <p:nvPr/>
              </p:nvSpPr>
              <p:spPr>
                <a:xfrm>
                  <a:off x="2181401" y="1734632"/>
                  <a:ext cx="1184153" cy="112536"/>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5" name="Google Shape;725;p6"/>
                <p:cNvSpPr/>
                <p:nvPr/>
              </p:nvSpPr>
              <p:spPr>
                <a:xfrm flipH="1" rot="10800000">
                  <a:off x="2181401" y="1574268"/>
                  <a:ext cx="1179113" cy="31510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9" name="Google Shape;729;p6"/>
                <p:cNvSpPr/>
                <p:nvPr/>
              </p:nvSpPr>
              <p:spPr>
                <a:xfrm>
                  <a:off x="2488778" y="1669923"/>
                  <a:ext cx="564362" cy="15755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30" name="Google Shape;730;p6"/>
                <p:cNvSpPr/>
                <p:nvPr/>
              </p:nvSpPr>
              <p:spPr>
                <a:xfrm>
                  <a:off x="2428310" y="1630535"/>
                  <a:ext cx="685296" cy="109723"/>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31" name="Google Shape;731;p6"/>
                <p:cNvSpPr/>
                <p:nvPr/>
              </p:nvSpPr>
              <p:spPr>
                <a:xfrm>
                  <a:off x="2891893" y="1723378"/>
                  <a:ext cx="241869" cy="95655"/>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32" name="Google Shape;732;p6"/>
                <p:cNvSpPr/>
                <p:nvPr/>
              </p:nvSpPr>
              <p:spPr>
                <a:xfrm>
                  <a:off x="2418233" y="1726191"/>
                  <a:ext cx="251947" cy="9284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733" name="Google Shape;733;p6"/>
                <p:cNvCxnSpPr>
                  <a:endCxn id="725" idx="2"/>
                </p:cNvCxnSpPr>
                <p:nvPr/>
              </p:nvCxnSpPr>
              <p:spPr>
                <a:xfrm rot="10800000">
                  <a:off x="2181401" y="1731818"/>
                  <a:ext cx="51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34" name="Google Shape;734;p6"/>
                <p:cNvCxnSpPr/>
                <p:nvPr/>
              </p:nvCxnSpPr>
              <p:spPr>
                <a:xfrm rot="10800000">
                  <a:off x="3360513" y="1729005"/>
                  <a:ext cx="5041" cy="1209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35" name="Google Shape;735;p6"/>
            <p:cNvGrpSpPr/>
            <p:nvPr/>
          </p:nvGrpSpPr>
          <p:grpSpPr>
            <a:xfrm>
              <a:off x="4299709" y="2486604"/>
              <a:ext cx="528064" cy="2517376"/>
              <a:chOff x="4299709" y="2486604"/>
              <a:chExt cx="528064" cy="2517376"/>
            </a:xfrm>
          </p:grpSpPr>
          <p:sp>
            <p:nvSpPr>
              <p:cNvPr id="736" name="Google Shape;736;p6"/>
              <p:cNvSpPr/>
              <p:nvPr/>
            </p:nvSpPr>
            <p:spPr>
              <a:xfrm rot="10800000">
                <a:off x="4316641" y="2675486"/>
                <a:ext cx="495259" cy="917430"/>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37" name="Google Shape;737;p6"/>
              <p:cNvCxnSpPr/>
              <p:nvPr/>
            </p:nvCxnSpPr>
            <p:spPr>
              <a:xfrm>
                <a:off x="4821424" y="2642154"/>
                <a:ext cx="6349" cy="2214211"/>
              </a:xfrm>
              <a:prstGeom prst="straightConnector1">
                <a:avLst/>
              </a:prstGeom>
              <a:noFill/>
              <a:ln cap="flat" cmpd="sng" w="9525">
                <a:solidFill>
                  <a:srgbClr val="000000"/>
                </a:solidFill>
                <a:prstDash val="dash"/>
                <a:round/>
                <a:headEnd len="med" w="med" type="none"/>
                <a:tailEnd len="med" w="med" type="none"/>
              </a:ln>
            </p:spPr>
          </p:cxnSp>
          <p:grpSp>
            <p:nvGrpSpPr>
              <p:cNvPr id="738" name="Google Shape;738;p6"/>
              <p:cNvGrpSpPr/>
              <p:nvPr/>
            </p:nvGrpSpPr>
            <p:grpSpPr>
              <a:xfrm>
                <a:off x="4319815" y="4781765"/>
                <a:ext cx="507958" cy="222215"/>
                <a:chOff x="4129012" y="3606232"/>
                <a:chExt cx="568256" cy="339299"/>
              </a:xfrm>
            </p:grpSpPr>
            <p:sp>
              <p:nvSpPr>
                <p:cNvPr id="739" name="Google Shape;739;p6"/>
                <p:cNvSpPr/>
                <p:nvPr/>
              </p:nvSpPr>
              <p:spPr>
                <a:xfrm>
                  <a:off x="4137299" y="3720139"/>
                  <a:ext cx="558784" cy="225392"/>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40" name="Google Shape;740;p6"/>
                <p:cNvSpPr/>
                <p:nvPr/>
              </p:nvSpPr>
              <p:spPr>
                <a:xfrm>
                  <a:off x="4137299" y="3720139"/>
                  <a:ext cx="558784" cy="111484"/>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41" name="Google Shape;741;p6"/>
                <p:cNvSpPr/>
                <p:nvPr/>
              </p:nvSpPr>
              <p:spPr>
                <a:xfrm>
                  <a:off x="4137299" y="3606232"/>
                  <a:ext cx="558784" cy="225391"/>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42" name="Google Shape;742;p6"/>
                <p:cNvCxnSpPr/>
                <p:nvPr/>
              </p:nvCxnSpPr>
              <p:spPr>
                <a:xfrm>
                  <a:off x="4697268" y="3720139"/>
                  <a:ext cx="0" cy="111484"/>
                </a:xfrm>
                <a:prstGeom prst="straightConnector1">
                  <a:avLst/>
                </a:prstGeom>
                <a:noFill/>
                <a:ln cap="flat" cmpd="sng" w="9525">
                  <a:solidFill>
                    <a:srgbClr val="000000"/>
                  </a:solidFill>
                  <a:prstDash val="solid"/>
                  <a:round/>
                  <a:headEnd len="med" w="med" type="none"/>
                  <a:tailEnd len="med" w="med" type="none"/>
                </a:ln>
              </p:spPr>
            </p:cxnSp>
            <p:cxnSp>
              <p:nvCxnSpPr>
                <p:cNvPr id="743" name="Google Shape;743;p6"/>
                <p:cNvCxnSpPr/>
                <p:nvPr/>
              </p:nvCxnSpPr>
              <p:spPr>
                <a:xfrm>
                  <a:off x="4129012" y="3720139"/>
                  <a:ext cx="0" cy="111484"/>
                </a:xfrm>
                <a:prstGeom prst="straightConnector1">
                  <a:avLst/>
                </a:prstGeom>
                <a:noFill/>
                <a:ln cap="flat" cmpd="sng" w="9525">
                  <a:solidFill>
                    <a:srgbClr val="000000"/>
                  </a:solidFill>
                  <a:prstDash val="solid"/>
                  <a:round/>
                  <a:headEnd len="med" w="med" type="none"/>
                  <a:tailEnd len="med" w="med" type="none"/>
                </a:ln>
              </p:spPr>
            </p:cxnSp>
          </p:grpSp>
          <p:sp>
            <p:nvSpPr>
              <p:cNvPr id="744" name="Google Shape;744;p6"/>
              <p:cNvSpPr/>
              <p:nvPr/>
            </p:nvSpPr>
            <p:spPr>
              <a:xfrm>
                <a:off x="4325107" y="3696087"/>
                <a:ext cx="497375" cy="1163453"/>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45" name="Google Shape;745;p6"/>
              <p:cNvCxnSpPr>
                <a:stCxn id="746" idx="2"/>
              </p:cNvCxnSpPr>
              <p:nvPr/>
            </p:nvCxnSpPr>
            <p:spPr>
              <a:xfrm>
                <a:off x="4301825" y="2640567"/>
                <a:ext cx="14400" cy="2309400"/>
              </a:xfrm>
              <a:prstGeom prst="straightConnector1">
                <a:avLst/>
              </a:prstGeom>
              <a:noFill/>
              <a:ln cap="flat" cmpd="sng" w="9525">
                <a:solidFill>
                  <a:srgbClr val="000000"/>
                </a:solidFill>
                <a:prstDash val="dash"/>
                <a:round/>
                <a:headEnd len="med" w="med" type="none"/>
                <a:tailEnd len="med" w="med" type="none"/>
              </a:ln>
            </p:spPr>
          </p:cxnSp>
          <p:grpSp>
            <p:nvGrpSpPr>
              <p:cNvPr id="747" name="Google Shape;747;p6"/>
              <p:cNvGrpSpPr/>
              <p:nvPr/>
            </p:nvGrpSpPr>
            <p:grpSpPr>
              <a:xfrm>
                <a:off x="4299709" y="2486604"/>
                <a:ext cx="503725" cy="242849"/>
                <a:chOff x="2184484" y="1574808"/>
                <a:chExt cx="1197539" cy="430149"/>
              </a:xfrm>
            </p:grpSpPr>
            <p:sp>
              <p:nvSpPr>
                <p:cNvPr id="746" name="Google Shape;746;p6"/>
                <p:cNvSpPr/>
                <p:nvPr/>
              </p:nvSpPr>
              <p:spPr>
                <a:xfrm flipH="1" rot="10800000">
                  <a:off x="2189514" y="1690076"/>
                  <a:ext cx="1192509" cy="314881"/>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48" name="Google Shape;748;p6"/>
                <p:cNvSpPr/>
                <p:nvPr/>
              </p:nvSpPr>
              <p:spPr>
                <a:xfrm>
                  <a:off x="2184484" y="1735059"/>
                  <a:ext cx="1197539" cy="112457"/>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49" name="Google Shape;749;p6"/>
                <p:cNvSpPr/>
                <p:nvPr/>
              </p:nvSpPr>
              <p:spPr>
                <a:xfrm flipH="1" rot="10800000">
                  <a:off x="2184484" y="1574808"/>
                  <a:ext cx="1192506" cy="31488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50" name="Google Shape;750;p6"/>
                <p:cNvSpPr/>
                <p:nvPr/>
              </p:nvSpPr>
              <p:spPr>
                <a:xfrm>
                  <a:off x="2491415" y="1670397"/>
                  <a:ext cx="583675"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51" name="Google Shape;751;p6"/>
                <p:cNvSpPr/>
                <p:nvPr/>
              </p:nvSpPr>
              <p:spPr>
                <a:xfrm>
                  <a:off x="2431035" y="1631037"/>
                  <a:ext cx="704435" cy="109645"/>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52" name="Google Shape;752;p6"/>
                <p:cNvSpPr/>
                <p:nvPr/>
              </p:nvSpPr>
              <p:spPr>
                <a:xfrm>
                  <a:off x="2893949" y="1723813"/>
                  <a:ext cx="256617" cy="9558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53" name="Google Shape;753;p6"/>
                <p:cNvSpPr/>
                <p:nvPr/>
              </p:nvSpPr>
              <p:spPr>
                <a:xfrm>
                  <a:off x="2415941" y="1726626"/>
                  <a:ext cx="256614" cy="9277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754" name="Google Shape;754;p6"/>
                <p:cNvCxnSpPr>
                  <a:endCxn id="749" idx="2"/>
                </p:cNvCxnSpPr>
                <p:nvPr/>
              </p:nvCxnSpPr>
              <p:spPr>
                <a:xfrm rot="10800000">
                  <a:off x="2184484" y="1732249"/>
                  <a:ext cx="51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55" name="Google Shape;755;p6"/>
                <p:cNvCxnSpPr/>
                <p:nvPr/>
              </p:nvCxnSpPr>
              <p:spPr>
                <a:xfrm rot="10800000">
                  <a:off x="3376990" y="1729436"/>
                  <a:ext cx="5033" cy="12089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56" name="Google Shape;756;p6"/>
            <p:cNvGrpSpPr/>
            <p:nvPr/>
          </p:nvGrpSpPr>
          <p:grpSpPr>
            <a:xfrm>
              <a:off x="5491163" y="3178645"/>
              <a:ext cx="522287" cy="1825335"/>
              <a:chOff x="5491163" y="3178645"/>
              <a:chExt cx="522287" cy="1825335"/>
            </a:xfrm>
          </p:grpSpPr>
          <p:sp>
            <p:nvSpPr>
              <p:cNvPr id="757" name="Google Shape;757;p6"/>
              <p:cNvSpPr/>
              <p:nvPr/>
            </p:nvSpPr>
            <p:spPr>
              <a:xfrm rot="10800000">
                <a:off x="5498044" y="3266845"/>
                <a:ext cx="498349" cy="325689"/>
              </a:xfrm>
              <a:prstGeom prst="rect">
                <a:avLst/>
              </a:prstGeom>
              <a:gradFill>
                <a:gsLst>
                  <a:gs pos="0">
                    <a:srgbClr val="262699">
                      <a:alpha val="61960"/>
                    </a:srgbClr>
                  </a:gs>
                  <a:gs pos="1000">
                    <a:srgbClr val="262699">
                      <a:alpha val="61960"/>
                    </a:srgbClr>
                  </a:gs>
                  <a:gs pos="54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58" name="Google Shape;758;p6"/>
              <p:cNvCxnSpPr>
                <a:stCxn id="759" idx="6"/>
              </p:cNvCxnSpPr>
              <p:nvPr/>
            </p:nvCxnSpPr>
            <p:spPr>
              <a:xfrm>
                <a:off x="6003484" y="3267531"/>
                <a:ext cx="6300" cy="1582500"/>
              </a:xfrm>
              <a:prstGeom prst="straightConnector1">
                <a:avLst/>
              </a:prstGeom>
              <a:noFill/>
              <a:ln cap="flat" cmpd="sng" w="9525">
                <a:solidFill>
                  <a:srgbClr val="000000"/>
                </a:solidFill>
                <a:prstDash val="dash"/>
                <a:round/>
                <a:headEnd len="med" w="med" type="none"/>
                <a:tailEnd len="med" w="med" type="none"/>
              </a:ln>
            </p:spPr>
          </p:cxnSp>
          <p:pic>
            <p:nvPicPr>
              <p:cNvPr descr="router_top.png" id="760" name="Google Shape;760;p6"/>
              <p:cNvPicPr preferRelativeResize="0"/>
              <p:nvPr/>
            </p:nvPicPr>
            <p:blipFill rotWithShape="1">
              <a:blip r:embed="rId3">
                <a:alphaModFix/>
              </a:blip>
              <a:srcRect b="0" l="0" r="0" t="0"/>
              <a:stretch/>
            </p:blipFill>
            <p:spPr>
              <a:xfrm>
                <a:off x="5491163" y="3206725"/>
                <a:ext cx="522287" cy="220431"/>
              </a:xfrm>
              <a:prstGeom prst="rect">
                <a:avLst/>
              </a:prstGeom>
              <a:noFill/>
              <a:ln>
                <a:noFill/>
              </a:ln>
            </p:spPr>
          </p:pic>
          <p:grpSp>
            <p:nvGrpSpPr>
              <p:cNvPr id="761" name="Google Shape;761;p6"/>
              <p:cNvGrpSpPr/>
              <p:nvPr/>
            </p:nvGrpSpPr>
            <p:grpSpPr>
              <a:xfrm>
                <a:off x="5501875" y="4781766"/>
                <a:ext cx="508485" cy="222215"/>
                <a:chOff x="4128309" y="3606233"/>
                <a:chExt cx="568847" cy="339299"/>
              </a:xfrm>
            </p:grpSpPr>
            <p:sp>
              <p:nvSpPr>
                <p:cNvPr id="762" name="Google Shape;762;p6"/>
                <p:cNvSpPr/>
                <p:nvPr/>
              </p:nvSpPr>
              <p:spPr>
                <a:xfrm>
                  <a:off x="4128309" y="3720140"/>
                  <a:ext cx="568257" cy="225392"/>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63" name="Google Shape;763;p6"/>
                <p:cNvSpPr/>
                <p:nvPr/>
              </p:nvSpPr>
              <p:spPr>
                <a:xfrm>
                  <a:off x="4128309" y="3720140"/>
                  <a:ext cx="568257" cy="111484"/>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64" name="Google Shape;764;p6"/>
                <p:cNvSpPr/>
                <p:nvPr/>
              </p:nvSpPr>
              <p:spPr>
                <a:xfrm>
                  <a:off x="4128309" y="3606233"/>
                  <a:ext cx="568257" cy="225391"/>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65" name="Google Shape;765;p6"/>
                <p:cNvCxnSpPr/>
                <p:nvPr/>
              </p:nvCxnSpPr>
              <p:spPr>
                <a:xfrm>
                  <a:off x="4697156" y="3720139"/>
                  <a:ext cx="0" cy="111484"/>
                </a:xfrm>
                <a:prstGeom prst="straightConnector1">
                  <a:avLst/>
                </a:prstGeom>
                <a:noFill/>
                <a:ln cap="flat" cmpd="sng" w="9525">
                  <a:solidFill>
                    <a:srgbClr val="000000"/>
                  </a:solidFill>
                  <a:prstDash val="solid"/>
                  <a:round/>
                  <a:headEnd len="med" w="med" type="none"/>
                  <a:tailEnd len="med" w="med" type="none"/>
                </a:ln>
              </p:spPr>
            </p:cxnSp>
            <p:cxnSp>
              <p:nvCxnSpPr>
                <p:cNvPr id="766" name="Google Shape;766;p6"/>
                <p:cNvCxnSpPr/>
                <p:nvPr/>
              </p:nvCxnSpPr>
              <p:spPr>
                <a:xfrm>
                  <a:off x="4128900" y="3720139"/>
                  <a:ext cx="0" cy="111484"/>
                </a:xfrm>
                <a:prstGeom prst="straightConnector1">
                  <a:avLst/>
                </a:prstGeom>
                <a:noFill/>
                <a:ln cap="flat" cmpd="sng" w="9525">
                  <a:solidFill>
                    <a:srgbClr val="000000"/>
                  </a:solidFill>
                  <a:prstDash val="solid"/>
                  <a:round/>
                  <a:headEnd len="med" w="med" type="none"/>
                  <a:tailEnd len="med" w="med" type="none"/>
                </a:ln>
              </p:spPr>
            </p:cxnSp>
          </p:grpSp>
          <p:sp>
            <p:nvSpPr>
              <p:cNvPr id="767" name="Google Shape;767;p6"/>
              <p:cNvSpPr/>
              <p:nvPr/>
            </p:nvSpPr>
            <p:spPr>
              <a:xfrm>
                <a:off x="5508224" y="3694500"/>
                <a:ext cx="497376" cy="1165040"/>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68" name="Google Shape;768;p6"/>
              <p:cNvCxnSpPr>
                <a:stCxn id="760" idx="1"/>
              </p:cNvCxnSpPr>
              <p:nvPr/>
            </p:nvCxnSpPr>
            <p:spPr>
              <a:xfrm>
                <a:off x="5491163" y="3316940"/>
                <a:ext cx="6300" cy="1633200"/>
              </a:xfrm>
              <a:prstGeom prst="straightConnector1">
                <a:avLst/>
              </a:prstGeom>
              <a:noFill/>
              <a:ln cap="flat" cmpd="sng" w="9525">
                <a:solidFill>
                  <a:srgbClr val="000000"/>
                </a:solidFill>
                <a:prstDash val="dash"/>
                <a:round/>
                <a:headEnd len="med" w="med" type="none"/>
                <a:tailEnd len="med" w="med" type="none"/>
              </a:ln>
            </p:spPr>
          </p:cxnSp>
          <p:grpSp>
            <p:nvGrpSpPr>
              <p:cNvPr id="769" name="Google Shape;769;p6"/>
              <p:cNvGrpSpPr/>
              <p:nvPr/>
            </p:nvGrpSpPr>
            <p:grpSpPr>
              <a:xfrm>
                <a:off x="5508225" y="3178645"/>
                <a:ext cx="497376" cy="242849"/>
                <a:chOff x="2201220" y="1573487"/>
                <a:chExt cx="1182446" cy="430149"/>
              </a:xfrm>
            </p:grpSpPr>
            <p:sp>
              <p:nvSpPr>
                <p:cNvPr id="770" name="Google Shape;770;p6"/>
                <p:cNvSpPr/>
                <p:nvPr/>
              </p:nvSpPr>
              <p:spPr>
                <a:xfrm flipH="1" rot="10800000">
                  <a:off x="2206253" y="1688755"/>
                  <a:ext cx="1177412" cy="314881"/>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71" name="Google Shape;771;p6"/>
                <p:cNvSpPr/>
                <p:nvPr/>
              </p:nvSpPr>
              <p:spPr>
                <a:xfrm>
                  <a:off x="2201220" y="1733738"/>
                  <a:ext cx="1182446" cy="112457"/>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59" name="Google Shape;759;p6"/>
                <p:cNvSpPr/>
                <p:nvPr/>
              </p:nvSpPr>
              <p:spPr>
                <a:xfrm flipH="1" rot="10800000">
                  <a:off x="2201220" y="1573487"/>
                  <a:ext cx="1177412" cy="31488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72" name="Google Shape;772;p6"/>
                <p:cNvSpPr/>
                <p:nvPr/>
              </p:nvSpPr>
              <p:spPr>
                <a:xfrm>
                  <a:off x="2493057" y="1669076"/>
                  <a:ext cx="583675"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73" name="Google Shape;773;p6"/>
                <p:cNvSpPr/>
                <p:nvPr/>
              </p:nvSpPr>
              <p:spPr>
                <a:xfrm>
                  <a:off x="2432677" y="1629716"/>
                  <a:ext cx="704435" cy="109645"/>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74" name="Google Shape;774;p6"/>
                <p:cNvSpPr/>
                <p:nvPr/>
              </p:nvSpPr>
              <p:spPr>
                <a:xfrm>
                  <a:off x="2895591" y="1722492"/>
                  <a:ext cx="256617" cy="9558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75" name="Google Shape;775;p6"/>
                <p:cNvSpPr/>
                <p:nvPr/>
              </p:nvSpPr>
              <p:spPr>
                <a:xfrm>
                  <a:off x="2417583" y="1725304"/>
                  <a:ext cx="256614" cy="9277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776" name="Google Shape;776;p6"/>
                <p:cNvCxnSpPr>
                  <a:endCxn id="759" idx="2"/>
                </p:cNvCxnSpPr>
                <p:nvPr/>
              </p:nvCxnSpPr>
              <p:spPr>
                <a:xfrm rot="10800000">
                  <a:off x="2201220" y="1730927"/>
                  <a:ext cx="51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77" name="Google Shape;777;p6"/>
                <p:cNvCxnSpPr/>
                <p:nvPr/>
              </p:nvCxnSpPr>
              <p:spPr>
                <a:xfrm rot="10800000">
                  <a:off x="3378632" y="1728115"/>
                  <a:ext cx="5033" cy="12089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78" name="Google Shape;778;p6"/>
            <p:cNvGrpSpPr/>
            <p:nvPr/>
          </p:nvGrpSpPr>
          <p:grpSpPr>
            <a:xfrm>
              <a:off x="6472285" y="2648504"/>
              <a:ext cx="522243" cy="2353889"/>
              <a:chOff x="6472285" y="2648504"/>
              <a:chExt cx="522243" cy="2353889"/>
            </a:xfrm>
          </p:grpSpPr>
          <p:sp>
            <p:nvSpPr>
              <p:cNvPr id="779" name="Google Shape;779;p6"/>
              <p:cNvSpPr/>
              <p:nvPr/>
            </p:nvSpPr>
            <p:spPr>
              <a:xfrm rot="10800000">
                <a:off x="6483926" y="2778658"/>
                <a:ext cx="495259" cy="72219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80" name="Google Shape;780;p6"/>
              <p:cNvCxnSpPr/>
              <p:nvPr/>
            </p:nvCxnSpPr>
            <p:spPr>
              <a:xfrm>
                <a:off x="6994528" y="2846910"/>
                <a:ext cx="0" cy="1998345"/>
              </a:xfrm>
              <a:prstGeom prst="straightConnector1">
                <a:avLst/>
              </a:prstGeom>
              <a:noFill/>
              <a:ln cap="flat" cmpd="sng" w="9525">
                <a:solidFill>
                  <a:srgbClr val="000000"/>
                </a:solidFill>
                <a:prstDash val="dash"/>
                <a:round/>
                <a:headEnd len="med" w="med" type="none"/>
                <a:tailEnd len="med" w="med" type="none"/>
              </a:ln>
            </p:spPr>
          </p:cxnSp>
          <p:grpSp>
            <p:nvGrpSpPr>
              <p:cNvPr id="781" name="Google Shape;781;p6"/>
              <p:cNvGrpSpPr/>
              <p:nvPr/>
            </p:nvGrpSpPr>
            <p:grpSpPr>
              <a:xfrm>
                <a:off x="6486570" y="4765893"/>
                <a:ext cx="507957" cy="236500"/>
                <a:chOff x="4128808" y="3606294"/>
                <a:chExt cx="568256" cy="339219"/>
              </a:xfrm>
            </p:grpSpPr>
            <p:sp>
              <p:nvSpPr>
                <p:cNvPr id="782" name="Google Shape;782;p6"/>
                <p:cNvSpPr/>
                <p:nvPr/>
              </p:nvSpPr>
              <p:spPr>
                <a:xfrm>
                  <a:off x="4137688" y="3720126"/>
                  <a:ext cx="558786" cy="22538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3" name="Google Shape;783;p6"/>
                <p:cNvSpPr/>
                <p:nvPr/>
              </p:nvSpPr>
              <p:spPr>
                <a:xfrm>
                  <a:off x="4137688" y="3720126"/>
                  <a:ext cx="558786" cy="111555"/>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4" name="Google Shape;784;p6"/>
                <p:cNvSpPr/>
                <p:nvPr/>
              </p:nvSpPr>
              <p:spPr>
                <a:xfrm>
                  <a:off x="4137688" y="3606294"/>
                  <a:ext cx="558786" cy="225387"/>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85" name="Google Shape;785;p6"/>
                <p:cNvCxnSpPr/>
                <p:nvPr/>
              </p:nvCxnSpPr>
              <p:spPr>
                <a:xfrm>
                  <a:off x="4697064" y="3720125"/>
                  <a:ext cx="0" cy="111556"/>
                </a:xfrm>
                <a:prstGeom prst="straightConnector1">
                  <a:avLst/>
                </a:prstGeom>
                <a:noFill/>
                <a:ln cap="flat" cmpd="sng" w="9525">
                  <a:solidFill>
                    <a:srgbClr val="000000"/>
                  </a:solidFill>
                  <a:prstDash val="solid"/>
                  <a:round/>
                  <a:headEnd len="med" w="med" type="none"/>
                  <a:tailEnd len="med" w="med" type="none"/>
                </a:ln>
              </p:spPr>
            </p:cxnSp>
            <p:cxnSp>
              <p:nvCxnSpPr>
                <p:cNvPr id="786" name="Google Shape;786;p6"/>
                <p:cNvCxnSpPr/>
                <p:nvPr/>
              </p:nvCxnSpPr>
              <p:spPr>
                <a:xfrm>
                  <a:off x="4128808" y="3720125"/>
                  <a:ext cx="0" cy="111556"/>
                </a:xfrm>
                <a:prstGeom prst="straightConnector1">
                  <a:avLst/>
                </a:prstGeom>
                <a:noFill/>
                <a:ln cap="flat" cmpd="sng" w="9525">
                  <a:solidFill>
                    <a:srgbClr val="000000"/>
                  </a:solidFill>
                  <a:prstDash val="solid"/>
                  <a:round/>
                  <a:headEnd len="med" w="med" type="none"/>
                  <a:tailEnd len="med" w="med" type="none"/>
                </a:ln>
              </p:spPr>
            </p:cxnSp>
          </p:grpSp>
          <p:sp>
            <p:nvSpPr>
              <p:cNvPr id="787" name="Google Shape;787;p6"/>
              <p:cNvSpPr/>
              <p:nvPr/>
            </p:nvSpPr>
            <p:spPr>
              <a:xfrm>
                <a:off x="6492392" y="3610377"/>
                <a:ext cx="497374" cy="1238054"/>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788" name="Google Shape;788;p6"/>
              <p:cNvCxnSpPr/>
              <p:nvPr/>
            </p:nvCxnSpPr>
            <p:spPr>
              <a:xfrm>
                <a:off x="6472285" y="2818340"/>
                <a:ext cx="9524" cy="2126912"/>
              </a:xfrm>
              <a:prstGeom prst="straightConnector1">
                <a:avLst/>
              </a:prstGeom>
              <a:noFill/>
              <a:ln cap="flat" cmpd="sng" w="9525">
                <a:solidFill>
                  <a:srgbClr val="000000"/>
                </a:solidFill>
                <a:prstDash val="dash"/>
                <a:round/>
                <a:headEnd len="med" w="med" type="none"/>
                <a:tailEnd len="med" w="med" type="none"/>
              </a:ln>
            </p:spPr>
          </p:cxnSp>
          <p:grpSp>
            <p:nvGrpSpPr>
              <p:cNvPr id="789" name="Google Shape;789;p6"/>
              <p:cNvGrpSpPr/>
              <p:nvPr/>
            </p:nvGrpSpPr>
            <p:grpSpPr>
              <a:xfrm>
                <a:off x="6486043" y="2648504"/>
                <a:ext cx="497376" cy="242849"/>
                <a:chOff x="2202075" y="1575651"/>
                <a:chExt cx="1182446" cy="430151"/>
              </a:xfrm>
            </p:grpSpPr>
            <p:sp>
              <p:nvSpPr>
                <p:cNvPr id="790" name="Google Shape;790;p6"/>
                <p:cNvSpPr/>
                <p:nvPr/>
              </p:nvSpPr>
              <p:spPr>
                <a:xfrm flipH="1" rot="10800000">
                  <a:off x="2207109" y="1690920"/>
                  <a:ext cx="1177412" cy="314882"/>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1" name="Google Shape;791;p6"/>
                <p:cNvSpPr/>
                <p:nvPr/>
              </p:nvSpPr>
              <p:spPr>
                <a:xfrm>
                  <a:off x="2202075" y="1735903"/>
                  <a:ext cx="1182446" cy="112458"/>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2" name="Google Shape;792;p6"/>
                <p:cNvSpPr/>
                <p:nvPr/>
              </p:nvSpPr>
              <p:spPr>
                <a:xfrm flipH="1" rot="10800000">
                  <a:off x="2202075" y="1575651"/>
                  <a:ext cx="1177412" cy="314882"/>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3" name="Google Shape;793;p6"/>
                <p:cNvSpPr/>
                <p:nvPr/>
              </p:nvSpPr>
              <p:spPr>
                <a:xfrm>
                  <a:off x="2509009" y="1671240"/>
                  <a:ext cx="568578" cy="157441"/>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4" name="Google Shape;794;p6"/>
                <p:cNvSpPr/>
                <p:nvPr/>
              </p:nvSpPr>
              <p:spPr>
                <a:xfrm>
                  <a:off x="2448629" y="1631880"/>
                  <a:ext cx="689338" cy="1096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95" name="Google Shape;795;p6"/>
                <p:cNvSpPr/>
                <p:nvPr/>
              </p:nvSpPr>
              <p:spPr>
                <a:xfrm>
                  <a:off x="2896447" y="1724657"/>
                  <a:ext cx="256617" cy="9558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96" name="Google Shape;796;p6"/>
                <p:cNvSpPr/>
                <p:nvPr/>
              </p:nvSpPr>
              <p:spPr>
                <a:xfrm>
                  <a:off x="2438566" y="1727469"/>
                  <a:ext cx="251584" cy="9277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797" name="Google Shape;797;p6"/>
                <p:cNvCxnSpPr>
                  <a:endCxn id="792" idx="2"/>
                </p:cNvCxnSpPr>
                <p:nvPr/>
              </p:nvCxnSpPr>
              <p:spPr>
                <a:xfrm rot="10800000">
                  <a:off x="2202075" y="1733092"/>
                  <a:ext cx="51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98" name="Google Shape;798;p6"/>
                <p:cNvCxnSpPr/>
                <p:nvPr/>
              </p:nvCxnSpPr>
              <p:spPr>
                <a:xfrm rot="10800000">
                  <a:off x="3379488" y="1730280"/>
                  <a:ext cx="5033" cy="12089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799" name="Google Shape;799;p6"/>
          <p:cNvGrpSpPr/>
          <p:nvPr/>
        </p:nvGrpSpPr>
        <p:grpSpPr>
          <a:xfrm>
            <a:off x="2454275" y="2725738"/>
            <a:ext cx="3943350" cy="879475"/>
            <a:chOff x="1719434" y="707349"/>
            <a:chExt cx="5260211" cy="879389"/>
          </a:xfrm>
        </p:grpSpPr>
        <p:sp>
          <p:nvSpPr>
            <p:cNvPr id="800" name="Google Shape;800;p6"/>
            <p:cNvSpPr/>
            <p:nvPr/>
          </p:nvSpPr>
          <p:spPr>
            <a:xfrm>
              <a:off x="1867669" y="785128"/>
              <a:ext cx="952937" cy="49207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01" name="Google Shape;801;p6"/>
            <p:cNvSpPr txBox="1"/>
            <p:nvPr/>
          </p:nvSpPr>
          <p:spPr>
            <a:xfrm>
              <a:off x="1719434" y="783542"/>
              <a:ext cx="1255760" cy="476203"/>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None/>
              </a:pPr>
              <a:r>
                <a:rPr lang="en-US" sz="1400">
                  <a:solidFill>
                    <a:srgbClr val="000000"/>
                  </a:solidFill>
                  <a:latin typeface="Arial"/>
                  <a:ea typeface="Arial"/>
                  <a:cs typeface="Arial"/>
                  <a:sym typeface="Arial"/>
                </a:rPr>
                <a:t>Routing</a:t>
              </a:r>
              <a:endParaRPr/>
            </a:p>
            <a:p>
              <a:pPr indent="0" lvl="0" marL="0" marR="0" rtl="0" algn="ctr">
                <a:lnSpc>
                  <a:spcPct val="105357"/>
                </a:lnSpc>
                <a:spcBef>
                  <a:spcPts val="0"/>
                </a:spcBef>
                <a:spcAft>
                  <a:spcPts val="0"/>
                </a:spcAft>
                <a:buNone/>
              </a:pPr>
              <a:r>
                <a:rPr lang="en-US" sz="1400">
                  <a:solidFill>
                    <a:srgbClr val="000000"/>
                  </a:solidFill>
                  <a:latin typeface="Arial"/>
                  <a:ea typeface="Arial"/>
                  <a:cs typeface="Arial"/>
                  <a:sym typeface="Arial"/>
                </a:rPr>
                <a:t>Algorithm</a:t>
              </a:r>
              <a:endParaRPr/>
            </a:p>
          </p:txBody>
        </p:sp>
        <p:cxnSp>
          <p:nvCxnSpPr>
            <p:cNvPr id="802" name="Google Shape;802;p6"/>
            <p:cNvCxnSpPr/>
            <p:nvPr/>
          </p:nvCxnSpPr>
          <p:spPr>
            <a:xfrm flipH="1" rot="10800000">
              <a:off x="2833815" y="807352"/>
              <a:ext cx="1517968" cy="214291"/>
            </a:xfrm>
            <a:prstGeom prst="straightConnector1">
              <a:avLst/>
            </a:prstGeom>
            <a:noFill/>
            <a:ln cap="flat" cmpd="sng" w="25400">
              <a:solidFill>
                <a:srgbClr val="CC0000"/>
              </a:solidFill>
              <a:prstDash val="solid"/>
              <a:round/>
              <a:headEnd len="med" w="med" type="triangle"/>
              <a:tailEnd len="med" w="med" type="triangle"/>
            </a:ln>
          </p:spPr>
        </p:cxnSp>
        <p:cxnSp>
          <p:nvCxnSpPr>
            <p:cNvPr id="803" name="Google Shape;803;p6"/>
            <p:cNvCxnSpPr/>
            <p:nvPr/>
          </p:nvCxnSpPr>
          <p:spPr>
            <a:xfrm>
              <a:off x="2751248" y="1201014"/>
              <a:ext cx="797092" cy="279373"/>
            </a:xfrm>
            <a:prstGeom prst="straightConnector1">
              <a:avLst/>
            </a:prstGeom>
            <a:noFill/>
            <a:ln cap="flat" cmpd="sng" w="25400">
              <a:solidFill>
                <a:srgbClr val="CC0000"/>
              </a:solidFill>
              <a:prstDash val="solid"/>
              <a:round/>
              <a:headEnd len="med" w="med" type="triangle"/>
              <a:tailEnd len="med" w="med" type="triangle"/>
            </a:ln>
          </p:spPr>
        </p:cxnSp>
        <p:cxnSp>
          <p:nvCxnSpPr>
            <p:cNvPr id="804" name="Google Shape;804;p6"/>
            <p:cNvCxnSpPr/>
            <p:nvPr/>
          </p:nvCxnSpPr>
          <p:spPr>
            <a:xfrm>
              <a:off x="4685228" y="894656"/>
              <a:ext cx="892362" cy="509538"/>
            </a:xfrm>
            <a:prstGeom prst="straightConnector1">
              <a:avLst/>
            </a:prstGeom>
            <a:noFill/>
            <a:ln cap="flat" cmpd="sng" w="25400">
              <a:solidFill>
                <a:srgbClr val="CC0000"/>
              </a:solidFill>
              <a:prstDash val="solid"/>
              <a:round/>
              <a:headEnd len="med" w="med" type="triangle"/>
              <a:tailEnd len="med" w="med" type="triangle"/>
            </a:ln>
          </p:spPr>
        </p:cxnSp>
        <p:cxnSp>
          <p:nvCxnSpPr>
            <p:cNvPr id="805" name="Google Shape;805;p6"/>
            <p:cNvCxnSpPr/>
            <p:nvPr/>
          </p:nvCxnSpPr>
          <p:spPr>
            <a:xfrm>
              <a:off x="4801139" y="801003"/>
              <a:ext cx="1695805" cy="130162"/>
            </a:xfrm>
            <a:prstGeom prst="straightConnector1">
              <a:avLst/>
            </a:prstGeom>
            <a:noFill/>
            <a:ln cap="flat" cmpd="sng" w="25400">
              <a:solidFill>
                <a:srgbClr val="CC0000"/>
              </a:solidFill>
              <a:prstDash val="solid"/>
              <a:round/>
              <a:headEnd len="med" w="med" type="triangle"/>
              <a:tailEnd len="med" w="med" type="triangle"/>
            </a:ln>
          </p:spPr>
        </p:cxnSp>
        <p:sp>
          <p:nvSpPr>
            <p:cNvPr id="806" name="Google Shape;806;p6"/>
            <p:cNvSpPr/>
            <p:nvPr/>
          </p:nvSpPr>
          <p:spPr>
            <a:xfrm>
              <a:off x="6558236" y="894656"/>
              <a:ext cx="421409" cy="18095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07" name="Google Shape;807;p6"/>
            <p:cNvSpPr/>
            <p:nvPr/>
          </p:nvSpPr>
          <p:spPr>
            <a:xfrm>
              <a:off x="5573534" y="1404193"/>
              <a:ext cx="419292" cy="182545"/>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08" name="Google Shape;808;p6"/>
            <p:cNvSpPr/>
            <p:nvPr/>
          </p:nvSpPr>
          <p:spPr>
            <a:xfrm>
              <a:off x="4368599" y="707349"/>
              <a:ext cx="419292" cy="182544"/>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09" name="Google Shape;809;p6"/>
            <p:cNvSpPr/>
            <p:nvPr/>
          </p:nvSpPr>
          <p:spPr>
            <a:xfrm>
              <a:off x="3572367" y="1402606"/>
              <a:ext cx="421409" cy="18095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810" name="Google Shape;810;p6"/>
            <p:cNvCxnSpPr/>
            <p:nvPr/>
          </p:nvCxnSpPr>
          <p:spPr>
            <a:xfrm>
              <a:off x="2821113" y="1105773"/>
              <a:ext cx="2739010" cy="339692"/>
            </a:xfrm>
            <a:prstGeom prst="straightConnector1">
              <a:avLst/>
            </a:prstGeom>
            <a:noFill/>
            <a:ln cap="flat" cmpd="sng" w="25400">
              <a:solidFill>
                <a:srgbClr val="CC0000"/>
              </a:solidFill>
              <a:prstDash val="solid"/>
              <a:round/>
              <a:headEnd len="med" w="med" type="triangle"/>
              <a:tailEnd len="med" w="med" type="triangle"/>
            </a:ln>
          </p:spPr>
        </p:cxnSp>
        <p:cxnSp>
          <p:nvCxnSpPr>
            <p:cNvPr id="811" name="Google Shape;811;p6"/>
            <p:cNvCxnSpPr>
              <a:endCxn id="806" idx="2"/>
            </p:cNvCxnSpPr>
            <p:nvPr/>
          </p:nvCxnSpPr>
          <p:spPr>
            <a:xfrm flipH="1" rot="10800000">
              <a:off x="3997136" y="985134"/>
              <a:ext cx="2561100" cy="469800"/>
            </a:xfrm>
            <a:prstGeom prst="straightConnector1">
              <a:avLst/>
            </a:prstGeom>
            <a:noFill/>
            <a:ln cap="flat" cmpd="sng" w="25400">
              <a:solidFill>
                <a:srgbClr val="CC0000"/>
              </a:solidFill>
              <a:prstDash val="solid"/>
              <a:round/>
              <a:headEnd len="med" w="med" type="triangle"/>
              <a:tailEnd len="med" w="med" type="triangle"/>
            </a:ln>
          </p:spPr>
        </p:cxnSp>
        <p:cxnSp>
          <p:nvCxnSpPr>
            <p:cNvPr id="812" name="Google Shape;812;p6"/>
            <p:cNvCxnSpPr/>
            <p:nvPr/>
          </p:nvCxnSpPr>
          <p:spPr>
            <a:xfrm>
              <a:off x="3991345" y="1508959"/>
              <a:ext cx="1581481" cy="0"/>
            </a:xfrm>
            <a:prstGeom prst="straightConnector1">
              <a:avLst/>
            </a:prstGeom>
            <a:noFill/>
            <a:ln cap="flat" cmpd="sng" w="25400">
              <a:solidFill>
                <a:srgbClr val="CC0000"/>
              </a:solidFill>
              <a:prstDash val="solid"/>
              <a:round/>
              <a:headEnd len="med" w="med" type="triangle"/>
              <a:tailEnd len="med" w="med" type="triangle"/>
            </a:ln>
          </p:spPr>
        </p:cxnSp>
        <p:cxnSp>
          <p:nvCxnSpPr>
            <p:cNvPr id="813" name="Google Shape;813;p6"/>
            <p:cNvCxnSpPr/>
            <p:nvPr/>
          </p:nvCxnSpPr>
          <p:spPr>
            <a:xfrm flipH="1" rot="10800000">
              <a:off x="5996777" y="1083550"/>
              <a:ext cx="751044" cy="396836"/>
            </a:xfrm>
            <a:prstGeom prst="straightConnector1">
              <a:avLst/>
            </a:prstGeom>
            <a:noFill/>
            <a:ln cap="flat" cmpd="sng" w="25400">
              <a:solidFill>
                <a:srgbClr val="CC0000"/>
              </a:solidFill>
              <a:prstDash val="solid"/>
              <a:round/>
              <a:headEnd len="med" w="med" type="triangle"/>
              <a:tailEnd len="med" w="med" type="triangle"/>
            </a:ln>
          </p:spPr>
        </p:cxnSp>
      </p:grpSp>
      <p:grpSp>
        <p:nvGrpSpPr>
          <p:cNvPr id="814" name="Google Shape;814;p6"/>
          <p:cNvGrpSpPr/>
          <p:nvPr/>
        </p:nvGrpSpPr>
        <p:grpSpPr>
          <a:xfrm>
            <a:off x="2360613" y="3114675"/>
            <a:ext cx="4876800" cy="1054100"/>
            <a:chOff x="1557338" y="3074988"/>
            <a:chExt cx="6502502" cy="1053316"/>
          </a:xfrm>
        </p:grpSpPr>
        <p:sp>
          <p:nvSpPr>
            <p:cNvPr id="815" name="Google Shape;815;p6"/>
            <p:cNvSpPr txBox="1"/>
            <p:nvPr/>
          </p:nvSpPr>
          <p:spPr>
            <a:xfrm>
              <a:off x="7175059" y="3650822"/>
              <a:ext cx="829746" cy="477482"/>
            </a:xfrm>
            <a:prstGeom prst="rect">
              <a:avLst/>
            </a:prstGeom>
            <a:noFill/>
            <a:ln>
              <a:noFill/>
            </a:ln>
          </p:spPr>
          <p:txBody>
            <a:bodyPr anchorCtr="0" anchor="t" bIns="45700" lIns="91425" spcFirstLastPara="1" rIns="91425" wrap="square" tIns="45700">
              <a:spAutoFit/>
            </a:bodyPr>
            <a:lstStyle/>
            <a:p>
              <a:pPr indent="0" lvl="0" marL="0" marR="0" rtl="0" algn="ctr">
                <a:lnSpc>
                  <a:spcPct val="104499"/>
                </a:lnSpc>
                <a:spcBef>
                  <a:spcPts val="0"/>
                </a:spcBef>
                <a:spcAft>
                  <a:spcPts val="0"/>
                </a:spcAft>
                <a:buNone/>
              </a:pPr>
              <a:r>
                <a:rPr lang="en-US" sz="1400">
                  <a:solidFill>
                    <a:srgbClr val="000000"/>
                  </a:solidFill>
                  <a:latin typeface="Arial"/>
                  <a:ea typeface="Arial"/>
                  <a:cs typeface="Arial"/>
                  <a:sym typeface="Arial"/>
                </a:rPr>
                <a:t>data</a:t>
              </a:r>
              <a:endParaRPr/>
            </a:p>
            <a:p>
              <a:pPr indent="0" lvl="0" marL="0" marR="0" rtl="0" algn="ctr">
                <a:lnSpc>
                  <a:spcPct val="104499"/>
                </a:lnSpc>
                <a:spcBef>
                  <a:spcPts val="0"/>
                </a:spcBef>
                <a:spcAft>
                  <a:spcPts val="0"/>
                </a:spcAft>
                <a:buNone/>
              </a:pPr>
              <a:r>
                <a:rPr lang="en-US" sz="1400">
                  <a:solidFill>
                    <a:srgbClr val="000000"/>
                  </a:solidFill>
                  <a:latin typeface="Arial"/>
                  <a:ea typeface="Arial"/>
                  <a:cs typeface="Arial"/>
                  <a:sym typeface="Arial"/>
                </a:rPr>
                <a:t>plane</a:t>
              </a:r>
              <a:endParaRPr/>
            </a:p>
          </p:txBody>
        </p:sp>
        <p:sp>
          <p:nvSpPr>
            <p:cNvPr id="816" name="Google Shape;816;p6"/>
            <p:cNvSpPr txBox="1"/>
            <p:nvPr/>
          </p:nvSpPr>
          <p:spPr>
            <a:xfrm>
              <a:off x="7096741" y="3074988"/>
              <a:ext cx="963099" cy="477483"/>
            </a:xfrm>
            <a:prstGeom prst="rect">
              <a:avLst/>
            </a:prstGeom>
            <a:noFill/>
            <a:ln>
              <a:noFill/>
            </a:ln>
          </p:spPr>
          <p:txBody>
            <a:bodyPr anchorCtr="0" anchor="t" bIns="45700" lIns="91425" spcFirstLastPara="1" rIns="91425" wrap="square" tIns="45700">
              <a:spAutoFit/>
            </a:bodyPr>
            <a:lstStyle/>
            <a:p>
              <a:pPr indent="0" lvl="0" marL="0" marR="0" rtl="0" algn="ctr">
                <a:lnSpc>
                  <a:spcPct val="104499"/>
                </a:lnSpc>
                <a:spcBef>
                  <a:spcPts val="0"/>
                </a:spcBef>
                <a:spcAft>
                  <a:spcPts val="0"/>
                </a:spcAft>
                <a:buNone/>
              </a:pPr>
              <a:r>
                <a:rPr lang="en-US" sz="1400">
                  <a:solidFill>
                    <a:srgbClr val="000000"/>
                  </a:solidFill>
                  <a:latin typeface="Arial"/>
                  <a:ea typeface="Arial"/>
                  <a:cs typeface="Arial"/>
                  <a:sym typeface="Arial"/>
                </a:rPr>
                <a:t>control</a:t>
              </a:r>
              <a:endParaRPr/>
            </a:p>
            <a:p>
              <a:pPr indent="0" lvl="0" marL="0" marR="0" rtl="0" algn="ctr">
                <a:lnSpc>
                  <a:spcPct val="104499"/>
                </a:lnSpc>
                <a:spcBef>
                  <a:spcPts val="0"/>
                </a:spcBef>
                <a:spcAft>
                  <a:spcPts val="0"/>
                </a:spcAft>
                <a:buNone/>
              </a:pPr>
              <a:r>
                <a:rPr lang="en-US" sz="1400">
                  <a:solidFill>
                    <a:srgbClr val="000000"/>
                  </a:solidFill>
                  <a:latin typeface="Arial"/>
                  <a:ea typeface="Arial"/>
                  <a:cs typeface="Arial"/>
                  <a:sym typeface="Arial"/>
                </a:rPr>
                <a:t>plane</a:t>
              </a:r>
              <a:endParaRPr/>
            </a:p>
          </p:txBody>
        </p:sp>
        <p:cxnSp>
          <p:nvCxnSpPr>
            <p:cNvPr id="817" name="Google Shape;817;p6"/>
            <p:cNvCxnSpPr/>
            <p:nvPr/>
          </p:nvCxnSpPr>
          <p:spPr>
            <a:xfrm>
              <a:off x="1557338" y="3613150"/>
              <a:ext cx="6207125" cy="0"/>
            </a:xfrm>
            <a:prstGeom prst="straightConnector1">
              <a:avLst/>
            </a:prstGeom>
            <a:noFill/>
            <a:ln cap="flat" cmpd="sng" w="25400">
              <a:solidFill>
                <a:srgbClr val="000000"/>
              </a:solidFill>
              <a:prstDash val="dash"/>
              <a:round/>
              <a:headEnd len="med" w="med" type="none"/>
              <a:tailEnd len="med" w="med" type="none"/>
            </a:ln>
          </p:spPr>
        </p:cxnSp>
      </p:grpSp>
      <p:grpSp>
        <p:nvGrpSpPr>
          <p:cNvPr id="818" name="Google Shape;818;p6"/>
          <p:cNvGrpSpPr/>
          <p:nvPr/>
        </p:nvGrpSpPr>
        <p:grpSpPr>
          <a:xfrm>
            <a:off x="2563813" y="3741738"/>
            <a:ext cx="3844925" cy="1120775"/>
            <a:chOff x="-4746102" y="4471477"/>
            <a:chExt cx="5126173" cy="1120753"/>
          </a:xfrm>
        </p:grpSpPr>
        <p:pic>
          <p:nvPicPr>
            <p:cNvPr descr="fig42_table.pdf" id="819" name="Google Shape;819;p6"/>
            <p:cNvPicPr preferRelativeResize="0"/>
            <p:nvPr/>
          </p:nvPicPr>
          <p:blipFill rotWithShape="1">
            <a:blip r:embed="rId4">
              <a:alphaModFix/>
            </a:blip>
            <a:srcRect b="0" l="0" r="0" t="0"/>
            <a:stretch/>
          </p:blipFill>
          <p:spPr>
            <a:xfrm>
              <a:off x="-4746102" y="4471477"/>
              <a:ext cx="966463" cy="966962"/>
            </a:xfrm>
            <a:prstGeom prst="rect">
              <a:avLst/>
            </a:prstGeom>
            <a:noFill/>
            <a:ln cap="flat" cmpd="sng" w="9525">
              <a:solidFill>
                <a:srgbClr val="CC0000"/>
              </a:solidFill>
              <a:prstDash val="solid"/>
              <a:miter lim="800000"/>
              <a:headEnd len="sm" w="sm" type="none"/>
              <a:tailEnd len="sm" w="sm" type="none"/>
            </a:ln>
          </p:spPr>
        </p:pic>
        <p:grpSp>
          <p:nvGrpSpPr>
            <p:cNvPr id="820" name="Google Shape;820;p6"/>
            <p:cNvGrpSpPr/>
            <p:nvPr/>
          </p:nvGrpSpPr>
          <p:grpSpPr>
            <a:xfrm>
              <a:off x="-3025207" y="5228699"/>
              <a:ext cx="3405278" cy="363531"/>
              <a:chOff x="-3025207" y="5228699"/>
              <a:chExt cx="3405278" cy="363531"/>
            </a:xfrm>
          </p:grpSpPr>
          <p:grpSp>
            <p:nvGrpSpPr>
              <p:cNvPr id="821" name="Google Shape;821;p6"/>
              <p:cNvGrpSpPr/>
              <p:nvPr/>
            </p:nvGrpSpPr>
            <p:grpSpPr>
              <a:xfrm>
                <a:off x="-3025207" y="5252511"/>
                <a:ext cx="429473" cy="339719"/>
                <a:chOff x="2931721" y="3902258"/>
                <a:chExt cx="429563" cy="339659"/>
              </a:xfrm>
            </p:grpSpPr>
            <p:sp>
              <p:nvSpPr>
                <p:cNvPr id="822" name="Google Shape;822;p6"/>
                <p:cNvSpPr/>
                <p:nvPr/>
              </p:nvSpPr>
              <p:spPr>
                <a:xfrm>
                  <a:off x="2935777" y="3902258"/>
                  <a:ext cx="425507" cy="3396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823" name="Google Shape;823;p6"/>
                <p:cNvCxnSpPr/>
                <p:nvPr/>
              </p:nvCxnSpPr>
              <p:spPr>
                <a:xfrm>
                  <a:off x="2931721" y="4003838"/>
                  <a:ext cx="425550" cy="0"/>
                </a:xfrm>
                <a:prstGeom prst="straightConnector1">
                  <a:avLst/>
                </a:prstGeom>
                <a:noFill/>
                <a:ln cap="flat" cmpd="sng" w="9525">
                  <a:solidFill>
                    <a:srgbClr val="000000"/>
                  </a:solidFill>
                  <a:prstDash val="solid"/>
                  <a:round/>
                  <a:headEnd len="med" w="med" type="none"/>
                  <a:tailEnd len="med" w="med" type="none"/>
                </a:ln>
              </p:spPr>
            </p:cxnSp>
            <p:cxnSp>
              <p:nvCxnSpPr>
                <p:cNvPr id="824" name="Google Shape;824;p6"/>
                <p:cNvCxnSpPr/>
                <p:nvPr/>
              </p:nvCxnSpPr>
              <p:spPr>
                <a:xfrm>
                  <a:off x="2931721" y="4067326"/>
                  <a:ext cx="425550" cy="0"/>
                </a:xfrm>
                <a:prstGeom prst="straightConnector1">
                  <a:avLst/>
                </a:prstGeom>
                <a:noFill/>
                <a:ln cap="flat" cmpd="sng" w="9525">
                  <a:solidFill>
                    <a:srgbClr val="000000"/>
                  </a:solidFill>
                  <a:prstDash val="solid"/>
                  <a:round/>
                  <a:headEnd len="med" w="med" type="none"/>
                  <a:tailEnd len="med" w="med" type="none"/>
                </a:ln>
              </p:spPr>
            </p:cxnSp>
            <p:cxnSp>
              <p:nvCxnSpPr>
                <p:cNvPr id="825" name="Google Shape;825;p6"/>
                <p:cNvCxnSpPr>
                  <a:stCxn id="822" idx="2"/>
                </p:cNvCxnSpPr>
                <p:nvPr/>
              </p:nvCxnSpPr>
              <p:spPr>
                <a:xfrm rot="10800000">
                  <a:off x="3147030" y="4003717"/>
                  <a:ext cx="1500" cy="238200"/>
                </a:xfrm>
                <a:prstGeom prst="straightConnector1">
                  <a:avLst/>
                </a:prstGeom>
                <a:noFill/>
                <a:ln cap="flat" cmpd="sng" w="9525">
                  <a:solidFill>
                    <a:srgbClr val="000000"/>
                  </a:solidFill>
                  <a:prstDash val="solid"/>
                  <a:round/>
                  <a:headEnd len="med" w="med" type="none"/>
                  <a:tailEnd len="med" w="med" type="none"/>
                </a:ln>
              </p:spPr>
            </p:cxnSp>
          </p:grpSp>
          <p:grpSp>
            <p:nvGrpSpPr>
              <p:cNvPr id="826" name="Google Shape;826;p6"/>
              <p:cNvGrpSpPr/>
              <p:nvPr/>
            </p:nvGrpSpPr>
            <p:grpSpPr>
              <a:xfrm>
                <a:off x="-2217148" y="5250923"/>
                <a:ext cx="429920" cy="339719"/>
                <a:chOff x="2931743" y="3902162"/>
                <a:chExt cx="430009" cy="339726"/>
              </a:xfrm>
            </p:grpSpPr>
            <p:sp>
              <p:nvSpPr>
                <p:cNvPr id="827" name="Google Shape;827;p6"/>
                <p:cNvSpPr/>
                <p:nvPr/>
              </p:nvSpPr>
              <p:spPr>
                <a:xfrm>
                  <a:off x="2936245" y="3902162"/>
                  <a:ext cx="425507" cy="33972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828" name="Google Shape;828;p6"/>
                <p:cNvCxnSpPr/>
                <p:nvPr/>
              </p:nvCxnSpPr>
              <p:spPr>
                <a:xfrm>
                  <a:off x="2931743" y="4003763"/>
                  <a:ext cx="425549" cy="0"/>
                </a:xfrm>
                <a:prstGeom prst="straightConnector1">
                  <a:avLst/>
                </a:prstGeom>
                <a:noFill/>
                <a:ln cap="flat" cmpd="sng" w="9525">
                  <a:solidFill>
                    <a:srgbClr val="000000"/>
                  </a:solidFill>
                  <a:prstDash val="solid"/>
                  <a:round/>
                  <a:headEnd len="med" w="med" type="none"/>
                  <a:tailEnd len="med" w="med" type="none"/>
                </a:ln>
              </p:spPr>
            </p:cxnSp>
            <p:cxnSp>
              <p:nvCxnSpPr>
                <p:cNvPr id="829" name="Google Shape;829;p6"/>
                <p:cNvCxnSpPr/>
                <p:nvPr/>
              </p:nvCxnSpPr>
              <p:spPr>
                <a:xfrm>
                  <a:off x="2931743" y="4067263"/>
                  <a:ext cx="425549" cy="0"/>
                </a:xfrm>
                <a:prstGeom prst="straightConnector1">
                  <a:avLst/>
                </a:prstGeom>
                <a:noFill/>
                <a:ln cap="flat" cmpd="sng" w="9525">
                  <a:solidFill>
                    <a:srgbClr val="000000"/>
                  </a:solidFill>
                  <a:prstDash val="solid"/>
                  <a:round/>
                  <a:headEnd len="med" w="med" type="none"/>
                  <a:tailEnd len="med" w="med" type="none"/>
                </a:ln>
              </p:spPr>
            </p:cxnSp>
            <p:cxnSp>
              <p:nvCxnSpPr>
                <p:cNvPr id="830" name="Google Shape;830;p6"/>
                <p:cNvCxnSpPr>
                  <a:stCxn id="827" idx="2"/>
                </p:cNvCxnSpPr>
                <p:nvPr/>
              </p:nvCxnSpPr>
              <p:spPr>
                <a:xfrm rot="10800000">
                  <a:off x="3147498" y="4003688"/>
                  <a:ext cx="1500" cy="238200"/>
                </a:xfrm>
                <a:prstGeom prst="straightConnector1">
                  <a:avLst/>
                </a:prstGeom>
                <a:noFill/>
                <a:ln cap="flat" cmpd="sng" w="9525">
                  <a:solidFill>
                    <a:srgbClr val="000000"/>
                  </a:solidFill>
                  <a:prstDash val="solid"/>
                  <a:round/>
                  <a:headEnd len="med" w="med" type="none"/>
                  <a:tailEnd len="med" w="med" type="none"/>
                </a:ln>
              </p:spPr>
            </p:cxnSp>
          </p:grpSp>
          <p:grpSp>
            <p:nvGrpSpPr>
              <p:cNvPr id="831" name="Google Shape;831;p6"/>
              <p:cNvGrpSpPr/>
              <p:nvPr/>
            </p:nvGrpSpPr>
            <p:grpSpPr>
              <a:xfrm>
                <a:off x="-1034429" y="5250923"/>
                <a:ext cx="430324" cy="339719"/>
                <a:chOff x="2931774" y="3902162"/>
                <a:chExt cx="430414" cy="339726"/>
              </a:xfrm>
            </p:grpSpPr>
            <p:sp>
              <p:nvSpPr>
                <p:cNvPr id="832" name="Google Shape;832;p6"/>
                <p:cNvSpPr/>
                <p:nvPr/>
              </p:nvSpPr>
              <p:spPr>
                <a:xfrm>
                  <a:off x="2936683" y="3902162"/>
                  <a:ext cx="425505" cy="33972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833" name="Google Shape;833;p6"/>
                <p:cNvCxnSpPr/>
                <p:nvPr/>
              </p:nvCxnSpPr>
              <p:spPr>
                <a:xfrm>
                  <a:off x="2931774" y="4003763"/>
                  <a:ext cx="425550" cy="0"/>
                </a:xfrm>
                <a:prstGeom prst="straightConnector1">
                  <a:avLst/>
                </a:prstGeom>
                <a:noFill/>
                <a:ln cap="flat" cmpd="sng" w="9525">
                  <a:solidFill>
                    <a:srgbClr val="000000"/>
                  </a:solidFill>
                  <a:prstDash val="solid"/>
                  <a:round/>
                  <a:headEnd len="med" w="med" type="none"/>
                  <a:tailEnd len="med" w="med" type="none"/>
                </a:ln>
              </p:spPr>
            </p:cxnSp>
            <p:cxnSp>
              <p:nvCxnSpPr>
                <p:cNvPr id="834" name="Google Shape;834;p6"/>
                <p:cNvCxnSpPr/>
                <p:nvPr/>
              </p:nvCxnSpPr>
              <p:spPr>
                <a:xfrm>
                  <a:off x="2931774" y="4067263"/>
                  <a:ext cx="425550" cy="0"/>
                </a:xfrm>
                <a:prstGeom prst="straightConnector1">
                  <a:avLst/>
                </a:prstGeom>
                <a:noFill/>
                <a:ln cap="flat" cmpd="sng" w="9525">
                  <a:solidFill>
                    <a:srgbClr val="000000"/>
                  </a:solidFill>
                  <a:prstDash val="solid"/>
                  <a:round/>
                  <a:headEnd len="med" w="med" type="none"/>
                  <a:tailEnd len="med" w="med" type="none"/>
                </a:ln>
              </p:spPr>
            </p:cxnSp>
            <p:cxnSp>
              <p:nvCxnSpPr>
                <p:cNvPr id="835" name="Google Shape;835;p6"/>
                <p:cNvCxnSpPr>
                  <a:stCxn id="832" idx="2"/>
                </p:cNvCxnSpPr>
                <p:nvPr/>
              </p:nvCxnSpPr>
              <p:spPr>
                <a:xfrm rot="10800000">
                  <a:off x="3147936" y="4003688"/>
                  <a:ext cx="1500" cy="238200"/>
                </a:xfrm>
                <a:prstGeom prst="straightConnector1">
                  <a:avLst/>
                </a:prstGeom>
                <a:noFill/>
                <a:ln cap="flat" cmpd="sng" w="9525">
                  <a:solidFill>
                    <a:srgbClr val="000000"/>
                  </a:solidFill>
                  <a:prstDash val="solid"/>
                  <a:round/>
                  <a:headEnd len="med" w="med" type="none"/>
                  <a:tailEnd len="med" w="med" type="none"/>
                </a:ln>
              </p:spPr>
            </p:cxnSp>
          </p:grpSp>
          <p:grpSp>
            <p:nvGrpSpPr>
              <p:cNvPr id="836" name="Google Shape;836;p6"/>
              <p:cNvGrpSpPr/>
              <p:nvPr/>
            </p:nvGrpSpPr>
            <p:grpSpPr>
              <a:xfrm>
                <a:off x="-50153" y="5228699"/>
                <a:ext cx="430224" cy="350831"/>
                <a:chOff x="2931800" y="3912335"/>
                <a:chExt cx="430314" cy="329570"/>
              </a:xfrm>
            </p:grpSpPr>
            <p:sp>
              <p:nvSpPr>
                <p:cNvPr id="837" name="Google Shape;837;p6"/>
                <p:cNvSpPr/>
                <p:nvPr/>
              </p:nvSpPr>
              <p:spPr>
                <a:xfrm>
                  <a:off x="2936607" y="3912335"/>
                  <a:ext cx="425507" cy="329570"/>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838" name="Google Shape;838;p6"/>
                <p:cNvCxnSpPr/>
                <p:nvPr/>
              </p:nvCxnSpPr>
              <p:spPr>
                <a:xfrm>
                  <a:off x="2931800" y="4003303"/>
                  <a:ext cx="425550" cy="0"/>
                </a:xfrm>
                <a:prstGeom prst="straightConnector1">
                  <a:avLst/>
                </a:prstGeom>
                <a:noFill/>
                <a:ln cap="flat" cmpd="sng" w="9525">
                  <a:solidFill>
                    <a:srgbClr val="000000"/>
                  </a:solidFill>
                  <a:prstDash val="solid"/>
                  <a:round/>
                  <a:headEnd len="med" w="med" type="none"/>
                  <a:tailEnd len="med" w="med" type="none"/>
                </a:ln>
              </p:spPr>
            </p:cxnSp>
            <p:cxnSp>
              <p:nvCxnSpPr>
                <p:cNvPr id="839" name="Google Shape;839;p6"/>
                <p:cNvCxnSpPr/>
                <p:nvPr/>
              </p:nvCxnSpPr>
              <p:spPr>
                <a:xfrm>
                  <a:off x="2931800" y="4067428"/>
                  <a:ext cx="425550" cy="0"/>
                </a:xfrm>
                <a:prstGeom prst="straightConnector1">
                  <a:avLst/>
                </a:prstGeom>
                <a:noFill/>
                <a:ln cap="flat" cmpd="sng" w="9525">
                  <a:solidFill>
                    <a:srgbClr val="000000"/>
                  </a:solidFill>
                  <a:prstDash val="solid"/>
                  <a:round/>
                  <a:headEnd len="med" w="med" type="none"/>
                  <a:tailEnd len="med" w="med" type="none"/>
                </a:ln>
              </p:spPr>
            </p:cxnSp>
            <p:cxnSp>
              <p:nvCxnSpPr>
                <p:cNvPr id="840" name="Google Shape;840;p6"/>
                <p:cNvCxnSpPr>
                  <a:stCxn id="837" idx="2"/>
                </p:cNvCxnSpPr>
                <p:nvPr/>
              </p:nvCxnSpPr>
              <p:spPr>
                <a:xfrm rot="10800000">
                  <a:off x="3147861" y="4003405"/>
                  <a:ext cx="1500" cy="238500"/>
                </a:xfrm>
                <a:prstGeom prst="straightConnector1">
                  <a:avLst/>
                </a:prstGeom>
                <a:noFill/>
                <a:ln cap="flat" cmpd="sng" w="9525">
                  <a:solidFill>
                    <a:srgbClr val="000000"/>
                  </a:solidFill>
                  <a:prstDash val="solid"/>
                  <a:round/>
                  <a:headEnd len="med" w="med" type="none"/>
                  <a:tailEnd len="med" w="med" type="none"/>
                </a:ln>
              </p:spPr>
            </p:cxnSp>
          </p:grpSp>
        </p:grpSp>
      </p:grpSp>
      <p:grpSp>
        <p:nvGrpSpPr>
          <p:cNvPr id="841" name="Google Shape;841;p6"/>
          <p:cNvGrpSpPr/>
          <p:nvPr/>
        </p:nvGrpSpPr>
        <p:grpSpPr>
          <a:xfrm>
            <a:off x="2905125" y="2922588"/>
            <a:ext cx="3327400" cy="1577975"/>
            <a:chOff x="-4267279" y="3655204"/>
            <a:chExt cx="4437063" cy="1578510"/>
          </a:xfrm>
        </p:grpSpPr>
        <p:cxnSp>
          <p:nvCxnSpPr>
            <p:cNvPr id="842" name="Google Shape;842;p6"/>
            <p:cNvCxnSpPr/>
            <p:nvPr/>
          </p:nvCxnSpPr>
          <p:spPr>
            <a:xfrm>
              <a:off x="-4267279" y="4047450"/>
              <a:ext cx="0" cy="422418"/>
            </a:xfrm>
            <a:prstGeom prst="straightConnector1">
              <a:avLst/>
            </a:prstGeom>
            <a:noFill/>
            <a:ln cap="flat" cmpd="sng" w="12700">
              <a:solidFill>
                <a:srgbClr val="CC0000"/>
              </a:solidFill>
              <a:prstDash val="solid"/>
              <a:round/>
              <a:headEnd len="med" w="med" type="none"/>
              <a:tailEnd len="med" w="med" type="triangle"/>
            </a:ln>
          </p:spPr>
        </p:cxnSp>
        <p:cxnSp>
          <p:nvCxnSpPr>
            <p:cNvPr id="843" name="Google Shape;843;p6"/>
            <p:cNvCxnSpPr/>
            <p:nvPr/>
          </p:nvCxnSpPr>
          <p:spPr>
            <a:xfrm>
              <a:off x="-2808721" y="4361881"/>
              <a:ext cx="0" cy="871833"/>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844" name="Google Shape;844;p6"/>
            <p:cNvCxnSpPr/>
            <p:nvPr/>
          </p:nvCxnSpPr>
          <p:spPr>
            <a:xfrm>
              <a:off x="-2006409" y="3655204"/>
              <a:ext cx="6351" cy="1576921"/>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845" name="Google Shape;845;p6"/>
            <p:cNvCxnSpPr/>
            <p:nvPr/>
          </p:nvCxnSpPr>
          <p:spPr>
            <a:xfrm>
              <a:off x="-823051" y="4326944"/>
              <a:ext cx="6350" cy="90518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846" name="Google Shape;846;p6"/>
            <p:cNvCxnSpPr/>
            <p:nvPr/>
          </p:nvCxnSpPr>
          <p:spPr>
            <a:xfrm flipH="1">
              <a:off x="167668" y="3798127"/>
              <a:ext cx="2116" cy="1399061"/>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grpSp>
      <p:cxnSp>
        <p:nvCxnSpPr>
          <p:cNvPr id="847" name="Google Shape;847;p6"/>
          <p:cNvCxnSpPr/>
          <p:nvPr/>
        </p:nvCxnSpPr>
        <p:spPr>
          <a:xfrm flipH="1">
            <a:off x="2154238" y="5842000"/>
            <a:ext cx="1131887" cy="1588"/>
          </a:xfrm>
          <a:prstGeom prst="straightConnector1">
            <a:avLst/>
          </a:prstGeom>
          <a:noFill/>
          <a:ln cap="flat" cmpd="sng" w="9525">
            <a:solidFill>
              <a:srgbClr val="000000"/>
            </a:solidFill>
            <a:prstDash val="solid"/>
            <a:round/>
            <a:headEnd len="med" w="med" type="none"/>
            <a:tailEnd len="med" w="med" type="none"/>
          </a:ln>
        </p:spPr>
      </p:cxnSp>
      <p:sp>
        <p:nvSpPr>
          <p:cNvPr id="848" name="Google Shape;848;p6"/>
          <p:cNvSpPr txBox="1"/>
          <p:nvPr/>
        </p:nvSpPr>
        <p:spPr>
          <a:xfrm>
            <a:off x="3592513" y="5513388"/>
            <a:ext cx="268287"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1</a:t>
            </a:r>
            <a:endParaRPr/>
          </a:p>
        </p:txBody>
      </p:sp>
      <p:sp>
        <p:nvSpPr>
          <p:cNvPr id="849" name="Google Shape;849;p6"/>
          <p:cNvSpPr txBox="1"/>
          <p:nvPr/>
        </p:nvSpPr>
        <p:spPr>
          <a:xfrm>
            <a:off x="3722688" y="5800725"/>
            <a:ext cx="269875"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2</a:t>
            </a:r>
            <a:endParaRPr/>
          </a:p>
        </p:txBody>
      </p:sp>
      <p:grpSp>
        <p:nvGrpSpPr>
          <p:cNvPr id="850" name="Google Shape;850;p6"/>
          <p:cNvGrpSpPr/>
          <p:nvPr/>
        </p:nvGrpSpPr>
        <p:grpSpPr>
          <a:xfrm>
            <a:off x="1897063" y="5276850"/>
            <a:ext cx="1211262" cy="523875"/>
            <a:chOff x="-4079003" y="2717403"/>
            <a:chExt cx="1616718" cy="525348"/>
          </a:xfrm>
        </p:grpSpPr>
        <p:sp>
          <p:nvSpPr>
            <p:cNvPr id="851" name="Google Shape;851;p6"/>
            <p:cNvSpPr/>
            <p:nvPr/>
          </p:nvSpPr>
          <p:spPr>
            <a:xfrm>
              <a:off x="-4079003" y="2986445"/>
              <a:ext cx="1281932" cy="208547"/>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852" name="Google Shape;852;p6"/>
            <p:cNvCxnSpPr/>
            <p:nvPr/>
          </p:nvCxnSpPr>
          <p:spPr>
            <a:xfrm>
              <a:off x="-2934798" y="3101067"/>
              <a:ext cx="472513" cy="0"/>
            </a:xfrm>
            <a:prstGeom prst="straightConnector1">
              <a:avLst/>
            </a:prstGeom>
            <a:noFill/>
            <a:ln cap="flat" cmpd="sng" w="9525">
              <a:solidFill>
                <a:srgbClr val="3333CC"/>
              </a:solidFill>
              <a:prstDash val="solid"/>
              <a:round/>
              <a:headEnd len="med" w="med" type="none"/>
              <a:tailEnd len="med" w="med" type="triangle"/>
            </a:ln>
          </p:spPr>
        </p:cxnSp>
        <p:sp>
          <p:nvSpPr>
            <p:cNvPr id="853" name="Google Shape;853;p6"/>
            <p:cNvSpPr/>
            <p:nvPr/>
          </p:nvSpPr>
          <p:spPr>
            <a:xfrm>
              <a:off x="-3377649" y="2988037"/>
              <a:ext cx="476753" cy="210139"/>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4" name="Google Shape;854;p6"/>
            <p:cNvSpPr txBox="1"/>
            <p:nvPr/>
          </p:nvSpPr>
          <p:spPr>
            <a:xfrm>
              <a:off x="-3430620" y="2965749"/>
              <a:ext cx="699236" cy="2770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0111</a:t>
              </a:r>
              <a:endParaRPr/>
            </a:p>
          </p:txBody>
        </p:sp>
        <p:cxnSp>
          <p:nvCxnSpPr>
            <p:cNvPr id="855" name="Google Shape;855;p6"/>
            <p:cNvCxnSpPr/>
            <p:nvPr/>
          </p:nvCxnSpPr>
          <p:spPr>
            <a:xfrm>
              <a:off x="-3621321" y="2717403"/>
              <a:ext cx="404709" cy="300882"/>
            </a:xfrm>
            <a:prstGeom prst="straightConnector1">
              <a:avLst/>
            </a:prstGeom>
            <a:noFill/>
            <a:ln cap="flat" cmpd="sng" w="9525">
              <a:solidFill>
                <a:srgbClr val="000000"/>
              </a:solidFill>
              <a:prstDash val="solid"/>
              <a:round/>
              <a:headEnd len="med" w="med" type="none"/>
              <a:tailEnd len="med" w="med" type="triangle"/>
            </a:ln>
          </p:spPr>
        </p:cxnSp>
      </p:grpSp>
      <p:sp>
        <p:nvSpPr>
          <p:cNvPr id="856" name="Google Shape;856;p6"/>
          <p:cNvSpPr/>
          <p:nvPr/>
        </p:nvSpPr>
        <p:spPr>
          <a:xfrm>
            <a:off x="3063875" y="5708650"/>
            <a:ext cx="736600" cy="233363"/>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857" name="Google Shape;857;p6"/>
          <p:cNvGrpSpPr/>
          <p:nvPr/>
        </p:nvGrpSpPr>
        <p:grpSpPr>
          <a:xfrm>
            <a:off x="3228975" y="5699125"/>
            <a:ext cx="423863" cy="293688"/>
            <a:chOff x="1871277" y="1576300"/>
            <a:chExt cx="1128371" cy="437861"/>
          </a:xfrm>
        </p:grpSpPr>
        <p:sp>
          <p:nvSpPr>
            <p:cNvPr id="858" name="Google Shape;858;p6"/>
            <p:cNvSpPr/>
            <p:nvPr/>
          </p:nvSpPr>
          <p:spPr>
            <a:xfrm flipH="1" rot="10800000">
              <a:off x="1875504" y="1694641"/>
              <a:ext cx="1124144"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59" name="Google Shape;859;p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60" name="Google Shape;860;p6"/>
            <p:cNvSpPr/>
            <p:nvPr/>
          </p:nvSpPr>
          <p:spPr>
            <a:xfrm flipH="1" rot="10800000">
              <a:off x="1871277" y="1576300"/>
              <a:ext cx="1124144"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61" name="Google Shape;861;p6"/>
            <p:cNvSpPr/>
            <p:nvPr/>
          </p:nvSpPr>
          <p:spPr>
            <a:xfrm>
              <a:off x="2158652" y="1673340"/>
              <a:ext cx="549393"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62" name="Google Shape;862;p6"/>
            <p:cNvSpPr/>
            <p:nvPr/>
          </p:nvSpPr>
          <p:spPr>
            <a:xfrm>
              <a:off x="2103714" y="1633103"/>
              <a:ext cx="663497"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3" name="Google Shape;863;p6"/>
            <p:cNvSpPr/>
            <p:nvPr/>
          </p:nvSpPr>
          <p:spPr>
            <a:xfrm>
              <a:off x="2534777" y="1727776"/>
              <a:ext cx="245114"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4" name="Google Shape;864;p6"/>
            <p:cNvSpPr/>
            <p:nvPr/>
          </p:nvSpPr>
          <p:spPr>
            <a:xfrm>
              <a:off x="2091034" y="1730144"/>
              <a:ext cx="240889"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865" name="Google Shape;865;p6"/>
            <p:cNvCxnSpPr>
              <a:endCxn id="860" idx="2"/>
            </p:cNvCxnSpPr>
            <p:nvPr/>
          </p:nvCxnSpPr>
          <p:spPr>
            <a:xfrm rot="10800000">
              <a:off x="1871277" y="1736060"/>
              <a:ext cx="42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866" name="Google Shape;866;p6"/>
            <p:cNvCxnSpPr/>
            <p:nvPr/>
          </p:nvCxnSpPr>
          <p:spPr>
            <a:xfrm rot="10800000">
              <a:off x="2995421" y="1734877"/>
              <a:ext cx="4227" cy="12307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867" name="Google Shape;867;p6"/>
          <p:cNvSpPr txBox="1"/>
          <p:nvPr/>
        </p:nvSpPr>
        <p:spPr>
          <a:xfrm>
            <a:off x="1339850" y="4943475"/>
            <a:ext cx="1495425" cy="738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Arial"/>
                <a:ea typeface="Arial"/>
                <a:cs typeface="Arial"/>
                <a:sym typeface="Arial"/>
              </a:rPr>
              <a:t>values in arriving </a:t>
            </a:r>
            <a:endParaRPr/>
          </a:p>
          <a:p>
            <a:pPr indent="0" lvl="0" marL="0" marR="0" rtl="0" algn="l">
              <a:spcBef>
                <a:spcPts val="0"/>
              </a:spcBef>
              <a:spcAft>
                <a:spcPts val="0"/>
              </a:spcAft>
              <a:buNone/>
            </a:pPr>
            <a:r>
              <a:rPr lang="en-US" sz="1400">
                <a:solidFill>
                  <a:srgbClr val="000000"/>
                </a:solidFill>
                <a:latin typeface="Arial"/>
                <a:ea typeface="Arial"/>
                <a:cs typeface="Arial"/>
                <a:sym typeface="Arial"/>
              </a:rPr>
              <a:t>packet header</a:t>
            </a:r>
            <a:endParaRPr sz="1800">
              <a:solidFill>
                <a:srgbClr val="000000"/>
              </a:solidFill>
              <a:latin typeface="Arial"/>
              <a:ea typeface="Arial"/>
              <a:cs typeface="Arial"/>
              <a:sym typeface="Arial"/>
            </a:endParaRPr>
          </a:p>
        </p:txBody>
      </p:sp>
      <p:sp>
        <p:nvSpPr>
          <p:cNvPr id="868" name="Google Shape;868;p6"/>
          <p:cNvSpPr txBox="1"/>
          <p:nvPr/>
        </p:nvSpPr>
        <p:spPr>
          <a:xfrm>
            <a:off x="3494088" y="5902325"/>
            <a:ext cx="269875"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10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4" name="Shape 3314"/>
        <p:cNvGrpSpPr/>
        <p:nvPr/>
      </p:nvGrpSpPr>
      <p:grpSpPr>
        <a:xfrm>
          <a:off x="0" y="0"/>
          <a:ext cx="0" cy="0"/>
          <a:chOff x="0" y="0"/>
          <a:chExt cx="0" cy="0"/>
        </a:xfrm>
      </p:grpSpPr>
      <p:sp>
        <p:nvSpPr>
          <p:cNvPr id="3315" name="Google Shape;3315;p60"/>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Traceroute và ICMP</a:t>
            </a:r>
            <a:endParaRPr/>
          </a:p>
        </p:txBody>
      </p:sp>
      <p:sp>
        <p:nvSpPr>
          <p:cNvPr id="3316" name="Google Shape;3316;p6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3317" name="Google Shape;3317;p60"/>
          <p:cNvSpPr txBox="1"/>
          <p:nvPr>
            <p:ph idx="1" type="body"/>
          </p:nvPr>
        </p:nvSpPr>
        <p:spPr>
          <a:xfrm>
            <a:off x="447675" y="2108200"/>
            <a:ext cx="3657600" cy="457200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Char char="🞆"/>
            </a:pPr>
            <a:r>
              <a:rPr lang="en-US"/>
              <a:t>Phía nguồn gửi một chuỗi các UDP segment đến đích</a:t>
            </a:r>
            <a:endParaRPr/>
          </a:p>
          <a:p>
            <a:pPr indent="-273050" lvl="1" marL="639763" rtl="0" algn="l">
              <a:lnSpc>
                <a:spcPct val="90000"/>
              </a:lnSpc>
              <a:spcBef>
                <a:spcPts val="400"/>
              </a:spcBef>
              <a:spcAft>
                <a:spcPts val="0"/>
              </a:spcAft>
              <a:buSzPts val="1600"/>
              <a:buChar char="⚫"/>
            </a:pPr>
            <a:r>
              <a:rPr lang="en-US" sz="2000"/>
              <a:t>Đầu tiên có TTL =1</a:t>
            </a:r>
            <a:endParaRPr/>
          </a:p>
          <a:p>
            <a:pPr indent="-273050" lvl="1" marL="639763" rtl="0" algn="l">
              <a:lnSpc>
                <a:spcPct val="90000"/>
              </a:lnSpc>
              <a:spcBef>
                <a:spcPts val="400"/>
              </a:spcBef>
              <a:spcAft>
                <a:spcPts val="0"/>
              </a:spcAft>
              <a:buSzPts val="1600"/>
              <a:buChar char="⚫"/>
            </a:pPr>
            <a:r>
              <a:rPr lang="en-US" sz="2000"/>
              <a:t>Thứ hai có TTL=2,…</a:t>
            </a:r>
            <a:endParaRPr/>
          </a:p>
          <a:p>
            <a:pPr indent="-273050" lvl="0" marL="273050" rtl="0" algn="l">
              <a:lnSpc>
                <a:spcPct val="90000"/>
              </a:lnSpc>
              <a:spcBef>
                <a:spcPts val="600"/>
              </a:spcBef>
              <a:spcAft>
                <a:spcPts val="0"/>
              </a:spcAft>
              <a:buSzPts val="1680"/>
              <a:buChar char="🞆"/>
            </a:pPr>
            <a:r>
              <a:rPr lang="en-US"/>
              <a:t>Khi datagram thứ n tới router thứ n:</a:t>
            </a:r>
            <a:endParaRPr/>
          </a:p>
          <a:p>
            <a:pPr indent="-273050" lvl="1" marL="639763" rtl="0" algn="l">
              <a:lnSpc>
                <a:spcPct val="90000"/>
              </a:lnSpc>
              <a:spcBef>
                <a:spcPts val="400"/>
              </a:spcBef>
              <a:spcAft>
                <a:spcPts val="0"/>
              </a:spcAft>
              <a:buSzPts val="1600"/>
              <a:buChar char="⚫"/>
            </a:pPr>
            <a:r>
              <a:rPr lang="en-US" sz="2000"/>
              <a:t>Router loại bỏ datagram</a:t>
            </a:r>
            <a:endParaRPr/>
          </a:p>
          <a:p>
            <a:pPr indent="-273050" lvl="1" marL="639763" rtl="0" algn="l">
              <a:lnSpc>
                <a:spcPct val="90000"/>
              </a:lnSpc>
              <a:spcBef>
                <a:spcPts val="400"/>
              </a:spcBef>
              <a:spcAft>
                <a:spcPts val="0"/>
              </a:spcAft>
              <a:buSzPts val="1600"/>
              <a:buChar char="⚫"/>
            </a:pPr>
            <a:r>
              <a:rPr lang="en-US" sz="2000"/>
              <a:t>Và gửi tới nguồn một bản tin ICMP (type 11, code 0)</a:t>
            </a:r>
            <a:endParaRPr/>
          </a:p>
          <a:p>
            <a:pPr indent="-273050" lvl="1" marL="639763" rtl="0" algn="l">
              <a:lnSpc>
                <a:spcPct val="90000"/>
              </a:lnSpc>
              <a:spcBef>
                <a:spcPts val="400"/>
              </a:spcBef>
              <a:spcAft>
                <a:spcPts val="0"/>
              </a:spcAft>
              <a:buSzPts val="1600"/>
              <a:buChar char="⚫"/>
            </a:pPr>
            <a:r>
              <a:rPr lang="en-US" sz="2000"/>
              <a:t>Bản tin bao gồm tên của router và địa chỉ IP</a:t>
            </a:r>
            <a:endParaRPr/>
          </a:p>
        </p:txBody>
      </p:sp>
      <p:sp>
        <p:nvSpPr>
          <p:cNvPr id="3318" name="Google Shape;3318;p60"/>
          <p:cNvSpPr txBox="1"/>
          <p:nvPr>
            <p:ph idx="2" type="body"/>
          </p:nvPr>
        </p:nvSpPr>
        <p:spPr>
          <a:xfrm>
            <a:off x="4270375" y="2190750"/>
            <a:ext cx="3657600" cy="457200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Char char="🞆"/>
            </a:pPr>
            <a:r>
              <a:rPr lang="en-US"/>
              <a:t>Khi bản tin ICMP tới, nguồn tính RTT</a:t>
            </a:r>
            <a:endParaRPr/>
          </a:p>
          <a:p>
            <a:pPr indent="-273050" lvl="0" marL="273050" rtl="0" algn="l">
              <a:lnSpc>
                <a:spcPct val="90000"/>
              </a:lnSpc>
              <a:spcBef>
                <a:spcPts val="600"/>
              </a:spcBef>
              <a:spcAft>
                <a:spcPts val="0"/>
              </a:spcAft>
              <a:buSzPts val="1680"/>
              <a:buChar char="🞆"/>
            </a:pPr>
            <a:r>
              <a:rPr lang="en-US"/>
              <a:t>Traceroute thực hiện 3 lần</a:t>
            </a:r>
            <a:endParaRPr/>
          </a:p>
          <a:p>
            <a:pPr indent="-273050" lvl="0" marL="273050" rtl="0" algn="l">
              <a:lnSpc>
                <a:spcPct val="90000"/>
              </a:lnSpc>
              <a:spcBef>
                <a:spcPts val="600"/>
              </a:spcBef>
              <a:spcAft>
                <a:spcPts val="0"/>
              </a:spcAft>
              <a:buSzPts val="1680"/>
              <a:buFont typeface="Noto Sans Symbols"/>
              <a:buNone/>
            </a:pPr>
            <a:r>
              <a:rPr lang="en-US" u="sng">
                <a:solidFill>
                  <a:srgbClr val="FF0000"/>
                </a:solidFill>
              </a:rPr>
              <a:t>Điều kiện dừng</a:t>
            </a:r>
            <a:endParaRPr/>
          </a:p>
          <a:p>
            <a:pPr indent="-273050" lvl="0" marL="273050" rtl="0" algn="l">
              <a:lnSpc>
                <a:spcPct val="90000"/>
              </a:lnSpc>
              <a:spcBef>
                <a:spcPts val="600"/>
              </a:spcBef>
              <a:spcAft>
                <a:spcPts val="0"/>
              </a:spcAft>
              <a:buSzPts val="1680"/>
              <a:buChar char="🞆"/>
            </a:pPr>
            <a:r>
              <a:rPr lang="en-US"/>
              <a:t>UDP segment cuối cùng đến host đích</a:t>
            </a:r>
            <a:endParaRPr/>
          </a:p>
          <a:p>
            <a:pPr indent="-273050" lvl="0" marL="273050" rtl="0" algn="l">
              <a:lnSpc>
                <a:spcPct val="90000"/>
              </a:lnSpc>
              <a:spcBef>
                <a:spcPts val="600"/>
              </a:spcBef>
              <a:spcAft>
                <a:spcPts val="0"/>
              </a:spcAft>
              <a:buSzPts val="1680"/>
              <a:buChar char="🞆"/>
            </a:pPr>
            <a:r>
              <a:rPr lang="en-US"/>
              <a:t>Đích trả về gói tin ICMP “host unreachable” (type 3, code 3)</a:t>
            </a:r>
            <a:endParaRPr/>
          </a:p>
          <a:p>
            <a:pPr indent="-273050" lvl="0" marL="273050" rtl="0" algn="l">
              <a:lnSpc>
                <a:spcPct val="90000"/>
              </a:lnSpc>
              <a:spcBef>
                <a:spcPts val="600"/>
              </a:spcBef>
              <a:spcAft>
                <a:spcPts val="0"/>
              </a:spcAft>
              <a:buSzPts val="1680"/>
              <a:buChar char="🞆"/>
            </a:pPr>
            <a:r>
              <a:rPr lang="en-US"/>
              <a:t>Khi nguồn dừng</a:t>
            </a:r>
            <a:endParaRPr/>
          </a:p>
        </p:txBody>
      </p:sp>
      <p:grpSp>
        <p:nvGrpSpPr>
          <p:cNvPr id="3319" name="Google Shape;3319;p60"/>
          <p:cNvGrpSpPr/>
          <p:nvPr/>
        </p:nvGrpSpPr>
        <p:grpSpPr>
          <a:xfrm>
            <a:off x="1216025" y="909638"/>
            <a:ext cx="6802438" cy="990600"/>
            <a:chOff x="1754718" y="1400808"/>
            <a:chExt cx="6802438" cy="990600"/>
          </a:xfrm>
        </p:grpSpPr>
        <p:cxnSp>
          <p:nvCxnSpPr>
            <p:cNvPr id="3320" name="Google Shape;3320;p60"/>
            <p:cNvCxnSpPr/>
            <p:nvPr/>
          </p:nvCxnSpPr>
          <p:spPr>
            <a:xfrm>
              <a:off x="2523068" y="1745295"/>
              <a:ext cx="288925" cy="265113"/>
            </a:xfrm>
            <a:prstGeom prst="straightConnector1">
              <a:avLst/>
            </a:prstGeom>
            <a:noFill/>
            <a:ln cap="flat" cmpd="sng" w="12700">
              <a:solidFill>
                <a:schemeClr val="dk1"/>
              </a:solidFill>
              <a:prstDash val="solid"/>
              <a:round/>
              <a:headEnd len="med" w="med" type="none"/>
              <a:tailEnd len="med" w="med" type="none"/>
            </a:ln>
          </p:spPr>
        </p:cxnSp>
        <p:cxnSp>
          <p:nvCxnSpPr>
            <p:cNvPr id="3321" name="Google Shape;3321;p60"/>
            <p:cNvCxnSpPr/>
            <p:nvPr/>
          </p:nvCxnSpPr>
          <p:spPr>
            <a:xfrm flipH="1" rot="10800000">
              <a:off x="3316818" y="1796095"/>
              <a:ext cx="458788" cy="207963"/>
            </a:xfrm>
            <a:prstGeom prst="straightConnector1">
              <a:avLst/>
            </a:prstGeom>
            <a:noFill/>
            <a:ln cap="flat" cmpd="sng" w="12700">
              <a:solidFill>
                <a:schemeClr val="dk1"/>
              </a:solidFill>
              <a:prstDash val="solid"/>
              <a:round/>
              <a:headEnd len="med" w="med" type="none"/>
              <a:tailEnd len="med" w="med" type="none"/>
            </a:ln>
          </p:spPr>
        </p:cxnSp>
        <p:cxnSp>
          <p:nvCxnSpPr>
            <p:cNvPr id="3322" name="Google Shape;3322;p60"/>
            <p:cNvCxnSpPr/>
            <p:nvPr/>
          </p:nvCxnSpPr>
          <p:spPr>
            <a:xfrm>
              <a:off x="4251856" y="1780220"/>
              <a:ext cx="485775" cy="207963"/>
            </a:xfrm>
            <a:prstGeom prst="straightConnector1">
              <a:avLst/>
            </a:prstGeom>
            <a:noFill/>
            <a:ln cap="flat" cmpd="sng" w="12700">
              <a:solidFill>
                <a:schemeClr val="dk1"/>
              </a:solidFill>
              <a:prstDash val="solid"/>
              <a:round/>
              <a:headEnd len="med" w="med" type="none"/>
              <a:tailEnd len="med" w="med" type="none"/>
            </a:ln>
          </p:spPr>
        </p:cxnSp>
        <p:grpSp>
          <p:nvGrpSpPr>
            <p:cNvPr id="3323" name="Google Shape;3323;p60"/>
            <p:cNvGrpSpPr/>
            <p:nvPr/>
          </p:nvGrpSpPr>
          <p:grpSpPr>
            <a:xfrm>
              <a:off x="2688168" y="1862770"/>
              <a:ext cx="649288" cy="330200"/>
              <a:chOff x="7495365" y="2775681"/>
              <a:chExt cx="1480346" cy="893796"/>
            </a:xfrm>
          </p:grpSpPr>
          <p:sp>
            <p:nvSpPr>
              <p:cNvPr id="3324" name="Google Shape;3324;p60"/>
              <p:cNvSpPr/>
              <p:nvPr/>
            </p:nvSpPr>
            <p:spPr>
              <a:xfrm>
                <a:off x="7495365" y="3085072"/>
                <a:ext cx="1480346" cy="584405"/>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325" name="Google Shape;3325;p60"/>
              <p:cNvSpPr/>
              <p:nvPr/>
            </p:nvSpPr>
            <p:spPr>
              <a:xfrm>
                <a:off x="7495365" y="2775681"/>
                <a:ext cx="1480346" cy="580110"/>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326" name="Google Shape;3326;p60"/>
              <p:cNvGrpSpPr/>
              <p:nvPr/>
            </p:nvGrpSpPr>
            <p:grpSpPr>
              <a:xfrm>
                <a:off x="7716152" y="2848735"/>
                <a:ext cx="1038772" cy="425411"/>
                <a:chOff x="7789084" y="2885246"/>
                <a:chExt cx="894777" cy="353809"/>
              </a:xfrm>
            </p:grpSpPr>
            <p:sp>
              <p:nvSpPr>
                <p:cNvPr id="3327" name="Google Shape;3327;p60"/>
                <p:cNvSpPr/>
                <p:nvPr/>
              </p:nvSpPr>
              <p:spPr>
                <a:xfrm>
                  <a:off x="7814025" y="2885246"/>
                  <a:ext cx="844895" cy="196560"/>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28" name="Google Shape;3328;p60"/>
                <p:cNvSpPr/>
                <p:nvPr/>
              </p:nvSpPr>
              <p:spPr>
                <a:xfrm>
                  <a:off x="8368975" y="3053215"/>
                  <a:ext cx="314886" cy="171544"/>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29" name="Google Shape;3329;p60"/>
                <p:cNvSpPr/>
                <p:nvPr/>
              </p:nvSpPr>
              <p:spPr>
                <a:xfrm>
                  <a:off x="7789084" y="3053215"/>
                  <a:ext cx="311770" cy="171544"/>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30" name="Google Shape;3330;p60"/>
                <p:cNvSpPr/>
                <p:nvPr/>
              </p:nvSpPr>
              <p:spPr>
                <a:xfrm>
                  <a:off x="7898202" y="2971018"/>
                  <a:ext cx="673422" cy="268037"/>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cxnSp>
          <p:nvCxnSpPr>
            <p:cNvPr id="3331" name="Google Shape;3331;p60"/>
            <p:cNvCxnSpPr/>
            <p:nvPr/>
          </p:nvCxnSpPr>
          <p:spPr>
            <a:xfrm flipH="1">
              <a:off x="4013731" y="1511933"/>
              <a:ext cx="349250" cy="152400"/>
            </a:xfrm>
            <a:prstGeom prst="straightConnector1">
              <a:avLst/>
            </a:prstGeom>
            <a:noFill/>
            <a:ln cap="flat" cmpd="sng" w="12700">
              <a:solidFill>
                <a:schemeClr val="dk1"/>
              </a:solidFill>
              <a:prstDash val="solid"/>
              <a:round/>
              <a:headEnd len="med" w="med" type="none"/>
              <a:tailEnd len="med" w="med" type="none"/>
            </a:ln>
          </p:spPr>
        </p:cxnSp>
        <p:cxnSp>
          <p:nvCxnSpPr>
            <p:cNvPr id="3332" name="Google Shape;3332;p60"/>
            <p:cNvCxnSpPr/>
            <p:nvPr/>
          </p:nvCxnSpPr>
          <p:spPr>
            <a:xfrm>
              <a:off x="3981981" y="1911983"/>
              <a:ext cx="228600" cy="311150"/>
            </a:xfrm>
            <a:prstGeom prst="straightConnector1">
              <a:avLst/>
            </a:prstGeom>
            <a:noFill/>
            <a:ln cap="flat" cmpd="sng" w="12700">
              <a:solidFill>
                <a:schemeClr val="dk1"/>
              </a:solidFill>
              <a:prstDash val="solid"/>
              <a:round/>
              <a:headEnd len="med" w="med" type="none"/>
              <a:tailEnd len="med" w="med" type="none"/>
            </a:ln>
          </p:spPr>
        </p:cxnSp>
        <p:grpSp>
          <p:nvGrpSpPr>
            <p:cNvPr id="3333" name="Google Shape;3333;p60"/>
            <p:cNvGrpSpPr/>
            <p:nvPr/>
          </p:nvGrpSpPr>
          <p:grpSpPr>
            <a:xfrm>
              <a:off x="3635906" y="1646870"/>
              <a:ext cx="650875" cy="330200"/>
              <a:chOff x="7493372" y="2775540"/>
              <a:chExt cx="1483964" cy="893796"/>
            </a:xfrm>
          </p:grpSpPr>
          <p:sp>
            <p:nvSpPr>
              <p:cNvPr id="3334" name="Google Shape;3334;p60"/>
              <p:cNvSpPr/>
              <p:nvPr/>
            </p:nvSpPr>
            <p:spPr>
              <a:xfrm>
                <a:off x="7493372" y="3084931"/>
                <a:ext cx="1483964" cy="584405"/>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335" name="Google Shape;3335;p60"/>
              <p:cNvSpPr/>
              <p:nvPr/>
            </p:nvSpPr>
            <p:spPr>
              <a:xfrm>
                <a:off x="7493372" y="2775540"/>
                <a:ext cx="1483964" cy="580110"/>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336" name="Google Shape;3336;p60"/>
              <p:cNvGrpSpPr/>
              <p:nvPr/>
            </p:nvGrpSpPr>
            <p:grpSpPr>
              <a:xfrm>
                <a:off x="7714155" y="2848594"/>
                <a:ext cx="1042395" cy="425411"/>
                <a:chOff x="7787365" y="2885129"/>
                <a:chExt cx="897897" cy="353809"/>
              </a:xfrm>
            </p:grpSpPr>
            <p:sp>
              <p:nvSpPr>
                <p:cNvPr id="3337" name="Google Shape;3337;p60"/>
                <p:cNvSpPr/>
                <p:nvPr/>
              </p:nvSpPr>
              <p:spPr>
                <a:xfrm>
                  <a:off x="7812307" y="2885129"/>
                  <a:ext cx="848013" cy="196560"/>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38" name="Google Shape;3338;p60"/>
                <p:cNvSpPr/>
                <p:nvPr/>
              </p:nvSpPr>
              <p:spPr>
                <a:xfrm>
                  <a:off x="8367257" y="3053098"/>
                  <a:ext cx="318005" cy="171544"/>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39" name="Google Shape;3339;p60"/>
                <p:cNvSpPr/>
                <p:nvPr/>
              </p:nvSpPr>
              <p:spPr>
                <a:xfrm>
                  <a:off x="7787365" y="3053098"/>
                  <a:ext cx="311770" cy="171544"/>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40" name="Google Shape;3340;p60"/>
                <p:cNvSpPr/>
                <p:nvPr/>
              </p:nvSpPr>
              <p:spPr>
                <a:xfrm>
                  <a:off x="7896486" y="2970901"/>
                  <a:ext cx="676539" cy="268037"/>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cxnSp>
          <p:nvCxnSpPr>
            <p:cNvPr id="3341" name="Google Shape;3341;p60"/>
            <p:cNvCxnSpPr/>
            <p:nvPr/>
          </p:nvCxnSpPr>
          <p:spPr>
            <a:xfrm flipH="1">
              <a:off x="5228168" y="1840545"/>
              <a:ext cx="620713" cy="144463"/>
            </a:xfrm>
            <a:prstGeom prst="straightConnector1">
              <a:avLst/>
            </a:prstGeom>
            <a:noFill/>
            <a:ln cap="flat" cmpd="sng" w="12700">
              <a:solidFill>
                <a:schemeClr val="dk1"/>
              </a:solidFill>
              <a:prstDash val="solid"/>
              <a:round/>
              <a:headEnd len="med" w="med" type="none"/>
              <a:tailEnd len="med" w="med" type="none"/>
            </a:ln>
          </p:spPr>
        </p:cxnSp>
        <p:cxnSp>
          <p:nvCxnSpPr>
            <p:cNvPr id="3342" name="Google Shape;3342;p60"/>
            <p:cNvCxnSpPr/>
            <p:nvPr/>
          </p:nvCxnSpPr>
          <p:spPr>
            <a:xfrm>
              <a:off x="6347356" y="1805620"/>
              <a:ext cx="485775" cy="207963"/>
            </a:xfrm>
            <a:prstGeom prst="straightConnector1">
              <a:avLst/>
            </a:prstGeom>
            <a:noFill/>
            <a:ln cap="flat" cmpd="sng" w="12700">
              <a:solidFill>
                <a:schemeClr val="dk1"/>
              </a:solidFill>
              <a:prstDash val="solid"/>
              <a:round/>
              <a:headEnd len="med" w="med" type="none"/>
              <a:tailEnd len="med" w="med" type="none"/>
            </a:ln>
          </p:spPr>
        </p:cxnSp>
        <p:cxnSp>
          <p:nvCxnSpPr>
            <p:cNvPr id="3343" name="Google Shape;3343;p60"/>
            <p:cNvCxnSpPr/>
            <p:nvPr/>
          </p:nvCxnSpPr>
          <p:spPr>
            <a:xfrm flipH="1">
              <a:off x="7285568" y="1751645"/>
              <a:ext cx="557213" cy="277813"/>
            </a:xfrm>
            <a:prstGeom prst="straightConnector1">
              <a:avLst/>
            </a:prstGeom>
            <a:noFill/>
            <a:ln cap="flat" cmpd="sng" w="12700">
              <a:solidFill>
                <a:schemeClr val="dk1"/>
              </a:solidFill>
              <a:prstDash val="solid"/>
              <a:round/>
              <a:headEnd len="med" w="med" type="none"/>
              <a:tailEnd len="med" w="med" type="none"/>
            </a:ln>
          </p:spPr>
        </p:cxnSp>
        <p:cxnSp>
          <p:nvCxnSpPr>
            <p:cNvPr id="3344" name="Google Shape;3344;p60"/>
            <p:cNvCxnSpPr/>
            <p:nvPr/>
          </p:nvCxnSpPr>
          <p:spPr>
            <a:xfrm>
              <a:off x="5906031" y="1499233"/>
              <a:ext cx="228600" cy="311150"/>
            </a:xfrm>
            <a:prstGeom prst="straightConnector1">
              <a:avLst/>
            </a:prstGeom>
            <a:noFill/>
            <a:ln cap="flat" cmpd="sng" w="12700">
              <a:solidFill>
                <a:schemeClr val="dk1"/>
              </a:solidFill>
              <a:prstDash val="solid"/>
              <a:round/>
              <a:headEnd len="med" w="med" type="none"/>
              <a:tailEnd len="med" w="med" type="none"/>
            </a:ln>
          </p:spPr>
        </p:cxnSp>
        <p:cxnSp>
          <p:nvCxnSpPr>
            <p:cNvPr id="3345" name="Google Shape;3345;p60"/>
            <p:cNvCxnSpPr/>
            <p:nvPr/>
          </p:nvCxnSpPr>
          <p:spPr>
            <a:xfrm flipH="1">
              <a:off x="4623331" y="2102483"/>
              <a:ext cx="349250" cy="152400"/>
            </a:xfrm>
            <a:prstGeom prst="straightConnector1">
              <a:avLst/>
            </a:prstGeom>
            <a:noFill/>
            <a:ln cap="flat" cmpd="sng" w="12700">
              <a:solidFill>
                <a:schemeClr val="dk1"/>
              </a:solidFill>
              <a:prstDash val="solid"/>
              <a:round/>
              <a:headEnd len="med" w="med" type="none"/>
              <a:tailEnd len="med" w="med" type="none"/>
            </a:ln>
          </p:spPr>
        </p:cxnSp>
        <p:cxnSp>
          <p:nvCxnSpPr>
            <p:cNvPr id="3346" name="Google Shape;3346;p60"/>
            <p:cNvCxnSpPr/>
            <p:nvPr/>
          </p:nvCxnSpPr>
          <p:spPr>
            <a:xfrm>
              <a:off x="4978931" y="1607183"/>
              <a:ext cx="6350" cy="260350"/>
            </a:xfrm>
            <a:prstGeom prst="straightConnector1">
              <a:avLst/>
            </a:prstGeom>
            <a:noFill/>
            <a:ln cap="flat" cmpd="sng" w="12700">
              <a:solidFill>
                <a:schemeClr val="dk1"/>
              </a:solidFill>
              <a:prstDash val="solid"/>
              <a:round/>
              <a:headEnd len="med" w="med" type="none"/>
              <a:tailEnd len="med" w="med" type="none"/>
            </a:ln>
          </p:spPr>
        </p:cxnSp>
        <p:sp>
          <p:nvSpPr>
            <p:cNvPr id="3347" name="Google Shape;3347;p60"/>
            <p:cNvSpPr txBox="1"/>
            <p:nvPr/>
          </p:nvSpPr>
          <p:spPr>
            <a:xfrm>
              <a:off x="2624668" y="1464308"/>
              <a:ext cx="1073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C0000"/>
                  </a:solidFill>
                  <a:latin typeface="Arial"/>
                  <a:ea typeface="Arial"/>
                  <a:cs typeface="Arial"/>
                  <a:sym typeface="Arial"/>
                </a:rPr>
                <a:t>3 probes</a:t>
              </a:r>
              <a:endParaRPr/>
            </a:p>
          </p:txBody>
        </p:sp>
        <p:sp>
          <p:nvSpPr>
            <p:cNvPr id="3348" name="Google Shape;3348;p60"/>
            <p:cNvSpPr txBox="1"/>
            <p:nvPr/>
          </p:nvSpPr>
          <p:spPr>
            <a:xfrm>
              <a:off x="3239031" y="2024695"/>
              <a:ext cx="10731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C0000"/>
                  </a:solidFill>
                  <a:latin typeface="Arial"/>
                  <a:ea typeface="Arial"/>
                  <a:cs typeface="Arial"/>
                  <a:sym typeface="Arial"/>
                </a:rPr>
                <a:t>3 probes</a:t>
              </a:r>
              <a:endParaRPr/>
            </a:p>
          </p:txBody>
        </p:sp>
        <p:sp>
          <p:nvSpPr>
            <p:cNvPr id="3349" name="Google Shape;3349;p60"/>
            <p:cNvSpPr txBox="1"/>
            <p:nvPr/>
          </p:nvSpPr>
          <p:spPr>
            <a:xfrm>
              <a:off x="4262968" y="1438908"/>
              <a:ext cx="1073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C0000"/>
                  </a:solidFill>
                  <a:latin typeface="Arial"/>
                  <a:ea typeface="Arial"/>
                  <a:cs typeface="Arial"/>
                  <a:sym typeface="Arial"/>
                </a:rPr>
                <a:t>3 probes</a:t>
              </a:r>
              <a:endParaRPr/>
            </a:p>
          </p:txBody>
        </p:sp>
        <p:grpSp>
          <p:nvGrpSpPr>
            <p:cNvPr id="3350" name="Google Shape;3350;p60"/>
            <p:cNvGrpSpPr/>
            <p:nvPr/>
          </p:nvGrpSpPr>
          <p:grpSpPr>
            <a:xfrm>
              <a:off x="1754718" y="1400808"/>
              <a:ext cx="820738" cy="688975"/>
              <a:chOff x="-44" y="1473"/>
              <a:chExt cx="981" cy="1105"/>
            </a:xfrm>
          </p:grpSpPr>
          <p:pic>
            <p:nvPicPr>
              <p:cNvPr descr="desktop_computer_stylized_medium" id="3351" name="Google Shape;3351;p6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52" name="Google Shape;3352;p6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3353" name="Google Shape;3353;p60"/>
            <p:cNvGrpSpPr/>
            <p:nvPr/>
          </p:nvGrpSpPr>
          <p:grpSpPr>
            <a:xfrm flipH="1">
              <a:off x="7803093" y="1438908"/>
              <a:ext cx="754063" cy="669925"/>
              <a:chOff x="-44" y="1473"/>
              <a:chExt cx="981" cy="1105"/>
            </a:xfrm>
          </p:grpSpPr>
          <p:pic>
            <p:nvPicPr>
              <p:cNvPr descr="desktop_computer_stylized_medium" id="3354" name="Google Shape;3354;p6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355" name="Google Shape;3355;p6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3356" name="Google Shape;3356;p60"/>
            <p:cNvSpPr/>
            <p:nvPr/>
          </p:nvSpPr>
          <p:spPr>
            <a:xfrm>
              <a:off x="2526243" y="1721483"/>
              <a:ext cx="419100" cy="419100"/>
            </a:xfrm>
            <a:custGeom>
              <a:rect b="b" l="l" r="r" t="t"/>
              <a:pathLst>
                <a:path extrusionOk="0" h="264" w="264">
                  <a:moveTo>
                    <a:pt x="60" y="0"/>
                  </a:moveTo>
                  <a:cubicBezTo>
                    <a:pt x="86" y="31"/>
                    <a:pt x="264" y="176"/>
                    <a:pt x="228" y="220"/>
                  </a:cubicBezTo>
                  <a:cubicBezTo>
                    <a:pt x="192" y="264"/>
                    <a:pt x="60" y="109"/>
                    <a:pt x="0" y="88"/>
                  </a:cubicBezTo>
                </a:path>
              </a:pathLst>
            </a:custGeom>
            <a:noFill/>
            <a:ln cap="flat" cmpd="sng" w="28575">
              <a:solidFill>
                <a:srgbClr val="CC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357" name="Google Shape;3357;p60"/>
            <p:cNvSpPr/>
            <p:nvPr/>
          </p:nvSpPr>
          <p:spPr>
            <a:xfrm>
              <a:off x="2519893" y="1635758"/>
              <a:ext cx="1346200" cy="474662"/>
            </a:xfrm>
            <a:custGeom>
              <a:rect b="b" l="l" r="r" t="t"/>
              <a:pathLst>
                <a:path extrusionOk="0" h="299" w="848">
                  <a:moveTo>
                    <a:pt x="76" y="76"/>
                  </a:moveTo>
                  <a:cubicBezTo>
                    <a:pt x="137" y="57"/>
                    <a:pt x="200" y="216"/>
                    <a:pt x="324" y="216"/>
                  </a:cubicBezTo>
                  <a:cubicBezTo>
                    <a:pt x="448" y="216"/>
                    <a:pt x="792" y="0"/>
                    <a:pt x="820" y="76"/>
                  </a:cubicBezTo>
                  <a:cubicBezTo>
                    <a:pt x="848" y="152"/>
                    <a:pt x="469" y="245"/>
                    <a:pt x="340" y="296"/>
                  </a:cubicBezTo>
                  <a:cubicBezTo>
                    <a:pt x="203" y="299"/>
                    <a:pt x="62" y="78"/>
                    <a:pt x="0" y="96"/>
                  </a:cubicBezTo>
                </a:path>
              </a:pathLst>
            </a:custGeom>
            <a:noFill/>
            <a:ln cap="flat" cmpd="sng" w="28575">
              <a:solidFill>
                <a:srgbClr val="CC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358" name="Google Shape;3358;p60"/>
            <p:cNvGrpSpPr/>
            <p:nvPr/>
          </p:nvGrpSpPr>
          <p:grpSpPr>
            <a:xfrm>
              <a:off x="6775981" y="1829433"/>
              <a:ext cx="649287" cy="330200"/>
              <a:chOff x="7495260" y="2776442"/>
              <a:chExt cx="1480344" cy="893796"/>
            </a:xfrm>
          </p:grpSpPr>
          <p:sp>
            <p:nvSpPr>
              <p:cNvPr id="3359" name="Google Shape;3359;p60"/>
              <p:cNvSpPr/>
              <p:nvPr/>
            </p:nvSpPr>
            <p:spPr>
              <a:xfrm>
                <a:off x="7495260" y="3085833"/>
                <a:ext cx="1480344" cy="584405"/>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360" name="Google Shape;3360;p60"/>
              <p:cNvSpPr/>
              <p:nvPr/>
            </p:nvSpPr>
            <p:spPr>
              <a:xfrm>
                <a:off x="7495260" y="2776442"/>
                <a:ext cx="1480344" cy="580107"/>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361" name="Google Shape;3361;p60"/>
              <p:cNvGrpSpPr/>
              <p:nvPr/>
            </p:nvGrpSpPr>
            <p:grpSpPr>
              <a:xfrm>
                <a:off x="7716043" y="2849492"/>
                <a:ext cx="1038777" cy="425413"/>
                <a:chOff x="7788991" y="2885876"/>
                <a:chExt cx="894780" cy="353811"/>
              </a:xfrm>
            </p:grpSpPr>
            <p:sp>
              <p:nvSpPr>
                <p:cNvPr id="3362" name="Google Shape;3362;p60"/>
                <p:cNvSpPr/>
                <p:nvPr/>
              </p:nvSpPr>
              <p:spPr>
                <a:xfrm>
                  <a:off x="7813933" y="2885876"/>
                  <a:ext cx="844897" cy="196562"/>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63" name="Google Shape;3363;p60"/>
                <p:cNvSpPr/>
                <p:nvPr/>
              </p:nvSpPr>
              <p:spPr>
                <a:xfrm>
                  <a:off x="8368883" y="3053847"/>
                  <a:ext cx="314888" cy="171544"/>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64" name="Google Shape;3364;p60"/>
                <p:cNvSpPr/>
                <p:nvPr/>
              </p:nvSpPr>
              <p:spPr>
                <a:xfrm>
                  <a:off x="7788991" y="3053847"/>
                  <a:ext cx="311770" cy="171544"/>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65" name="Google Shape;3365;p60"/>
                <p:cNvSpPr/>
                <p:nvPr/>
              </p:nvSpPr>
              <p:spPr>
                <a:xfrm>
                  <a:off x="7898112" y="2971648"/>
                  <a:ext cx="673422" cy="268039"/>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366" name="Google Shape;3366;p60"/>
            <p:cNvGrpSpPr/>
            <p:nvPr/>
          </p:nvGrpSpPr>
          <p:grpSpPr>
            <a:xfrm>
              <a:off x="5748868" y="1683383"/>
              <a:ext cx="650875" cy="330200"/>
              <a:chOff x="7493646" y="2773751"/>
              <a:chExt cx="1483964" cy="893796"/>
            </a:xfrm>
          </p:grpSpPr>
          <p:sp>
            <p:nvSpPr>
              <p:cNvPr id="3367" name="Google Shape;3367;p60"/>
              <p:cNvSpPr/>
              <p:nvPr/>
            </p:nvSpPr>
            <p:spPr>
              <a:xfrm>
                <a:off x="7493646" y="3083142"/>
                <a:ext cx="1483964" cy="584405"/>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368" name="Google Shape;3368;p60"/>
              <p:cNvSpPr/>
              <p:nvPr/>
            </p:nvSpPr>
            <p:spPr>
              <a:xfrm>
                <a:off x="7493646" y="2773751"/>
                <a:ext cx="1483964" cy="580107"/>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369" name="Google Shape;3369;p60"/>
              <p:cNvGrpSpPr/>
              <p:nvPr/>
            </p:nvGrpSpPr>
            <p:grpSpPr>
              <a:xfrm>
                <a:off x="7714432" y="2846801"/>
                <a:ext cx="1042393" cy="425413"/>
                <a:chOff x="7787603" y="2883638"/>
                <a:chExt cx="897896" cy="353811"/>
              </a:xfrm>
            </p:grpSpPr>
            <p:sp>
              <p:nvSpPr>
                <p:cNvPr id="3370" name="Google Shape;3370;p60"/>
                <p:cNvSpPr/>
                <p:nvPr/>
              </p:nvSpPr>
              <p:spPr>
                <a:xfrm>
                  <a:off x="7812544" y="2883638"/>
                  <a:ext cx="848013" cy="196562"/>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71" name="Google Shape;3371;p60"/>
                <p:cNvSpPr/>
                <p:nvPr/>
              </p:nvSpPr>
              <p:spPr>
                <a:xfrm>
                  <a:off x="8367494" y="3051610"/>
                  <a:ext cx="318005" cy="171544"/>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72" name="Google Shape;3372;p60"/>
                <p:cNvSpPr/>
                <p:nvPr/>
              </p:nvSpPr>
              <p:spPr>
                <a:xfrm>
                  <a:off x="7787603" y="3051610"/>
                  <a:ext cx="311770" cy="171544"/>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73" name="Google Shape;3373;p60"/>
                <p:cNvSpPr/>
                <p:nvPr/>
              </p:nvSpPr>
              <p:spPr>
                <a:xfrm>
                  <a:off x="7896721" y="2969410"/>
                  <a:ext cx="676541" cy="268039"/>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374" name="Google Shape;3374;p60"/>
            <p:cNvGrpSpPr/>
            <p:nvPr/>
          </p:nvGrpSpPr>
          <p:grpSpPr>
            <a:xfrm>
              <a:off x="4623331" y="1846895"/>
              <a:ext cx="649287" cy="330200"/>
              <a:chOff x="7493691" y="2774011"/>
              <a:chExt cx="1480344" cy="893796"/>
            </a:xfrm>
          </p:grpSpPr>
          <p:sp>
            <p:nvSpPr>
              <p:cNvPr id="3375" name="Google Shape;3375;p60"/>
              <p:cNvSpPr/>
              <p:nvPr/>
            </p:nvSpPr>
            <p:spPr>
              <a:xfrm>
                <a:off x="7493691" y="3083402"/>
                <a:ext cx="1480344" cy="584405"/>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376" name="Google Shape;3376;p60"/>
              <p:cNvSpPr/>
              <p:nvPr/>
            </p:nvSpPr>
            <p:spPr>
              <a:xfrm>
                <a:off x="7493691" y="2774011"/>
                <a:ext cx="1480344" cy="580110"/>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377" name="Google Shape;3377;p60"/>
              <p:cNvGrpSpPr/>
              <p:nvPr/>
            </p:nvGrpSpPr>
            <p:grpSpPr>
              <a:xfrm>
                <a:off x="7714475" y="2847065"/>
                <a:ext cx="1038777" cy="425411"/>
                <a:chOff x="7787640" y="2883857"/>
                <a:chExt cx="894780" cy="353809"/>
              </a:xfrm>
            </p:grpSpPr>
            <p:sp>
              <p:nvSpPr>
                <p:cNvPr id="3378" name="Google Shape;3378;p60"/>
                <p:cNvSpPr/>
                <p:nvPr/>
              </p:nvSpPr>
              <p:spPr>
                <a:xfrm>
                  <a:off x="7812582" y="2883857"/>
                  <a:ext cx="844897" cy="196560"/>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79" name="Google Shape;3379;p60"/>
                <p:cNvSpPr/>
                <p:nvPr/>
              </p:nvSpPr>
              <p:spPr>
                <a:xfrm>
                  <a:off x="8367532" y="3051826"/>
                  <a:ext cx="314888" cy="171544"/>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80" name="Google Shape;3380;p60"/>
                <p:cNvSpPr/>
                <p:nvPr/>
              </p:nvSpPr>
              <p:spPr>
                <a:xfrm>
                  <a:off x="7787640" y="3051826"/>
                  <a:ext cx="311770" cy="171544"/>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81" name="Google Shape;3381;p60"/>
                <p:cNvSpPr/>
                <p:nvPr/>
              </p:nvSpPr>
              <p:spPr>
                <a:xfrm>
                  <a:off x="7896760" y="2969629"/>
                  <a:ext cx="673422" cy="268037"/>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sp>
          <p:nvSpPr>
            <p:cNvPr id="3382" name="Google Shape;3382;p60"/>
            <p:cNvSpPr/>
            <p:nvPr/>
          </p:nvSpPr>
          <p:spPr>
            <a:xfrm>
              <a:off x="2494493" y="1684970"/>
              <a:ext cx="2247900" cy="403225"/>
            </a:xfrm>
            <a:custGeom>
              <a:rect b="b" l="l" r="r" t="t"/>
              <a:pathLst>
                <a:path extrusionOk="0" h="254" w="1416">
                  <a:moveTo>
                    <a:pt x="76" y="30"/>
                  </a:moveTo>
                  <a:cubicBezTo>
                    <a:pt x="137" y="11"/>
                    <a:pt x="200" y="170"/>
                    <a:pt x="324" y="170"/>
                  </a:cubicBezTo>
                  <a:cubicBezTo>
                    <a:pt x="461" y="165"/>
                    <a:pt x="717" y="0"/>
                    <a:pt x="896" y="2"/>
                  </a:cubicBezTo>
                  <a:cubicBezTo>
                    <a:pt x="1075" y="4"/>
                    <a:pt x="1416" y="122"/>
                    <a:pt x="1400" y="182"/>
                  </a:cubicBezTo>
                  <a:cubicBezTo>
                    <a:pt x="1384" y="242"/>
                    <a:pt x="1073" y="63"/>
                    <a:pt x="896" y="74"/>
                  </a:cubicBezTo>
                  <a:cubicBezTo>
                    <a:pt x="719" y="85"/>
                    <a:pt x="489" y="254"/>
                    <a:pt x="340" y="250"/>
                  </a:cubicBezTo>
                  <a:cubicBezTo>
                    <a:pt x="191" y="246"/>
                    <a:pt x="62" y="32"/>
                    <a:pt x="0" y="50"/>
                  </a:cubicBezTo>
                </a:path>
              </a:pathLst>
            </a:custGeom>
            <a:noFill/>
            <a:ln cap="flat" cmpd="sng" w="28575">
              <a:solidFill>
                <a:srgbClr val="CC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7" name="Shape 3387"/>
        <p:cNvGrpSpPr/>
        <p:nvPr/>
      </p:nvGrpSpPr>
      <p:grpSpPr>
        <a:xfrm>
          <a:off x="0" y="0"/>
          <a:ext cx="0" cy="0"/>
          <a:chOff x="0" y="0"/>
          <a:chExt cx="0" cy="0"/>
        </a:xfrm>
      </p:grpSpPr>
      <p:sp>
        <p:nvSpPr>
          <p:cNvPr id="3388" name="Google Shape;3388;p61"/>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3389" name="Google Shape;3389;p61"/>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3390" name="Google Shape;3390;p61"/>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solidFill>
                  <a:srgbClr val="FF0000"/>
                </a:solidFill>
              </a:rPr>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solidFill>
                  <a:srgbClr val="FF0000"/>
                </a:solidFill>
              </a:rPr>
              <a:t>IPv6</a:t>
            </a:r>
            <a:endParaRPr/>
          </a:p>
        </p:txBody>
      </p:sp>
      <p:sp>
        <p:nvSpPr>
          <p:cNvPr id="3391" name="Google Shape;3391;p61"/>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6" name="Shape 3396"/>
        <p:cNvGrpSpPr/>
        <p:nvPr/>
      </p:nvGrpSpPr>
      <p:grpSpPr>
        <a:xfrm>
          <a:off x="0" y="0"/>
          <a:ext cx="0" cy="0"/>
          <a:chOff x="0" y="0"/>
          <a:chExt cx="0" cy="0"/>
        </a:xfrm>
      </p:grpSpPr>
      <p:sp>
        <p:nvSpPr>
          <p:cNvPr id="3397" name="Google Shape;3397;p62"/>
          <p:cNvSpPr txBox="1"/>
          <p:nvPr>
            <p:ph type="title"/>
          </p:nvPr>
        </p:nvSpPr>
        <p:spPr>
          <a:xfrm>
            <a:off x="685800" y="422275"/>
            <a:ext cx="7772400" cy="838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IPv6</a:t>
            </a:r>
            <a:endParaRPr/>
          </a:p>
        </p:txBody>
      </p:sp>
      <p:sp>
        <p:nvSpPr>
          <p:cNvPr id="3398" name="Google Shape;3398;p62"/>
          <p:cNvSpPr txBox="1"/>
          <p:nvPr>
            <p:ph idx="1" type="body"/>
          </p:nvPr>
        </p:nvSpPr>
        <p:spPr>
          <a:xfrm>
            <a:off x="511175" y="1401763"/>
            <a:ext cx="8205788" cy="51054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solidFill>
                  <a:srgbClr val="FF0000"/>
                </a:solidFill>
              </a:rPr>
              <a:t>Mục đích ban đầu:</a:t>
            </a:r>
            <a:r>
              <a:rPr i="1" lang="en-US"/>
              <a:t> </a:t>
            </a:r>
            <a:r>
              <a:rPr lang="en-US"/>
              <a:t>Không gian địa chỉ 32-bit sớm cấp phát hết  </a:t>
            </a:r>
            <a:endParaRPr/>
          </a:p>
          <a:p>
            <a:pPr indent="-273050" lvl="0" marL="273050" rtl="0" algn="l">
              <a:spcBef>
                <a:spcPts val="600"/>
              </a:spcBef>
              <a:spcAft>
                <a:spcPts val="0"/>
              </a:spcAft>
              <a:buSzPts val="1680"/>
              <a:buChar char="🞆"/>
            </a:pPr>
            <a:r>
              <a:rPr lang="en-US"/>
              <a:t>Mục đích khác:</a:t>
            </a:r>
            <a:endParaRPr/>
          </a:p>
          <a:p>
            <a:pPr indent="-273049" lvl="1" marL="639763" rtl="0" algn="l">
              <a:spcBef>
                <a:spcPts val="420"/>
              </a:spcBef>
              <a:spcAft>
                <a:spcPts val="0"/>
              </a:spcAft>
              <a:buSzPts val="1680"/>
              <a:buChar char="⚫"/>
            </a:pPr>
            <a:r>
              <a:rPr lang="en-US"/>
              <a:t>Định dạng của header giúp tăng tốc xử lý và chuyển tiếp gói tin</a:t>
            </a:r>
            <a:endParaRPr/>
          </a:p>
          <a:p>
            <a:pPr indent="-273049" lvl="1" marL="639763" rtl="0" algn="l">
              <a:spcBef>
                <a:spcPts val="420"/>
              </a:spcBef>
              <a:spcAft>
                <a:spcPts val="0"/>
              </a:spcAft>
              <a:buSzPts val="1680"/>
              <a:buChar char="⚫"/>
            </a:pPr>
            <a:r>
              <a:rPr lang="en-US"/>
              <a:t>Thay đổi header để hỗ trợ QoS </a:t>
            </a:r>
            <a:endParaRPr/>
          </a:p>
          <a:p>
            <a:pPr indent="-273049" lvl="1" marL="639763" rtl="0" algn="l">
              <a:spcBef>
                <a:spcPts val="420"/>
              </a:spcBef>
              <a:spcAft>
                <a:spcPts val="0"/>
              </a:spcAft>
              <a:buSzPts val="1680"/>
              <a:buFont typeface="Arial"/>
              <a:buNone/>
            </a:pPr>
            <a:r>
              <a:rPr lang="en-US">
                <a:solidFill>
                  <a:srgbClr val="FF0000"/>
                </a:solidFill>
              </a:rPr>
              <a:t>Định dạng của IPv6 datagram:</a:t>
            </a:r>
            <a:r>
              <a:rPr lang="en-US"/>
              <a:t> </a:t>
            </a:r>
            <a:endParaRPr/>
          </a:p>
          <a:p>
            <a:pPr indent="-273049" lvl="1" marL="639763" rtl="0" algn="l">
              <a:spcBef>
                <a:spcPts val="420"/>
              </a:spcBef>
              <a:spcAft>
                <a:spcPts val="0"/>
              </a:spcAft>
              <a:buSzPts val="1680"/>
              <a:buChar char="⚫"/>
            </a:pPr>
            <a:r>
              <a:rPr lang="en-US"/>
              <a:t>Header có độ dài cố định 40 byte</a:t>
            </a:r>
            <a:endParaRPr/>
          </a:p>
          <a:p>
            <a:pPr indent="-273049" lvl="1" marL="639763" rtl="0" algn="l">
              <a:spcBef>
                <a:spcPts val="420"/>
              </a:spcBef>
              <a:spcAft>
                <a:spcPts val="0"/>
              </a:spcAft>
              <a:buSzPts val="1680"/>
              <a:buChar char="⚫"/>
            </a:pPr>
            <a:r>
              <a:rPr lang="en-US"/>
              <a:t>Không cho phép phân mảnh</a:t>
            </a:r>
            <a:endParaRPr i="1"/>
          </a:p>
        </p:txBody>
      </p:sp>
      <p:sp>
        <p:nvSpPr>
          <p:cNvPr id="3399" name="Google Shape;3399;p6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4" name="Shape 3404"/>
        <p:cNvGrpSpPr/>
        <p:nvPr/>
      </p:nvGrpSpPr>
      <p:grpSpPr>
        <a:xfrm>
          <a:off x="0" y="0"/>
          <a:ext cx="0" cy="0"/>
          <a:chOff x="0" y="0"/>
          <a:chExt cx="0" cy="0"/>
        </a:xfrm>
      </p:grpSpPr>
      <p:sp>
        <p:nvSpPr>
          <p:cNvPr id="3405" name="Google Shape;3405;p63"/>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IPv6 Header</a:t>
            </a:r>
            <a:endParaRPr/>
          </a:p>
        </p:txBody>
      </p:sp>
      <p:sp>
        <p:nvSpPr>
          <p:cNvPr id="3406" name="Google Shape;3406;p6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pic>
        <p:nvPicPr>
          <p:cNvPr descr="471 ipv6 header format" id="3407" name="Google Shape;3407;p63"/>
          <p:cNvPicPr preferRelativeResize="0"/>
          <p:nvPr/>
        </p:nvPicPr>
        <p:blipFill rotWithShape="1">
          <a:blip r:embed="rId3">
            <a:alphaModFix/>
          </a:blip>
          <a:srcRect b="0" l="0" r="0" t="0"/>
          <a:stretch/>
        </p:blipFill>
        <p:spPr>
          <a:xfrm>
            <a:off x="544513" y="3143250"/>
            <a:ext cx="4865687" cy="3279775"/>
          </a:xfrm>
          <a:prstGeom prst="rect">
            <a:avLst/>
          </a:prstGeom>
          <a:noFill/>
          <a:ln>
            <a:noFill/>
          </a:ln>
        </p:spPr>
      </p:pic>
      <p:sp>
        <p:nvSpPr>
          <p:cNvPr id="3408" name="Google Shape;3408;p63"/>
          <p:cNvSpPr/>
          <p:nvPr/>
        </p:nvSpPr>
        <p:spPr>
          <a:xfrm>
            <a:off x="479425" y="1352550"/>
            <a:ext cx="8543925"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FF0000"/>
                </a:solidFill>
                <a:latin typeface="Arial"/>
                <a:ea typeface="Arial"/>
                <a:cs typeface="Arial"/>
                <a:sym typeface="Arial"/>
              </a:rPr>
              <a:t>Priority:</a:t>
            </a:r>
            <a:r>
              <a:rPr lang="en-US" sz="2400">
                <a:solidFill>
                  <a:schemeClr val="dk1"/>
                </a:solidFill>
                <a:latin typeface="Arial"/>
                <a:ea typeface="Arial"/>
                <a:cs typeface="Arial"/>
                <a:sym typeface="Arial"/>
              </a:rPr>
              <a:t>  Xác định mức ưu tiên giữa các datagram trong luồng</a:t>
            </a:r>
            <a:endParaRPr/>
          </a:p>
          <a:p>
            <a:pPr indent="0" lvl="0" marL="0" marR="0" rtl="0" algn="l">
              <a:spcBef>
                <a:spcPts val="0"/>
              </a:spcBef>
              <a:spcAft>
                <a:spcPts val="0"/>
              </a:spcAft>
              <a:buNone/>
            </a:pPr>
            <a:r>
              <a:rPr i="1" lang="en-US" sz="2400">
                <a:solidFill>
                  <a:srgbClr val="FF0000"/>
                </a:solidFill>
                <a:latin typeface="Arial"/>
                <a:ea typeface="Arial"/>
                <a:cs typeface="Arial"/>
                <a:sym typeface="Arial"/>
              </a:rPr>
              <a:t>Flow Label:</a:t>
            </a:r>
            <a:r>
              <a:rPr lang="en-US" sz="2400">
                <a:solidFill>
                  <a:schemeClr val="dk1"/>
                </a:solidFill>
                <a:latin typeface="Arial"/>
                <a:ea typeface="Arial"/>
                <a:cs typeface="Arial"/>
                <a:sym typeface="Arial"/>
              </a:rPr>
              <a:t> xác định datagram trong cùng luồng</a:t>
            </a:r>
            <a:endParaRPr/>
          </a:p>
          <a:p>
            <a:pPr indent="0" lvl="0" marL="0" marR="0" rtl="0" algn="l">
              <a:spcBef>
                <a:spcPts val="0"/>
              </a:spcBef>
              <a:spcAft>
                <a:spcPts val="0"/>
              </a:spcAft>
              <a:buNone/>
            </a:pPr>
            <a:r>
              <a:rPr i="1" lang="en-US" sz="2400">
                <a:solidFill>
                  <a:srgbClr val="FF0000"/>
                </a:solidFill>
                <a:latin typeface="Arial"/>
                <a:ea typeface="Arial"/>
                <a:cs typeface="Arial"/>
                <a:sym typeface="Arial"/>
              </a:rPr>
              <a:t>Next header:</a:t>
            </a:r>
            <a:r>
              <a:rPr lang="en-US" sz="2400">
                <a:solidFill>
                  <a:schemeClr val="dk1"/>
                </a:solidFill>
                <a:latin typeface="Arial"/>
                <a:ea typeface="Arial"/>
                <a:cs typeface="Arial"/>
                <a:sym typeface="Arial"/>
              </a:rPr>
              <a:t> xác định giao thức tầng trên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3" name="Shape 3413"/>
        <p:cNvGrpSpPr/>
        <p:nvPr/>
      </p:nvGrpSpPr>
      <p:grpSpPr>
        <a:xfrm>
          <a:off x="0" y="0"/>
          <a:ext cx="0" cy="0"/>
          <a:chOff x="0" y="0"/>
          <a:chExt cx="0" cy="0"/>
        </a:xfrm>
      </p:grpSpPr>
      <p:sp>
        <p:nvSpPr>
          <p:cNvPr id="3414" name="Google Shape;3414;p64"/>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Các thay đổi khác so với IPv4</a:t>
            </a:r>
            <a:endParaRPr/>
          </a:p>
        </p:txBody>
      </p:sp>
      <p:sp>
        <p:nvSpPr>
          <p:cNvPr id="3415" name="Google Shape;3415;p64"/>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i="1" lang="en-US">
                <a:solidFill>
                  <a:srgbClr val="FF0000"/>
                </a:solidFill>
              </a:rPr>
              <a:t>Checksum</a:t>
            </a:r>
            <a:r>
              <a:rPr lang="en-US">
                <a:solidFill>
                  <a:srgbClr val="FF0000"/>
                </a:solidFill>
              </a:rPr>
              <a:t>:</a:t>
            </a:r>
            <a:r>
              <a:rPr i="1" lang="en-US"/>
              <a:t> </a:t>
            </a:r>
            <a:r>
              <a:rPr lang="en-US"/>
              <a:t>loại bỏ hoàn toàn để giảm thời gian xử lý tại mỗi hop</a:t>
            </a:r>
            <a:endParaRPr/>
          </a:p>
          <a:p>
            <a:pPr indent="-273050" lvl="0" marL="273050" rtl="0" algn="l">
              <a:spcBef>
                <a:spcPts val="600"/>
              </a:spcBef>
              <a:spcAft>
                <a:spcPts val="0"/>
              </a:spcAft>
              <a:buSzPts val="1680"/>
              <a:buChar char="🞆"/>
            </a:pPr>
            <a:r>
              <a:rPr i="1" lang="en-US">
                <a:solidFill>
                  <a:srgbClr val="FF0000"/>
                </a:solidFill>
              </a:rPr>
              <a:t>Options:</a:t>
            </a:r>
            <a:r>
              <a:rPr lang="en-US"/>
              <a:t> cho phép, nhưng ngoài header, chỉ định bởi trường “Next Header”</a:t>
            </a:r>
            <a:endParaRPr/>
          </a:p>
          <a:p>
            <a:pPr indent="-273050" lvl="0" marL="273050" rtl="0" algn="l">
              <a:spcBef>
                <a:spcPts val="600"/>
              </a:spcBef>
              <a:spcAft>
                <a:spcPts val="0"/>
              </a:spcAft>
              <a:buSzPts val="1680"/>
              <a:buChar char="🞆"/>
            </a:pPr>
            <a:r>
              <a:rPr i="1" lang="en-US">
                <a:solidFill>
                  <a:srgbClr val="FF0000"/>
                </a:solidFill>
              </a:rPr>
              <a:t>ICMPv6:</a:t>
            </a:r>
            <a:r>
              <a:rPr lang="en-US"/>
              <a:t> phiên bản mới của ICMP</a:t>
            </a:r>
            <a:endParaRPr/>
          </a:p>
          <a:p>
            <a:pPr indent="-273049" lvl="1" marL="639763" rtl="0" algn="l">
              <a:spcBef>
                <a:spcPts val="420"/>
              </a:spcBef>
              <a:spcAft>
                <a:spcPts val="0"/>
              </a:spcAft>
              <a:buSzPts val="1680"/>
              <a:buChar char="⚫"/>
            </a:pPr>
            <a:r>
              <a:rPr lang="en-US"/>
              <a:t>Thêm các kiểu bản tin mới, ví dụ “Packet Too Big”</a:t>
            </a:r>
            <a:endParaRPr/>
          </a:p>
          <a:p>
            <a:pPr indent="-273049" lvl="1" marL="639763" rtl="0" algn="l">
              <a:spcBef>
                <a:spcPts val="420"/>
              </a:spcBef>
              <a:spcAft>
                <a:spcPts val="0"/>
              </a:spcAft>
              <a:buSzPts val="1680"/>
              <a:buChar char="⚫"/>
            </a:pPr>
            <a:r>
              <a:rPr lang="en-US"/>
              <a:t>Chức năng quản lý nhóm multicast</a:t>
            </a:r>
            <a:endParaRPr/>
          </a:p>
        </p:txBody>
      </p:sp>
      <p:sp>
        <p:nvSpPr>
          <p:cNvPr id="3416" name="Google Shape;3416;p6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1" name="Shape 3421"/>
        <p:cNvGrpSpPr/>
        <p:nvPr/>
      </p:nvGrpSpPr>
      <p:grpSpPr>
        <a:xfrm>
          <a:off x="0" y="0"/>
          <a:ext cx="0" cy="0"/>
          <a:chOff x="0" y="0"/>
          <a:chExt cx="0" cy="0"/>
        </a:xfrm>
      </p:grpSpPr>
      <p:sp>
        <p:nvSpPr>
          <p:cNvPr id="3422" name="Google Shape;3422;p65"/>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Chuyển từ IPv4 sang IPv6</a:t>
            </a:r>
            <a:endParaRPr/>
          </a:p>
        </p:txBody>
      </p:sp>
      <p:sp>
        <p:nvSpPr>
          <p:cNvPr id="3423" name="Google Shape;3423;p65"/>
          <p:cNvSpPr txBox="1"/>
          <p:nvPr>
            <p:ph idx="1" type="body"/>
          </p:nvPr>
        </p:nvSpPr>
        <p:spPr>
          <a:xfrm>
            <a:off x="533400" y="1600200"/>
            <a:ext cx="8256588" cy="4238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Tất cả các router không thể nâng cấp đồng thời</a:t>
            </a:r>
            <a:endParaRPr/>
          </a:p>
          <a:p>
            <a:pPr indent="-273049" lvl="1" marL="639763" rtl="0" algn="l">
              <a:spcBef>
                <a:spcPts val="420"/>
              </a:spcBef>
              <a:spcAft>
                <a:spcPts val="0"/>
              </a:spcAft>
              <a:buSzPts val="1680"/>
              <a:buChar char="⚫"/>
            </a:pPr>
            <a:r>
              <a:rPr lang="en-US"/>
              <a:t>Cách để mạng có thể hoạt động với cả router IPv4 và IPv6? </a:t>
            </a:r>
            <a:endParaRPr/>
          </a:p>
          <a:p>
            <a:pPr indent="-273050" lvl="0" marL="273050" rtl="0" algn="l">
              <a:spcBef>
                <a:spcPts val="600"/>
              </a:spcBef>
              <a:spcAft>
                <a:spcPts val="0"/>
              </a:spcAft>
              <a:buSzPts val="1680"/>
              <a:buChar char="🞆"/>
            </a:pPr>
            <a:r>
              <a:rPr i="1" lang="en-US">
                <a:solidFill>
                  <a:srgbClr val="FF0000"/>
                </a:solidFill>
              </a:rPr>
              <a:t>Tunneling:</a:t>
            </a:r>
            <a:r>
              <a:rPr lang="en-US"/>
              <a:t> IPv6 là payload trong IPv4 datagram giữa các IPv4 router</a:t>
            </a:r>
            <a:endParaRPr/>
          </a:p>
        </p:txBody>
      </p:sp>
      <p:sp>
        <p:nvSpPr>
          <p:cNvPr id="3424" name="Google Shape;3424;p6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9" name="Shape 3429"/>
        <p:cNvGrpSpPr/>
        <p:nvPr/>
      </p:nvGrpSpPr>
      <p:grpSpPr>
        <a:xfrm>
          <a:off x="0" y="0"/>
          <a:ext cx="0" cy="0"/>
          <a:chOff x="0" y="0"/>
          <a:chExt cx="0" cy="0"/>
        </a:xfrm>
      </p:grpSpPr>
      <p:sp>
        <p:nvSpPr>
          <p:cNvPr id="3430" name="Google Shape;3430;p66"/>
          <p:cNvSpPr txBox="1"/>
          <p:nvPr>
            <p:ph type="title"/>
          </p:nvPr>
        </p:nvSpPr>
        <p:spPr>
          <a:xfrm>
            <a:off x="307975" y="214313"/>
            <a:ext cx="7772400" cy="990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Tunneling</a:t>
            </a:r>
            <a:endParaRPr/>
          </a:p>
        </p:txBody>
      </p:sp>
      <p:sp>
        <p:nvSpPr>
          <p:cNvPr id="3431" name="Google Shape;3431;p6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3432" name="Google Shape;3432;p66"/>
          <p:cNvGrpSpPr/>
          <p:nvPr/>
        </p:nvGrpSpPr>
        <p:grpSpPr>
          <a:xfrm>
            <a:off x="2152650" y="1117600"/>
            <a:ext cx="708025" cy="642938"/>
            <a:chOff x="1898" y="725"/>
            <a:chExt cx="446" cy="405"/>
          </a:xfrm>
        </p:grpSpPr>
        <p:grpSp>
          <p:nvGrpSpPr>
            <p:cNvPr id="3433" name="Google Shape;3433;p66"/>
            <p:cNvGrpSpPr/>
            <p:nvPr/>
          </p:nvGrpSpPr>
          <p:grpSpPr>
            <a:xfrm>
              <a:off x="1898" y="918"/>
              <a:ext cx="446" cy="212"/>
              <a:chOff x="2210" y="903"/>
              <a:chExt cx="446" cy="212"/>
            </a:xfrm>
          </p:grpSpPr>
          <p:sp>
            <p:nvSpPr>
              <p:cNvPr id="3434" name="Google Shape;3434;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435" name="Google Shape;3435;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436" name="Google Shape;3436;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437" name="Google Shape;3437;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438" name="Google Shape;3438;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439" name="Google Shape;3439;p66"/>
              <p:cNvGrpSpPr/>
              <p:nvPr/>
            </p:nvGrpSpPr>
            <p:grpSpPr>
              <a:xfrm>
                <a:off x="2319" y="931"/>
                <a:ext cx="221" cy="85"/>
                <a:chOff x="2848" y="848"/>
                <a:chExt cx="140" cy="98"/>
              </a:xfrm>
            </p:grpSpPr>
            <p:cxnSp>
              <p:nvCxnSpPr>
                <p:cNvPr id="3440" name="Google Shape;3440;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41" name="Google Shape;3441;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42" name="Google Shape;3442;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443" name="Google Shape;3443;p66"/>
              <p:cNvGrpSpPr/>
              <p:nvPr/>
            </p:nvGrpSpPr>
            <p:grpSpPr>
              <a:xfrm flipH="1" rot="10800000">
                <a:off x="2319" y="930"/>
                <a:ext cx="221" cy="87"/>
                <a:chOff x="2848" y="848"/>
                <a:chExt cx="140" cy="98"/>
              </a:xfrm>
            </p:grpSpPr>
            <p:cxnSp>
              <p:nvCxnSpPr>
                <p:cNvPr id="3444" name="Google Shape;3444;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45" name="Google Shape;3445;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46" name="Google Shape;3446;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447" name="Google Shape;3447;p66"/>
            <p:cNvSpPr txBox="1"/>
            <p:nvPr/>
          </p:nvSpPr>
          <p:spPr>
            <a:xfrm>
              <a:off x="2010" y="725"/>
              <a:ext cx="21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a:t>
              </a:r>
              <a:endParaRPr/>
            </a:p>
          </p:txBody>
        </p:sp>
      </p:grpSp>
      <p:grpSp>
        <p:nvGrpSpPr>
          <p:cNvPr id="3448" name="Google Shape;3448;p66"/>
          <p:cNvGrpSpPr/>
          <p:nvPr/>
        </p:nvGrpSpPr>
        <p:grpSpPr>
          <a:xfrm>
            <a:off x="3198813" y="1122363"/>
            <a:ext cx="708025" cy="642937"/>
            <a:chOff x="1898" y="725"/>
            <a:chExt cx="446" cy="405"/>
          </a:xfrm>
        </p:grpSpPr>
        <p:grpSp>
          <p:nvGrpSpPr>
            <p:cNvPr id="3449" name="Google Shape;3449;p66"/>
            <p:cNvGrpSpPr/>
            <p:nvPr/>
          </p:nvGrpSpPr>
          <p:grpSpPr>
            <a:xfrm>
              <a:off x="1898" y="918"/>
              <a:ext cx="446" cy="212"/>
              <a:chOff x="2210" y="903"/>
              <a:chExt cx="446" cy="212"/>
            </a:xfrm>
          </p:grpSpPr>
          <p:sp>
            <p:nvSpPr>
              <p:cNvPr id="3450" name="Google Shape;3450;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451" name="Google Shape;3451;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452" name="Google Shape;3452;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453" name="Google Shape;3453;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454" name="Google Shape;3454;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455" name="Google Shape;3455;p66"/>
              <p:cNvGrpSpPr/>
              <p:nvPr/>
            </p:nvGrpSpPr>
            <p:grpSpPr>
              <a:xfrm>
                <a:off x="2319" y="931"/>
                <a:ext cx="221" cy="85"/>
                <a:chOff x="2848" y="848"/>
                <a:chExt cx="140" cy="98"/>
              </a:xfrm>
            </p:grpSpPr>
            <p:cxnSp>
              <p:nvCxnSpPr>
                <p:cNvPr id="3456" name="Google Shape;3456;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57" name="Google Shape;3457;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58" name="Google Shape;3458;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459" name="Google Shape;3459;p66"/>
              <p:cNvGrpSpPr/>
              <p:nvPr/>
            </p:nvGrpSpPr>
            <p:grpSpPr>
              <a:xfrm flipH="1" rot="10800000">
                <a:off x="2319" y="930"/>
                <a:ext cx="221" cy="87"/>
                <a:chOff x="2848" y="848"/>
                <a:chExt cx="140" cy="98"/>
              </a:xfrm>
            </p:grpSpPr>
            <p:cxnSp>
              <p:nvCxnSpPr>
                <p:cNvPr id="3460" name="Google Shape;3460;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61" name="Google Shape;3461;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62" name="Google Shape;3462;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463" name="Google Shape;3463;p66"/>
            <p:cNvSpPr txBox="1"/>
            <p:nvPr/>
          </p:nvSpPr>
          <p:spPr>
            <a:xfrm>
              <a:off x="2010" y="725"/>
              <a:ext cx="21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a:t>
              </a:r>
              <a:endParaRPr/>
            </a:p>
          </p:txBody>
        </p:sp>
      </p:grpSp>
      <p:grpSp>
        <p:nvGrpSpPr>
          <p:cNvPr id="3464" name="Google Shape;3464;p66"/>
          <p:cNvGrpSpPr/>
          <p:nvPr/>
        </p:nvGrpSpPr>
        <p:grpSpPr>
          <a:xfrm>
            <a:off x="6213475" y="1112838"/>
            <a:ext cx="708025" cy="642937"/>
            <a:chOff x="1898" y="725"/>
            <a:chExt cx="446" cy="405"/>
          </a:xfrm>
        </p:grpSpPr>
        <p:grpSp>
          <p:nvGrpSpPr>
            <p:cNvPr id="3465" name="Google Shape;3465;p66"/>
            <p:cNvGrpSpPr/>
            <p:nvPr/>
          </p:nvGrpSpPr>
          <p:grpSpPr>
            <a:xfrm>
              <a:off x="1898" y="918"/>
              <a:ext cx="446" cy="212"/>
              <a:chOff x="2210" y="903"/>
              <a:chExt cx="446" cy="212"/>
            </a:xfrm>
          </p:grpSpPr>
          <p:sp>
            <p:nvSpPr>
              <p:cNvPr id="3466" name="Google Shape;3466;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467" name="Google Shape;3467;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468" name="Google Shape;3468;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469" name="Google Shape;3469;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470" name="Google Shape;3470;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471" name="Google Shape;3471;p66"/>
              <p:cNvGrpSpPr/>
              <p:nvPr/>
            </p:nvGrpSpPr>
            <p:grpSpPr>
              <a:xfrm>
                <a:off x="2319" y="931"/>
                <a:ext cx="221" cy="85"/>
                <a:chOff x="2848" y="848"/>
                <a:chExt cx="140" cy="98"/>
              </a:xfrm>
            </p:grpSpPr>
            <p:cxnSp>
              <p:nvCxnSpPr>
                <p:cNvPr id="3472" name="Google Shape;3472;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73" name="Google Shape;3473;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74" name="Google Shape;3474;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475" name="Google Shape;3475;p66"/>
              <p:cNvGrpSpPr/>
              <p:nvPr/>
            </p:nvGrpSpPr>
            <p:grpSpPr>
              <a:xfrm flipH="1" rot="10800000">
                <a:off x="2319" y="930"/>
                <a:ext cx="221" cy="87"/>
                <a:chOff x="2848" y="848"/>
                <a:chExt cx="140" cy="98"/>
              </a:xfrm>
            </p:grpSpPr>
            <p:cxnSp>
              <p:nvCxnSpPr>
                <p:cNvPr id="3476" name="Google Shape;3476;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77" name="Google Shape;3477;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78" name="Google Shape;3478;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479" name="Google Shape;3479;p66"/>
            <p:cNvSpPr txBox="1"/>
            <p:nvPr/>
          </p:nvSpPr>
          <p:spPr>
            <a:xfrm>
              <a:off x="2010" y="725"/>
              <a:ext cx="21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a:t>
              </a:r>
              <a:endParaRPr/>
            </a:p>
          </p:txBody>
        </p:sp>
      </p:grpSp>
      <p:grpSp>
        <p:nvGrpSpPr>
          <p:cNvPr id="3480" name="Google Shape;3480;p66"/>
          <p:cNvGrpSpPr/>
          <p:nvPr/>
        </p:nvGrpSpPr>
        <p:grpSpPr>
          <a:xfrm>
            <a:off x="7204075" y="1101725"/>
            <a:ext cx="708025" cy="642938"/>
            <a:chOff x="1898" y="725"/>
            <a:chExt cx="446" cy="405"/>
          </a:xfrm>
        </p:grpSpPr>
        <p:grpSp>
          <p:nvGrpSpPr>
            <p:cNvPr id="3481" name="Google Shape;3481;p66"/>
            <p:cNvGrpSpPr/>
            <p:nvPr/>
          </p:nvGrpSpPr>
          <p:grpSpPr>
            <a:xfrm>
              <a:off x="1898" y="918"/>
              <a:ext cx="446" cy="212"/>
              <a:chOff x="2210" y="903"/>
              <a:chExt cx="446" cy="212"/>
            </a:xfrm>
          </p:grpSpPr>
          <p:sp>
            <p:nvSpPr>
              <p:cNvPr id="3482" name="Google Shape;3482;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483" name="Google Shape;3483;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484" name="Google Shape;3484;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485" name="Google Shape;3485;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486" name="Google Shape;3486;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487" name="Google Shape;3487;p66"/>
              <p:cNvGrpSpPr/>
              <p:nvPr/>
            </p:nvGrpSpPr>
            <p:grpSpPr>
              <a:xfrm>
                <a:off x="2319" y="931"/>
                <a:ext cx="221" cy="85"/>
                <a:chOff x="2848" y="848"/>
                <a:chExt cx="140" cy="98"/>
              </a:xfrm>
            </p:grpSpPr>
            <p:cxnSp>
              <p:nvCxnSpPr>
                <p:cNvPr id="3488" name="Google Shape;3488;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89" name="Google Shape;3489;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90" name="Google Shape;3490;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491" name="Google Shape;3491;p66"/>
              <p:cNvGrpSpPr/>
              <p:nvPr/>
            </p:nvGrpSpPr>
            <p:grpSpPr>
              <a:xfrm flipH="1" rot="10800000">
                <a:off x="2319" y="930"/>
                <a:ext cx="221" cy="87"/>
                <a:chOff x="2848" y="848"/>
                <a:chExt cx="140" cy="98"/>
              </a:xfrm>
            </p:grpSpPr>
            <p:cxnSp>
              <p:nvCxnSpPr>
                <p:cNvPr id="3492" name="Google Shape;3492;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493" name="Google Shape;3493;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494" name="Google Shape;3494;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495" name="Google Shape;3495;p66"/>
            <p:cNvSpPr txBox="1"/>
            <p:nvPr/>
          </p:nvSpPr>
          <p:spPr>
            <a:xfrm>
              <a:off x="2010" y="725"/>
              <a:ext cx="204"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a:t>
              </a:r>
              <a:endParaRPr/>
            </a:p>
          </p:txBody>
        </p:sp>
      </p:grpSp>
      <p:sp>
        <p:nvSpPr>
          <p:cNvPr id="3496" name="Google Shape;3496;p66"/>
          <p:cNvSpPr/>
          <p:nvPr/>
        </p:nvSpPr>
        <p:spPr>
          <a:xfrm>
            <a:off x="3905250" y="1589088"/>
            <a:ext cx="2281238" cy="66675"/>
          </a:xfrm>
          <a:prstGeom prst="rect">
            <a:avLst/>
          </a:prstGeom>
          <a:solidFill>
            <a:srgbClr val="FF000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497" name="Google Shape;3497;p66"/>
          <p:cNvCxnSpPr/>
          <p:nvPr/>
        </p:nvCxnSpPr>
        <p:spPr>
          <a:xfrm>
            <a:off x="2871788" y="1612900"/>
            <a:ext cx="323850" cy="0"/>
          </a:xfrm>
          <a:prstGeom prst="straightConnector1">
            <a:avLst/>
          </a:prstGeom>
          <a:noFill/>
          <a:ln cap="flat" cmpd="sng" w="19050">
            <a:solidFill>
              <a:schemeClr val="dk1"/>
            </a:solidFill>
            <a:prstDash val="solid"/>
            <a:round/>
            <a:headEnd len="med" w="med" type="none"/>
            <a:tailEnd len="med" w="med" type="none"/>
          </a:ln>
        </p:spPr>
      </p:cxnSp>
      <p:cxnSp>
        <p:nvCxnSpPr>
          <p:cNvPr id="3498" name="Google Shape;3498;p66"/>
          <p:cNvCxnSpPr/>
          <p:nvPr/>
        </p:nvCxnSpPr>
        <p:spPr>
          <a:xfrm>
            <a:off x="6918325" y="1593850"/>
            <a:ext cx="323850" cy="0"/>
          </a:xfrm>
          <a:prstGeom prst="straightConnector1">
            <a:avLst/>
          </a:prstGeom>
          <a:noFill/>
          <a:ln cap="flat" cmpd="sng" w="19050">
            <a:solidFill>
              <a:schemeClr val="dk1"/>
            </a:solidFill>
            <a:prstDash val="solid"/>
            <a:round/>
            <a:headEnd len="med" w="med" type="none"/>
            <a:tailEnd len="med" w="med" type="none"/>
          </a:ln>
        </p:spPr>
      </p:cxnSp>
      <p:sp>
        <p:nvSpPr>
          <p:cNvPr id="3499" name="Google Shape;3499;p66"/>
          <p:cNvSpPr txBox="1"/>
          <p:nvPr/>
        </p:nvSpPr>
        <p:spPr>
          <a:xfrm>
            <a:off x="2209800" y="1722438"/>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IPv6</a:t>
            </a:r>
            <a:endParaRPr/>
          </a:p>
        </p:txBody>
      </p:sp>
      <p:sp>
        <p:nvSpPr>
          <p:cNvPr id="3500" name="Google Shape;3500;p66"/>
          <p:cNvSpPr txBox="1"/>
          <p:nvPr/>
        </p:nvSpPr>
        <p:spPr>
          <a:xfrm>
            <a:off x="3255963" y="1724025"/>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IPv6</a:t>
            </a:r>
            <a:endParaRPr/>
          </a:p>
        </p:txBody>
      </p:sp>
      <p:sp>
        <p:nvSpPr>
          <p:cNvPr id="3501" name="Google Shape;3501;p66"/>
          <p:cNvSpPr txBox="1"/>
          <p:nvPr/>
        </p:nvSpPr>
        <p:spPr>
          <a:xfrm>
            <a:off x="6281738" y="1716088"/>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IPv6</a:t>
            </a:r>
            <a:endParaRPr/>
          </a:p>
        </p:txBody>
      </p:sp>
      <p:sp>
        <p:nvSpPr>
          <p:cNvPr id="3502" name="Google Shape;3502;p66"/>
          <p:cNvSpPr txBox="1"/>
          <p:nvPr/>
        </p:nvSpPr>
        <p:spPr>
          <a:xfrm>
            <a:off x="7262813" y="1719263"/>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IPv6</a:t>
            </a:r>
            <a:endParaRPr/>
          </a:p>
        </p:txBody>
      </p:sp>
      <p:sp>
        <p:nvSpPr>
          <p:cNvPr id="3503" name="Google Shape;3503;p66"/>
          <p:cNvSpPr txBox="1"/>
          <p:nvPr/>
        </p:nvSpPr>
        <p:spPr>
          <a:xfrm>
            <a:off x="4667250" y="1243013"/>
            <a:ext cx="7366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tunnel</a:t>
            </a:r>
            <a:endParaRPr/>
          </a:p>
        </p:txBody>
      </p:sp>
      <p:sp>
        <p:nvSpPr>
          <p:cNvPr id="3504" name="Google Shape;3504;p66"/>
          <p:cNvSpPr txBox="1"/>
          <p:nvPr/>
        </p:nvSpPr>
        <p:spPr>
          <a:xfrm>
            <a:off x="414338" y="1309688"/>
            <a:ext cx="17208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Góc nhìn lôgíc:</a:t>
            </a:r>
            <a:endParaRPr/>
          </a:p>
        </p:txBody>
      </p:sp>
      <p:sp>
        <p:nvSpPr>
          <p:cNvPr id="3505" name="Google Shape;3505;p66"/>
          <p:cNvSpPr txBox="1"/>
          <p:nvPr/>
        </p:nvSpPr>
        <p:spPr>
          <a:xfrm>
            <a:off x="309563" y="2463800"/>
            <a:ext cx="17716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Góc nhìn vật lý:</a:t>
            </a:r>
            <a:endParaRPr/>
          </a:p>
        </p:txBody>
      </p:sp>
      <p:grpSp>
        <p:nvGrpSpPr>
          <p:cNvPr id="3506" name="Google Shape;3506;p66"/>
          <p:cNvGrpSpPr/>
          <p:nvPr/>
        </p:nvGrpSpPr>
        <p:grpSpPr>
          <a:xfrm>
            <a:off x="2143125" y="2249488"/>
            <a:ext cx="708025" cy="642937"/>
            <a:chOff x="1898" y="725"/>
            <a:chExt cx="446" cy="405"/>
          </a:xfrm>
        </p:grpSpPr>
        <p:grpSp>
          <p:nvGrpSpPr>
            <p:cNvPr id="3507" name="Google Shape;3507;p66"/>
            <p:cNvGrpSpPr/>
            <p:nvPr/>
          </p:nvGrpSpPr>
          <p:grpSpPr>
            <a:xfrm>
              <a:off x="1898" y="918"/>
              <a:ext cx="446" cy="212"/>
              <a:chOff x="2210" y="903"/>
              <a:chExt cx="446" cy="212"/>
            </a:xfrm>
          </p:grpSpPr>
          <p:sp>
            <p:nvSpPr>
              <p:cNvPr id="3508" name="Google Shape;3508;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509" name="Google Shape;3509;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510" name="Google Shape;3510;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511" name="Google Shape;3511;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12" name="Google Shape;3512;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513" name="Google Shape;3513;p66"/>
              <p:cNvGrpSpPr/>
              <p:nvPr/>
            </p:nvGrpSpPr>
            <p:grpSpPr>
              <a:xfrm>
                <a:off x="2319" y="931"/>
                <a:ext cx="221" cy="85"/>
                <a:chOff x="2848" y="848"/>
                <a:chExt cx="140" cy="98"/>
              </a:xfrm>
            </p:grpSpPr>
            <p:cxnSp>
              <p:nvCxnSpPr>
                <p:cNvPr id="3514" name="Google Shape;3514;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15" name="Google Shape;3515;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16" name="Google Shape;3516;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517" name="Google Shape;3517;p66"/>
              <p:cNvGrpSpPr/>
              <p:nvPr/>
            </p:nvGrpSpPr>
            <p:grpSpPr>
              <a:xfrm flipH="1" rot="10800000">
                <a:off x="2319" y="930"/>
                <a:ext cx="221" cy="87"/>
                <a:chOff x="2848" y="848"/>
                <a:chExt cx="140" cy="98"/>
              </a:xfrm>
            </p:grpSpPr>
            <p:cxnSp>
              <p:nvCxnSpPr>
                <p:cNvPr id="3518" name="Google Shape;3518;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19" name="Google Shape;3519;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20" name="Google Shape;3520;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521" name="Google Shape;3521;p66"/>
            <p:cNvSpPr txBox="1"/>
            <p:nvPr/>
          </p:nvSpPr>
          <p:spPr>
            <a:xfrm>
              <a:off x="2010" y="725"/>
              <a:ext cx="21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a:t>
              </a:r>
              <a:endParaRPr/>
            </a:p>
          </p:txBody>
        </p:sp>
      </p:grpSp>
      <p:grpSp>
        <p:nvGrpSpPr>
          <p:cNvPr id="3522" name="Google Shape;3522;p66"/>
          <p:cNvGrpSpPr/>
          <p:nvPr/>
        </p:nvGrpSpPr>
        <p:grpSpPr>
          <a:xfrm>
            <a:off x="3189288" y="2254250"/>
            <a:ext cx="708025" cy="642938"/>
            <a:chOff x="1898" y="725"/>
            <a:chExt cx="446" cy="405"/>
          </a:xfrm>
        </p:grpSpPr>
        <p:grpSp>
          <p:nvGrpSpPr>
            <p:cNvPr id="3523" name="Google Shape;3523;p66"/>
            <p:cNvGrpSpPr/>
            <p:nvPr/>
          </p:nvGrpSpPr>
          <p:grpSpPr>
            <a:xfrm>
              <a:off x="1898" y="918"/>
              <a:ext cx="446" cy="212"/>
              <a:chOff x="2210" y="903"/>
              <a:chExt cx="446" cy="212"/>
            </a:xfrm>
          </p:grpSpPr>
          <p:sp>
            <p:nvSpPr>
              <p:cNvPr id="3524" name="Google Shape;3524;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525" name="Google Shape;3525;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526" name="Google Shape;3526;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527" name="Google Shape;3527;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28" name="Google Shape;3528;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529" name="Google Shape;3529;p66"/>
              <p:cNvGrpSpPr/>
              <p:nvPr/>
            </p:nvGrpSpPr>
            <p:grpSpPr>
              <a:xfrm>
                <a:off x="2319" y="931"/>
                <a:ext cx="221" cy="85"/>
                <a:chOff x="2848" y="848"/>
                <a:chExt cx="140" cy="98"/>
              </a:xfrm>
            </p:grpSpPr>
            <p:cxnSp>
              <p:nvCxnSpPr>
                <p:cNvPr id="3530" name="Google Shape;3530;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31" name="Google Shape;3531;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32" name="Google Shape;3532;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533" name="Google Shape;3533;p66"/>
              <p:cNvGrpSpPr/>
              <p:nvPr/>
            </p:nvGrpSpPr>
            <p:grpSpPr>
              <a:xfrm flipH="1" rot="10800000">
                <a:off x="2319" y="930"/>
                <a:ext cx="221" cy="87"/>
                <a:chOff x="2848" y="848"/>
                <a:chExt cx="140" cy="98"/>
              </a:xfrm>
            </p:grpSpPr>
            <p:cxnSp>
              <p:nvCxnSpPr>
                <p:cNvPr id="3534" name="Google Shape;3534;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35" name="Google Shape;3535;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36" name="Google Shape;3536;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537" name="Google Shape;3537;p66"/>
            <p:cNvSpPr txBox="1"/>
            <p:nvPr/>
          </p:nvSpPr>
          <p:spPr>
            <a:xfrm>
              <a:off x="2010" y="725"/>
              <a:ext cx="21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a:t>
              </a:r>
              <a:endParaRPr/>
            </a:p>
          </p:txBody>
        </p:sp>
      </p:grpSp>
      <p:grpSp>
        <p:nvGrpSpPr>
          <p:cNvPr id="3538" name="Google Shape;3538;p66"/>
          <p:cNvGrpSpPr/>
          <p:nvPr/>
        </p:nvGrpSpPr>
        <p:grpSpPr>
          <a:xfrm>
            <a:off x="6203950" y="2244725"/>
            <a:ext cx="708025" cy="642938"/>
            <a:chOff x="1898" y="725"/>
            <a:chExt cx="446" cy="405"/>
          </a:xfrm>
        </p:grpSpPr>
        <p:grpSp>
          <p:nvGrpSpPr>
            <p:cNvPr id="3539" name="Google Shape;3539;p66"/>
            <p:cNvGrpSpPr/>
            <p:nvPr/>
          </p:nvGrpSpPr>
          <p:grpSpPr>
            <a:xfrm>
              <a:off x="1898" y="918"/>
              <a:ext cx="446" cy="212"/>
              <a:chOff x="2210" y="903"/>
              <a:chExt cx="446" cy="212"/>
            </a:xfrm>
          </p:grpSpPr>
          <p:sp>
            <p:nvSpPr>
              <p:cNvPr id="3540" name="Google Shape;3540;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541" name="Google Shape;3541;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542" name="Google Shape;3542;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543" name="Google Shape;3543;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44" name="Google Shape;3544;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545" name="Google Shape;3545;p66"/>
              <p:cNvGrpSpPr/>
              <p:nvPr/>
            </p:nvGrpSpPr>
            <p:grpSpPr>
              <a:xfrm>
                <a:off x="2319" y="931"/>
                <a:ext cx="221" cy="85"/>
                <a:chOff x="2848" y="848"/>
                <a:chExt cx="140" cy="98"/>
              </a:xfrm>
            </p:grpSpPr>
            <p:cxnSp>
              <p:nvCxnSpPr>
                <p:cNvPr id="3546" name="Google Shape;3546;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47" name="Google Shape;3547;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48" name="Google Shape;3548;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549" name="Google Shape;3549;p66"/>
              <p:cNvGrpSpPr/>
              <p:nvPr/>
            </p:nvGrpSpPr>
            <p:grpSpPr>
              <a:xfrm flipH="1" rot="10800000">
                <a:off x="2319" y="930"/>
                <a:ext cx="221" cy="87"/>
                <a:chOff x="2848" y="848"/>
                <a:chExt cx="140" cy="98"/>
              </a:xfrm>
            </p:grpSpPr>
            <p:cxnSp>
              <p:nvCxnSpPr>
                <p:cNvPr id="3550" name="Google Shape;3550;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51" name="Google Shape;3551;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52" name="Google Shape;3552;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553" name="Google Shape;3553;p66"/>
            <p:cNvSpPr txBox="1"/>
            <p:nvPr/>
          </p:nvSpPr>
          <p:spPr>
            <a:xfrm>
              <a:off x="2010" y="725"/>
              <a:ext cx="21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a:t>
              </a:r>
              <a:endParaRPr/>
            </a:p>
          </p:txBody>
        </p:sp>
      </p:grpSp>
      <p:grpSp>
        <p:nvGrpSpPr>
          <p:cNvPr id="3554" name="Google Shape;3554;p66"/>
          <p:cNvGrpSpPr/>
          <p:nvPr/>
        </p:nvGrpSpPr>
        <p:grpSpPr>
          <a:xfrm>
            <a:off x="7194550" y="2233613"/>
            <a:ext cx="708025" cy="642937"/>
            <a:chOff x="1898" y="725"/>
            <a:chExt cx="446" cy="405"/>
          </a:xfrm>
        </p:grpSpPr>
        <p:grpSp>
          <p:nvGrpSpPr>
            <p:cNvPr id="3555" name="Google Shape;3555;p66"/>
            <p:cNvGrpSpPr/>
            <p:nvPr/>
          </p:nvGrpSpPr>
          <p:grpSpPr>
            <a:xfrm>
              <a:off x="1898" y="918"/>
              <a:ext cx="446" cy="212"/>
              <a:chOff x="2210" y="903"/>
              <a:chExt cx="446" cy="212"/>
            </a:xfrm>
          </p:grpSpPr>
          <p:sp>
            <p:nvSpPr>
              <p:cNvPr id="3556" name="Google Shape;3556;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557" name="Google Shape;3557;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558" name="Google Shape;3558;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559" name="Google Shape;3559;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60" name="Google Shape;3560;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561" name="Google Shape;3561;p66"/>
              <p:cNvGrpSpPr/>
              <p:nvPr/>
            </p:nvGrpSpPr>
            <p:grpSpPr>
              <a:xfrm>
                <a:off x="2319" y="931"/>
                <a:ext cx="221" cy="85"/>
                <a:chOff x="2848" y="848"/>
                <a:chExt cx="140" cy="98"/>
              </a:xfrm>
            </p:grpSpPr>
            <p:cxnSp>
              <p:nvCxnSpPr>
                <p:cNvPr id="3562" name="Google Shape;3562;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63" name="Google Shape;3563;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64" name="Google Shape;3564;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565" name="Google Shape;3565;p66"/>
              <p:cNvGrpSpPr/>
              <p:nvPr/>
            </p:nvGrpSpPr>
            <p:grpSpPr>
              <a:xfrm flipH="1" rot="10800000">
                <a:off x="2319" y="930"/>
                <a:ext cx="221" cy="87"/>
                <a:chOff x="2848" y="848"/>
                <a:chExt cx="140" cy="98"/>
              </a:xfrm>
            </p:grpSpPr>
            <p:cxnSp>
              <p:nvCxnSpPr>
                <p:cNvPr id="3566" name="Google Shape;3566;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67" name="Google Shape;3567;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68" name="Google Shape;3568;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569" name="Google Shape;3569;p66"/>
            <p:cNvSpPr txBox="1"/>
            <p:nvPr/>
          </p:nvSpPr>
          <p:spPr>
            <a:xfrm>
              <a:off x="2010" y="725"/>
              <a:ext cx="204"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a:t>
              </a:r>
              <a:endParaRPr/>
            </a:p>
          </p:txBody>
        </p:sp>
      </p:grpSp>
      <p:cxnSp>
        <p:nvCxnSpPr>
          <p:cNvPr id="3570" name="Google Shape;3570;p66"/>
          <p:cNvCxnSpPr/>
          <p:nvPr/>
        </p:nvCxnSpPr>
        <p:spPr>
          <a:xfrm>
            <a:off x="2862263" y="2744788"/>
            <a:ext cx="323850" cy="0"/>
          </a:xfrm>
          <a:prstGeom prst="straightConnector1">
            <a:avLst/>
          </a:prstGeom>
          <a:noFill/>
          <a:ln cap="flat" cmpd="sng" w="19050">
            <a:solidFill>
              <a:schemeClr val="dk1"/>
            </a:solidFill>
            <a:prstDash val="solid"/>
            <a:round/>
            <a:headEnd len="med" w="med" type="none"/>
            <a:tailEnd len="med" w="med" type="none"/>
          </a:ln>
        </p:spPr>
      </p:cxnSp>
      <p:cxnSp>
        <p:nvCxnSpPr>
          <p:cNvPr id="3571" name="Google Shape;3571;p66"/>
          <p:cNvCxnSpPr/>
          <p:nvPr/>
        </p:nvCxnSpPr>
        <p:spPr>
          <a:xfrm>
            <a:off x="6908800" y="2725738"/>
            <a:ext cx="323850" cy="0"/>
          </a:xfrm>
          <a:prstGeom prst="straightConnector1">
            <a:avLst/>
          </a:prstGeom>
          <a:noFill/>
          <a:ln cap="flat" cmpd="sng" w="19050">
            <a:solidFill>
              <a:schemeClr val="dk1"/>
            </a:solidFill>
            <a:prstDash val="solid"/>
            <a:round/>
            <a:headEnd len="med" w="med" type="none"/>
            <a:tailEnd len="med" w="med" type="none"/>
          </a:ln>
        </p:spPr>
      </p:cxnSp>
      <p:sp>
        <p:nvSpPr>
          <p:cNvPr id="3572" name="Google Shape;3572;p66"/>
          <p:cNvSpPr txBox="1"/>
          <p:nvPr/>
        </p:nvSpPr>
        <p:spPr>
          <a:xfrm>
            <a:off x="2200275" y="2854325"/>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IPv6</a:t>
            </a:r>
            <a:endParaRPr/>
          </a:p>
        </p:txBody>
      </p:sp>
      <p:sp>
        <p:nvSpPr>
          <p:cNvPr id="3573" name="Google Shape;3573;p66"/>
          <p:cNvSpPr txBox="1"/>
          <p:nvPr/>
        </p:nvSpPr>
        <p:spPr>
          <a:xfrm>
            <a:off x="3246438" y="2855913"/>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IPv6</a:t>
            </a:r>
            <a:endParaRPr/>
          </a:p>
        </p:txBody>
      </p:sp>
      <p:sp>
        <p:nvSpPr>
          <p:cNvPr id="3574" name="Google Shape;3574;p66"/>
          <p:cNvSpPr txBox="1"/>
          <p:nvPr/>
        </p:nvSpPr>
        <p:spPr>
          <a:xfrm>
            <a:off x="6272213" y="2847975"/>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IPv6</a:t>
            </a:r>
            <a:endParaRPr/>
          </a:p>
        </p:txBody>
      </p:sp>
      <p:sp>
        <p:nvSpPr>
          <p:cNvPr id="3575" name="Google Shape;3575;p66"/>
          <p:cNvSpPr txBox="1"/>
          <p:nvPr/>
        </p:nvSpPr>
        <p:spPr>
          <a:xfrm>
            <a:off x="7253288" y="2851150"/>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IPv6</a:t>
            </a:r>
            <a:endParaRPr/>
          </a:p>
        </p:txBody>
      </p:sp>
      <p:cxnSp>
        <p:nvCxnSpPr>
          <p:cNvPr id="3576" name="Google Shape;3576;p66"/>
          <p:cNvCxnSpPr/>
          <p:nvPr/>
        </p:nvCxnSpPr>
        <p:spPr>
          <a:xfrm>
            <a:off x="3895725" y="2735263"/>
            <a:ext cx="2325688" cy="0"/>
          </a:xfrm>
          <a:prstGeom prst="straightConnector1">
            <a:avLst/>
          </a:prstGeom>
          <a:noFill/>
          <a:ln cap="flat" cmpd="sng" w="19050">
            <a:solidFill>
              <a:schemeClr val="dk1"/>
            </a:solidFill>
            <a:prstDash val="solid"/>
            <a:round/>
            <a:headEnd len="med" w="med" type="none"/>
            <a:tailEnd len="med" w="med" type="none"/>
          </a:ln>
        </p:spPr>
      </p:cxnSp>
      <p:grpSp>
        <p:nvGrpSpPr>
          <p:cNvPr id="3577" name="Google Shape;3577;p66"/>
          <p:cNvGrpSpPr/>
          <p:nvPr/>
        </p:nvGrpSpPr>
        <p:grpSpPr>
          <a:xfrm>
            <a:off x="4183063" y="2257425"/>
            <a:ext cx="708025" cy="642938"/>
            <a:chOff x="1898" y="725"/>
            <a:chExt cx="446" cy="405"/>
          </a:xfrm>
        </p:grpSpPr>
        <p:grpSp>
          <p:nvGrpSpPr>
            <p:cNvPr id="3578" name="Google Shape;3578;p66"/>
            <p:cNvGrpSpPr/>
            <p:nvPr/>
          </p:nvGrpSpPr>
          <p:grpSpPr>
            <a:xfrm>
              <a:off x="1898" y="918"/>
              <a:ext cx="446" cy="212"/>
              <a:chOff x="2210" y="903"/>
              <a:chExt cx="446" cy="212"/>
            </a:xfrm>
          </p:grpSpPr>
          <p:sp>
            <p:nvSpPr>
              <p:cNvPr id="3579" name="Google Shape;3579;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580" name="Google Shape;3580;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581" name="Google Shape;3581;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582" name="Google Shape;3582;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83" name="Google Shape;3583;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584" name="Google Shape;3584;p66"/>
              <p:cNvGrpSpPr/>
              <p:nvPr/>
            </p:nvGrpSpPr>
            <p:grpSpPr>
              <a:xfrm>
                <a:off x="2319" y="931"/>
                <a:ext cx="221" cy="85"/>
                <a:chOff x="2848" y="848"/>
                <a:chExt cx="140" cy="98"/>
              </a:xfrm>
            </p:grpSpPr>
            <p:cxnSp>
              <p:nvCxnSpPr>
                <p:cNvPr id="3585" name="Google Shape;3585;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86" name="Google Shape;3586;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87" name="Google Shape;3587;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588" name="Google Shape;3588;p66"/>
              <p:cNvGrpSpPr/>
              <p:nvPr/>
            </p:nvGrpSpPr>
            <p:grpSpPr>
              <a:xfrm flipH="1" rot="10800000">
                <a:off x="2319" y="930"/>
                <a:ext cx="221" cy="87"/>
                <a:chOff x="2848" y="848"/>
                <a:chExt cx="140" cy="98"/>
              </a:xfrm>
            </p:grpSpPr>
            <p:cxnSp>
              <p:nvCxnSpPr>
                <p:cNvPr id="3589" name="Google Shape;3589;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590" name="Google Shape;3590;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591" name="Google Shape;3591;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592" name="Google Shape;3592;p66"/>
            <p:cNvSpPr txBox="1"/>
            <p:nvPr/>
          </p:nvSpPr>
          <p:spPr>
            <a:xfrm>
              <a:off x="2010" y="725"/>
              <a:ext cx="220"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a:t>
              </a:r>
              <a:endParaRPr/>
            </a:p>
          </p:txBody>
        </p:sp>
      </p:grpSp>
      <p:grpSp>
        <p:nvGrpSpPr>
          <p:cNvPr id="3593" name="Google Shape;3593;p66"/>
          <p:cNvGrpSpPr/>
          <p:nvPr/>
        </p:nvGrpSpPr>
        <p:grpSpPr>
          <a:xfrm>
            <a:off x="5172075" y="2247900"/>
            <a:ext cx="708025" cy="642938"/>
            <a:chOff x="1898" y="725"/>
            <a:chExt cx="446" cy="405"/>
          </a:xfrm>
        </p:grpSpPr>
        <p:grpSp>
          <p:nvGrpSpPr>
            <p:cNvPr id="3594" name="Google Shape;3594;p66"/>
            <p:cNvGrpSpPr/>
            <p:nvPr/>
          </p:nvGrpSpPr>
          <p:grpSpPr>
            <a:xfrm>
              <a:off x="1898" y="918"/>
              <a:ext cx="446" cy="212"/>
              <a:chOff x="2210" y="903"/>
              <a:chExt cx="446" cy="212"/>
            </a:xfrm>
          </p:grpSpPr>
          <p:sp>
            <p:nvSpPr>
              <p:cNvPr id="3595" name="Google Shape;3595;p66"/>
              <p:cNvSpPr/>
              <p:nvPr/>
            </p:nvSpPr>
            <p:spPr>
              <a:xfrm>
                <a:off x="2213" y="969"/>
                <a:ext cx="443" cy="14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596" name="Google Shape;3596;p66"/>
              <p:cNvCxnSpPr/>
              <p:nvPr/>
            </p:nvCxnSpPr>
            <p:spPr>
              <a:xfrm>
                <a:off x="2213" y="962"/>
                <a:ext cx="1" cy="78"/>
              </a:xfrm>
              <a:prstGeom prst="straightConnector1">
                <a:avLst/>
              </a:prstGeom>
              <a:noFill/>
              <a:ln cap="flat" cmpd="sng" w="12700">
                <a:solidFill>
                  <a:schemeClr val="dk1"/>
                </a:solidFill>
                <a:prstDash val="solid"/>
                <a:round/>
                <a:headEnd len="med" w="med" type="none"/>
                <a:tailEnd len="med" w="med" type="none"/>
              </a:ln>
            </p:spPr>
          </p:cxnSp>
          <p:cxnSp>
            <p:nvCxnSpPr>
              <p:cNvPr id="3597" name="Google Shape;3597;p66"/>
              <p:cNvCxnSpPr/>
              <p:nvPr/>
            </p:nvCxnSpPr>
            <p:spPr>
              <a:xfrm>
                <a:off x="2560" y="969"/>
                <a:ext cx="1" cy="78"/>
              </a:xfrm>
              <a:prstGeom prst="straightConnector1">
                <a:avLst/>
              </a:prstGeom>
              <a:noFill/>
              <a:ln cap="flat" cmpd="sng" w="12700">
                <a:solidFill>
                  <a:schemeClr val="dk1"/>
                </a:solidFill>
                <a:prstDash val="solid"/>
                <a:round/>
                <a:headEnd len="med" w="med" type="none"/>
                <a:tailEnd len="med" w="med" type="none"/>
              </a:ln>
            </p:spPr>
          </p:cxnSp>
          <p:sp>
            <p:nvSpPr>
              <p:cNvPr id="3598" name="Google Shape;3598;p66"/>
              <p:cNvSpPr/>
              <p:nvPr/>
            </p:nvSpPr>
            <p:spPr>
              <a:xfrm>
                <a:off x="2213" y="962"/>
                <a:ext cx="439" cy="7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99" name="Google Shape;3599;p66"/>
              <p:cNvSpPr/>
              <p:nvPr/>
            </p:nvSpPr>
            <p:spPr>
              <a:xfrm>
                <a:off x="2210" y="903"/>
                <a:ext cx="443" cy="147"/>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600" name="Google Shape;3600;p66"/>
              <p:cNvGrpSpPr/>
              <p:nvPr/>
            </p:nvGrpSpPr>
            <p:grpSpPr>
              <a:xfrm>
                <a:off x="2319" y="931"/>
                <a:ext cx="221" cy="85"/>
                <a:chOff x="2848" y="848"/>
                <a:chExt cx="140" cy="98"/>
              </a:xfrm>
            </p:grpSpPr>
            <p:cxnSp>
              <p:nvCxnSpPr>
                <p:cNvPr id="3601" name="Google Shape;3601;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602" name="Google Shape;3602;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603" name="Google Shape;3603;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nvGrpSpPr>
              <p:cNvPr id="3604" name="Google Shape;3604;p66"/>
              <p:cNvGrpSpPr/>
              <p:nvPr/>
            </p:nvGrpSpPr>
            <p:grpSpPr>
              <a:xfrm flipH="1" rot="10800000">
                <a:off x="2319" y="930"/>
                <a:ext cx="221" cy="87"/>
                <a:chOff x="2848" y="848"/>
                <a:chExt cx="140" cy="98"/>
              </a:xfrm>
            </p:grpSpPr>
            <p:cxnSp>
              <p:nvCxnSpPr>
                <p:cNvPr id="3605" name="Google Shape;3605;p66"/>
                <p:cNvCxnSpPr/>
                <p:nvPr/>
              </p:nvCxnSpPr>
              <p:spPr>
                <a:xfrm flipH="1" rot="10800000">
                  <a:off x="2848" y="848"/>
                  <a:ext cx="50" cy="2"/>
                </a:xfrm>
                <a:prstGeom prst="straightConnector1">
                  <a:avLst/>
                </a:prstGeom>
                <a:noFill/>
                <a:ln cap="flat" cmpd="sng" w="28575">
                  <a:solidFill>
                    <a:schemeClr val="dk1"/>
                  </a:solidFill>
                  <a:prstDash val="solid"/>
                  <a:round/>
                  <a:headEnd len="med" w="med" type="none"/>
                  <a:tailEnd len="med" w="med" type="none"/>
                </a:ln>
              </p:spPr>
            </p:cxnSp>
            <p:cxnSp>
              <p:nvCxnSpPr>
                <p:cNvPr id="3606" name="Google Shape;3606;p66"/>
                <p:cNvCxnSpPr/>
                <p:nvPr/>
              </p:nvCxnSpPr>
              <p:spPr>
                <a:xfrm>
                  <a:off x="2944" y="946"/>
                  <a:ext cx="44" cy="0"/>
                </a:xfrm>
                <a:prstGeom prst="straightConnector1">
                  <a:avLst/>
                </a:prstGeom>
                <a:noFill/>
                <a:ln cap="flat" cmpd="sng" w="28575">
                  <a:solidFill>
                    <a:schemeClr val="dk1"/>
                  </a:solidFill>
                  <a:prstDash val="solid"/>
                  <a:round/>
                  <a:headEnd len="med" w="med" type="none"/>
                  <a:tailEnd len="med" w="med" type="none"/>
                </a:ln>
              </p:spPr>
            </p:cxnSp>
            <p:cxnSp>
              <p:nvCxnSpPr>
                <p:cNvPr id="3607" name="Google Shape;3607;p66"/>
                <p:cNvCxnSpPr/>
                <p:nvPr/>
              </p:nvCxnSpPr>
              <p:spPr>
                <a:xfrm>
                  <a:off x="2894" y="850"/>
                  <a:ext cx="52" cy="96"/>
                </a:xfrm>
                <a:prstGeom prst="straightConnector1">
                  <a:avLst/>
                </a:prstGeom>
                <a:noFill/>
                <a:ln cap="flat" cmpd="sng" w="28575">
                  <a:solidFill>
                    <a:schemeClr val="dk1"/>
                  </a:solidFill>
                  <a:prstDash val="solid"/>
                  <a:round/>
                  <a:headEnd len="med" w="med" type="none"/>
                  <a:tailEnd len="med" w="med" type="none"/>
                </a:ln>
              </p:spPr>
            </p:cxnSp>
          </p:grpSp>
        </p:grpSp>
        <p:sp>
          <p:nvSpPr>
            <p:cNvPr id="3608" name="Google Shape;3608;p66"/>
            <p:cNvSpPr txBox="1"/>
            <p:nvPr/>
          </p:nvSpPr>
          <p:spPr>
            <a:xfrm>
              <a:off x="2010" y="725"/>
              <a:ext cx="220"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a:t>
              </a:r>
              <a:endParaRPr/>
            </a:p>
          </p:txBody>
        </p:sp>
      </p:grpSp>
      <p:sp>
        <p:nvSpPr>
          <p:cNvPr id="3609" name="Google Shape;3609;p66"/>
          <p:cNvSpPr txBox="1"/>
          <p:nvPr/>
        </p:nvSpPr>
        <p:spPr>
          <a:xfrm>
            <a:off x="4227513" y="2859088"/>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IPv4</a:t>
            </a:r>
            <a:endParaRPr/>
          </a:p>
        </p:txBody>
      </p:sp>
      <p:sp>
        <p:nvSpPr>
          <p:cNvPr id="3610" name="Google Shape;3610;p66"/>
          <p:cNvSpPr txBox="1"/>
          <p:nvPr/>
        </p:nvSpPr>
        <p:spPr>
          <a:xfrm>
            <a:off x="5221288" y="2860675"/>
            <a:ext cx="59055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IPv4</a:t>
            </a:r>
            <a:endParaRPr/>
          </a:p>
        </p:txBody>
      </p:sp>
      <p:grpSp>
        <p:nvGrpSpPr>
          <p:cNvPr id="3611" name="Google Shape;3611;p66"/>
          <p:cNvGrpSpPr/>
          <p:nvPr/>
        </p:nvGrpSpPr>
        <p:grpSpPr>
          <a:xfrm>
            <a:off x="2557463" y="3259138"/>
            <a:ext cx="776287" cy="1441450"/>
            <a:chOff x="4869" y="143"/>
            <a:chExt cx="489" cy="908"/>
          </a:xfrm>
        </p:grpSpPr>
        <p:sp>
          <p:nvSpPr>
            <p:cNvPr id="3612" name="Google Shape;3612;p66"/>
            <p:cNvSpPr/>
            <p:nvPr/>
          </p:nvSpPr>
          <p:spPr>
            <a:xfrm>
              <a:off x="4893" y="143"/>
              <a:ext cx="462" cy="908"/>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613" name="Google Shape;3613;p66"/>
            <p:cNvSpPr txBox="1"/>
            <p:nvPr/>
          </p:nvSpPr>
          <p:spPr>
            <a:xfrm>
              <a:off x="4869" y="161"/>
              <a:ext cx="489" cy="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Flow: X</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Src: A</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Dest: F</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dữ liệu</a:t>
              </a:r>
              <a:endParaRPr/>
            </a:p>
          </p:txBody>
        </p:sp>
      </p:grpSp>
      <p:grpSp>
        <p:nvGrpSpPr>
          <p:cNvPr id="3614" name="Google Shape;3614;p66"/>
          <p:cNvGrpSpPr/>
          <p:nvPr/>
        </p:nvGrpSpPr>
        <p:grpSpPr>
          <a:xfrm>
            <a:off x="6710363" y="3271838"/>
            <a:ext cx="776287" cy="1441450"/>
            <a:chOff x="4869" y="143"/>
            <a:chExt cx="489" cy="908"/>
          </a:xfrm>
        </p:grpSpPr>
        <p:sp>
          <p:nvSpPr>
            <p:cNvPr id="3615" name="Google Shape;3615;p66"/>
            <p:cNvSpPr/>
            <p:nvPr/>
          </p:nvSpPr>
          <p:spPr>
            <a:xfrm>
              <a:off x="4893" y="143"/>
              <a:ext cx="462" cy="908"/>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616" name="Google Shape;3616;p66"/>
            <p:cNvSpPr txBox="1"/>
            <p:nvPr/>
          </p:nvSpPr>
          <p:spPr>
            <a:xfrm>
              <a:off x="4869" y="161"/>
              <a:ext cx="489" cy="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Flow: X</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Src: A</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Dest: F</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dữ liệu</a:t>
              </a:r>
              <a:endParaRPr/>
            </a:p>
          </p:txBody>
        </p:sp>
      </p:grpSp>
      <p:grpSp>
        <p:nvGrpSpPr>
          <p:cNvPr id="3617" name="Google Shape;3617;p66"/>
          <p:cNvGrpSpPr/>
          <p:nvPr/>
        </p:nvGrpSpPr>
        <p:grpSpPr>
          <a:xfrm>
            <a:off x="3598863" y="3249613"/>
            <a:ext cx="984250" cy="2203450"/>
            <a:chOff x="4943" y="2149"/>
            <a:chExt cx="620" cy="1388"/>
          </a:xfrm>
        </p:grpSpPr>
        <p:sp>
          <p:nvSpPr>
            <p:cNvPr id="3618" name="Google Shape;3618;p66"/>
            <p:cNvSpPr/>
            <p:nvPr/>
          </p:nvSpPr>
          <p:spPr>
            <a:xfrm>
              <a:off x="4980" y="2155"/>
              <a:ext cx="583" cy="1382"/>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619" name="Google Shape;3619;p66"/>
            <p:cNvGrpSpPr/>
            <p:nvPr/>
          </p:nvGrpSpPr>
          <p:grpSpPr>
            <a:xfrm>
              <a:off x="5001" y="2538"/>
              <a:ext cx="489" cy="908"/>
              <a:chOff x="4869" y="143"/>
              <a:chExt cx="489" cy="908"/>
            </a:xfrm>
          </p:grpSpPr>
          <p:sp>
            <p:nvSpPr>
              <p:cNvPr id="3620" name="Google Shape;3620;p66"/>
              <p:cNvSpPr/>
              <p:nvPr/>
            </p:nvSpPr>
            <p:spPr>
              <a:xfrm>
                <a:off x="4893" y="143"/>
                <a:ext cx="462" cy="908"/>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621" name="Google Shape;3621;p66"/>
              <p:cNvSpPr txBox="1"/>
              <p:nvPr/>
            </p:nvSpPr>
            <p:spPr>
              <a:xfrm>
                <a:off x="4869" y="161"/>
                <a:ext cx="489" cy="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Flow: X</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Src: A</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Dest: F</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dữ liệu</a:t>
                </a:r>
                <a:endParaRPr/>
              </a:p>
            </p:txBody>
          </p:sp>
        </p:grpSp>
        <p:sp>
          <p:nvSpPr>
            <p:cNvPr id="3622" name="Google Shape;3622;p66"/>
            <p:cNvSpPr txBox="1"/>
            <p:nvPr/>
          </p:nvSpPr>
          <p:spPr>
            <a:xfrm>
              <a:off x="4943" y="2149"/>
              <a:ext cx="588"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Src:B</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Dest: E</a:t>
              </a:r>
              <a:endParaRPr/>
            </a:p>
          </p:txBody>
        </p:sp>
      </p:grpSp>
      <p:cxnSp>
        <p:nvCxnSpPr>
          <p:cNvPr id="3623" name="Google Shape;3623;p66"/>
          <p:cNvCxnSpPr/>
          <p:nvPr/>
        </p:nvCxnSpPr>
        <p:spPr>
          <a:xfrm>
            <a:off x="2603500" y="3162300"/>
            <a:ext cx="688975" cy="0"/>
          </a:xfrm>
          <a:prstGeom prst="straightConnector1">
            <a:avLst/>
          </a:prstGeom>
          <a:noFill/>
          <a:ln cap="flat" cmpd="sng" w="19050">
            <a:solidFill>
              <a:schemeClr val="dk1"/>
            </a:solidFill>
            <a:prstDash val="solid"/>
            <a:round/>
            <a:headEnd len="med" w="med" type="none"/>
            <a:tailEnd len="med" w="med" type="triangle"/>
          </a:ln>
        </p:spPr>
      </p:cxnSp>
      <p:cxnSp>
        <p:nvCxnSpPr>
          <p:cNvPr id="3624" name="Google Shape;3624;p66"/>
          <p:cNvCxnSpPr/>
          <p:nvPr/>
        </p:nvCxnSpPr>
        <p:spPr>
          <a:xfrm>
            <a:off x="3722688" y="3165475"/>
            <a:ext cx="688975" cy="0"/>
          </a:xfrm>
          <a:prstGeom prst="straightConnector1">
            <a:avLst/>
          </a:prstGeom>
          <a:noFill/>
          <a:ln cap="flat" cmpd="sng" w="19050">
            <a:solidFill>
              <a:schemeClr val="dk1"/>
            </a:solidFill>
            <a:prstDash val="solid"/>
            <a:round/>
            <a:headEnd len="med" w="med" type="none"/>
            <a:tailEnd len="med" w="med" type="triangle"/>
          </a:ln>
        </p:spPr>
      </p:cxnSp>
      <p:cxnSp>
        <p:nvCxnSpPr>
          <p:cNvPr id="3625" name="Google Shape;3625;p66"/>
          <p:cNvCxnSpPr/>
          <p:nvPr/>
        </p:nvCxnSpPr>
        <p:spPr>
          <a:xfrm>
            <a:off x="5757863" y="3167063"/>
            <a:ext cx="688975" cy="0"/>
          </a:xfrm>
          <a:prstGeom prst="straightConnector1">
            <a:avLst/>
          </a:prstGeom>
          <a:noFill/>
          <a:ln cap="flat" cmpd="sng" w="19050">
            <a:solidFill>
              <a:schemeClr val="dk1"/>
            </a:solidFill>
            <a:prstDash val="solid"/>
            <a:round/>
            <a:headEnd len="med" w="med" type="none"/>
            <a:tailEnd len="med" w="med" type="triangle"/>
          </a:ln>
        </p:spPr>
      </p:cxnSp>
      <p:cxnSp>
        <p:nvCxnSpPr>
          <p:cNvPr id="3626" name="Google Shape;3626;p66"/>
          <p:cNvCxnSpPr/>
          <p:nvPr/>
        </p:nvCxnSpPr>
        <p:spPr>
          <a:xfrm>
            <a:off x="6813550" y="3168650"/>
            <a:ext cx="688975" cy="0"/>
          </a:xfrm>
          <a:prstGeom prst="straightConnector1">
            <a:avLst/>
          </a:prstGeom>
          <a:noFill/>
          <a:ln cap="flat" cmpd="sng" w="19050">
            <a:solidFill>
              <a:schemeClr val="dk1"/>
            </a:solidFill>
            <a:prstDash val="solid"/>
            <a:round/>
            <a:headEnd len="med" w="med" type="none"/>
            <a:tailEnd len="med" w="med" type="triangle"/>
          </a:ln>
        </p:spPr>
      </p:cxnSp>
      <p:grpSp>
        <p:nvGrpSpPr>
          <p:cNvPr id="3627" name="Google Shape;3627;p66"/>
          <p:cNvGrpSpPr/>
          <p:nvPr/>
        </p:nvGrpSpPr>
        <p:grpSpPr>
          <a:xfrm>
            <a:off x="5611813" y="3252788"/>
            <a:ext cx="984250" cy="2203450"/>
            <a:chOff x="4943" y="2149"/>
            <a:chExt cx="620" cy="1388"/>
          </a:xfrm>
        </p:grpSpPr>
        <p:sp>
          <p:nvSpPr>
            <p:cNvPr id="3628" name="Google Shape;3628;p66"/>
            <p:cNvSpPr/>
            <p:nvPr/>
          </p:nvSpPr>
          <p:spPr>
            <a:xfrm>
              <a:off x="4980" y="2155"/>
              <a:ext cx="583" cy="1382"/>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629" name="Google Shape;3629;p66"/>
            <p:cNvGrpSpPr/>
            <p:nvPr/>
          </p:nvGrpSpPr>
          <p:grpSpPr>
            <a:xfrm>
              <a:off x="5001" y="2538"/>
              <a:ext cx="489" cy="908"/>
              <a:chOff x="4869" y="143"/>
              <a:chExt cx="489" cy="908"/>
            </a:xfrm>
          </p:grpSpPr>
          <p:sp>
            <p:nvSpPr>
              <p:cNvPr id="3630" name="Google Shape;3630;p66"/>
              <p:cNvSpPr/>
              <p:nvPr/>
            </p:nvSpPr>
            <p:spPr>
              <a:xfrm>
                <a:off x="4893" y="143"/>
                <a:ext cx="462" cy="908"/>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631" name="Google Shape;3631;p66"/>
              <p:cNvSpPr txBox="1"/>
              <p:nvPr/>
            </p:nvSpPr>
            <p:spPr>
              <a:xfrm>
                <a:off x="4869" y="161"/>
                <a:ext cx="489" cy="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Flow: X</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Src: A</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Dest: F</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dữ liệu</a:t>
                </a:r>
                <a:endParaRPr/>
              </a:p>
            </p:txBody>
          </p:sp>
        </p:grpSp>
        <p:sp>
          <p:nvSpPr>
            <p:cNvPr id="3632" name="Google Shape;3632;p66"/>
            <p:cNvSpPr txBox="1"/>
            <p:nvPr/>
          </p:nvSpPr>
          <p:spPr>
            <a:xfrm>
              <a:off x="4943" y="2149"/>
              <a:ext cx="588"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Src:B</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Dest: E</a:t>
              </a:r>
              <a:endParaRPr/>
            </a:p>
          </p:txBody>
        </p:sp>
      </p:grpSp>
      <p:sp>
        <p:nvSpPr>
          <p:cNvPr id="3633" name="Google Shape;3633;p66"/>
          <p:cNvSpPr txBox="1"/>
          <p:nvPr/>
        </p:nvSpPr>
        <p:spPr>
          <a:xfrm>
            <a:off x="2557463" y="5616575"/>
            <a:ext cx="817562"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A-to-B:</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IPv6</a:t>
            </a:r>
            <a:endParaRPr/>
          </a:p>
        </p:txBody>
      </p:sp>
      <p:cxnSp>
        <p:nvCxnSpPr>
          <p:cNvPr id="3634" name="Google Shape;3634;p66"/>
          <p:cNvCxnSpPr/>
          <p:nvPr/>
        </p:nvCxnSpPr>
        <p:spPr>
          <a:xfrm>
            <a:off x="2946400" y="4916488"/>
            <a:ext cx="0" cy="785812"/>
          </a:xfrm>
          <a:prstGeom prst="straightConnector1">
            <a:avLst/>
          </a:prstGeom>
          <a:noFill/>
          <a:ln cap="flat" cmpd="sng" w="9525">
            <a:solidFill>
              <a:schemeClr val="dk1"/>
            </a:solidFill>
            <a:prstDash val="solid"/>
            <a:round/>
            <a:headEnd len="med" w="med" type="triangle"/>
            <a:tailEnd len="med" w="med" type="none"/>
          </a:ln>
        </p:spPr>
      </p:cxnSp>
      <p:sp>
        <p:nvSpPr>
          <p:cNvPr id="3635" name="Google Shape;3635;p66"/>
          <p:cNvSpPr txBox="1"/>
          <p:nvPr/>
        </p:nvSpPr>
        <p:spPr>
          <a:xfrm>
            <a:off x="6823075" y="5629275"/>
            <a:ext cx="806450"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E-to-F:</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IPv6</a:t>
            </a:r>
            <a:endParaRPr/>
          </a:p>
        </p:txBody>
      </p:sp>
      <p:cxnSp>
        <p:nvCxnSpPr>
          <p:cNvPr id="3636" name="Google Shape;3636;p66"/>
          <p:cNvCxnSpPr/>
          <p:nvPr/>
        </p:nvCxnSpPr>
        <p:spPr>
          <a:xfrm>
            <a:off x="7207250" y="4929188"/>
            <a:ext cx="0" cy="785812"/>
          </a:xfrm>
          <a:prstGeom prst="straightConnector1">
            <a:avLst/>
          </a:prstGeom>
          <a:noFill/>
          <a:ln cap="flat" cmpd="sng" w="9525">
            <a:solidFill>
              <a:schemeClr val="dk1"/>
            </a:solidFill>
            <a:prstDash val="solid"/>
            <a:round/>
            <a:headEnd len="med" w="med" type="triangle"/>
            <a:tailEnd len="med" w="med" type="none"/>
          </a:ln>
        </p:spPr>
      </p:cxnSp>
      <p:sp>
        <p:nvSpPr>
          <p:cNvPr id="3637" name="Google Shape;3637;p66"/>
          <p:cNvSpPr txBox="1"/>
          <p:nvPr/>
        </p:nvSpPr>
        <p:spPr>
          <a:xfrm>
            <a:off x="3575050" y="5738813"/>
            <a:ext cx="1111250" cy="82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B-to-C:</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IPv6 trong</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IPv4</a:t>
            </a:r>
            <a:endParaRPr/>
          </a:p>
        </p:txBody>
      </p:sp>
      <p:cxnSp>
        <p:nvCxnSpPr>
          <p:cNvPr id="3638" name="Google Shape;3638;p66"/>
          <p:cNvCxnSpPr/>
          <p:nvPr/>
        </p:nvCxnSpPr>
        <p:spPr>
          <a:xfrm>
            <a:off x="4108450" y="5510213"/>
            <a:ext cx="0" cy="184150"/>
          </a:xfrm>
          <a:prstGeom prst="straightConnector1">
            <a:avLst/>
          </a:prstGeom>
          <a:noFill/>
          <a:ln cap="flat" cmpd="sng" w="9525">
            <a:solidFill>
              <a:schemeClr val="dk1"/>
            </a:solidFill>
            <a:prstDash val="solid"/>
            <a:round/>
            <a:headEnd len="med" w="med" type="triangle"/>
            <a:tailEnd len="med" w="med" type="none"/>
          </a:ln>
        </p:spPr>
      </p:cxnSp>
      <p:sp>
        <p:nvSpPr>
          <p:cNvPr id="3639" name="Google Shape;3639;p66"/>
          <p:cNvSpPr txBox="1"/>
          <p:nvPr/>
        </p:nvSpPr>
        <p:spPr>
          <a:xfrm>
            <a:off x="5600700" y="5751513"/>
            <a:ext cx="1111250" cy="82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B-to-C:</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IPv6 trong</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IPv4</a:t>
            </a:r>
            <a:endParaRPr/>
          </a:p>
        </p:txBody>
      </p:sp>
      <p:cxnSp>
        <p:nvCxnSpPr>
          <p:cNvPr id="3640" name="Google Shape;3640;p66"/>
          <p:cNvCxnSpPr/>
          <p:nvPr/>
        </p:nvCxnSpPr>
        <p:spPr>
          <a:xfrm>
            <a:off x="6134100" y="5522913"/>
            <a:ext cx="0" cy="184150"/>
          </a:xfrm>
          <a:prstGeom prst="straightConnector1">
            <a:avLst/>
          </a:prstGeom>
          <a:noFill/>
          <a:ln cap="flat" cmpd="sng" w="9525">
            <a:solidFill>
              <a:schemeClr val="dk1"/>
            </a:solidFill>
            <a:prstDash val="solid"/>
            <a:round/>
            <a:headEnd len="med" w="med" type="triangle"/>
            <a:tailEnd len="med" w="med" type="non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5" name="Shape 3645"/>
        <p:cNvGrpSpPr/>
        <p:nvPr/>
      </p:nvGrpSpPr>
      <p:grpSpPr>
        <a:xfrm>
          <a:off x="0" y="0"/>
          <a:ext cx="0" cy="0"/>
          <a:chOff x="0" y="0"/>
          <a:chExt cx="0" cy="0"/>
        </a:xfrm>
      </p:grpSpPr>
      <p:sp>
        <p:nvSpPr>
          <p:cNvPr id="3646" name="Google Shape;3646;p67"/>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3647" name="Google Shape;3647;p6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3648" name="Google Shape;3648;p67"/>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3649" name="Google Shape;3649;p67"/>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solidFill>
                  <a:srgbClr val="FF0000"/>
                </a:solidFill>
              </a:rPr>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4" name="Shape 3654"/>
        <p:cNvGrpSpPr/>
        <p:nvPr/>
      </p:nvGrpSpPr>
      <p:grpSpPr>
        <a:xfrm>
          <a:off x="0" y="0"/>
          <a:ext cx="0" cy="0"/>
          <a:chOff x="0" y="0"/>
          <a:chExt cx="0" cy="0"/>
        </a:xfrm>
      </p:grpSpPr>
      <p:sp>
        <p:nvSpPr>
          <p:cNvPr id="3655" name="Google Shape;3655;p68"/>
          <p:cNvSpPr txBox="1"/>
          <p:nvPr>
            <p:ph idx="1" type="body"/>
          </p:nvPr>
        </p:nvSpPr>
        <p:spPr>
          <a:xfrm>
            <a:off x="561975" y="1443038"/>
            <a:ext cx="4525963" cy="4351337"/>
          </a:xfrm>
          <a:prstGeom prst="rect">
            <a:avLst/>
          </a:prstGeom>
          <a:noFill/>
          <a:ln>
            <a:noFill/>
          </a:ln>
        </p:spPr>
        <p:txBody>
          <a:bodyPr anchorCtr="0" anchor="t" bIns="45700" lIns="91425" spcFirstLastPara="1" rIns="91425" wrap="square" tIns="45700">
            <a:normAutofit fontScale="92500"/>
          </a:bodyPr>
          <a:lstStyle/>
          <a:p>
            <a:pPr indent="0" lvl="0" marL="130175" rtl="0" algn="l">
              <a:spcBef>
                <a:spcPts val="0"/>
              </a:spcBef>
              <a:spcAft>
                <a:spcPts val="0"/>
              </a:spcAft>
              <a:buSzPct val="70000"/>
              <a:buFont typeface="Noto Sans Symbols"/>
              <a:buNone/>
            </a:pPr>
            <a:r>
              <a:rPr lang="en-US" sz="3200">
                <a:solidFill>
                  <a:srgbClr val="C00000"/>
                </a:solidFill>
              </a:rPr>
              <a:t>Routing</a:t>
            </a:r>
            <a:r>
              <a:rPr lang="en-US">
                <a:solidFill>
                  <a:srgbClr val="C00000"/>
                </a:solidFill>
              </a:rPr>
              <a:t> protocol goal: </a:t>
            </a:r>
            <a:r>
              <a:rPr lang="en-US"/>
              <a:t>determine “good” paths (equivalently, routes), from sending hosts to receiving host, through network of routers</a:t>
            </a:r>
            <a:endParaRPr/>
          </a:p>
          <a:p>
            <a:pPr indent="-277813" lvl="0" marL="407988" rtl="0" algn="l">
              <a:spcBef>
                <a:spcPts val="600"/>
              </a:spcBef>
              <a:spcAft>
                <a:spcPts val="0"/>
              </a:spcAft>
              <a:buSzPct val="70000"/>
              <a:buChar char="🞆"/>
            </a:pPr>
            <a:r>
              <a:rPr lang="en-US">
                <a:solidFill>
                  <a:srgbClr val="C00000"/>
                </a:solidFill>
              </a:rPr>
              <a:t>path: </a:t>
            </a:r>
            <a:r>
              <a:rPr lang="en-US"/>
              <a:t>sequence of routers packets traverse from given initial source host to final destination host</a:t>
            </a:r>
            <a:endParaRPr/>
          </a:p>
          <a:p>
            <a:pPr indent="-277813" lvl="0" marL="407988" rtl="0" algn="l">
              <a:spcBef>
                <a:spcPts val="600"/>
              </a:spcBef>
              <a:spcAft>
                <a:spcPts val="0"/>
              </a:spcAft>
              <a:buSzPct val="70000"/>
              <a:buChar char="🞆"/>
            </a:pPr>
            <a:r>
              <a:rPr lang="en-US">
                <a:solidFill>
                  <a:srgbClr val="C00000"/>
                </a:solidFill>
              </a:rPr>
              <a:t>“good”: </a:t>
            </a:r>
            <a:r>
              <a:rPr lang="en-US"/>
              <a:t>least “cost”, “fastest”, “least congested”</a:t>
            </a:r>
            <a:endParaRPr/>
          </a:p>
          <a:p>
            <a:pPr indent="-277813" lvl="0" marL="407988" rtl="0" algn="l">
              <a:spcBef>
                <a:spcPts val="600"/>
              </a:spcBef>
              <a:spcAft>
                <a:spcPts val="0"/>
              </a:spcAft>
              <a:buSzPct val="70000"/>
              <a:buChar char="🞆"/>
            </a:pPr>
            <a:r>
              <a:rPr lang="en-US"/>
              <a:t>routing: a “top-10” networking challenge!</a:t>
            </a:r>
            <a:endParaRPr/>
          </a:p>
          <a:p>
            <a:pPr indent="-174371" lvl="0" marL="273050" rtl="0" algn="l">
              <a:spcBef>
                <a:spcPts val="600"/>
              </a:spcBef>
              <a:spcAft>
                <a:spcPts val="0"/>
              </a:spcAft>
              <a:buSzPct val="70000"/>
              <a:buNone/>
            </a:pPr>
            <a:r>
              <a:t/>
            </a:r>
            <a:endParaRPr/>
          </a:p>
        </p:txBody>
      </p:sp>
      <p:sp>
        <p:nvSpPr>
          <p:cNvPr id="3656" name="Google Shape;3656;p68"/>
          <p:cNvSpPr txBox="1"/>
          <p:nvPr>
            <p:ph type="title"/>
          </p:nvPr>
        </p:nvSpPr>
        <p:spPr>
          <a:xfrm>
            <a:off x="628650" y="333375"/>
            <a:ext cx="7886700" cy="8953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Routing protocols</a:t>
            </a:r>
            <a:endParaRPr/>
          </a:p>
        </p:txBody>
      </p:sp>
      <p:sp>
        <p:nvSpPr>
          <p:cNvPr id="3657" name="Google Shape;3657;p68"/>
          <p:cNvSpPr/>
          <p:nvPr/>
        </p:nvSpPr>
        <p:spPr>
          <a:xfrm>
            <a:off x="6794500" y="2579688"/>
            <a:ext cx="842963" cy="1336675"/>
          </a:xfrm>
          <a:custGeom>
            <a:rect b="b" l="l" r="r" t="t"/>
            <a:pathLst>
              <a:path extrusionOk="0" h="1800235" w="1549812">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58" name="Google Shape;3658;p68"/>
          <p:cNvSpPr/>
          <p:nvPr/>
        </p:nvSpPr>
        <p:spPr>
          <a:xfrm>
            <a:off x="5510213" y="1339850"/>
            <a:ext cx="1303337" cy="1317625"/>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659" name="Google Shape;3659;p68"/>
          <p:cNvGrpSpPr/>
          <p:nvPr/>
        </p:nvGrpSpPr>
        <p:grpSpPr>
          <a:xfrm>
            <a:off x="5459413" y="2801938"/>
            <a:ext cx="1093787" cy="933450"/>
            <a:chOff x="2889" y="1631"/>
            <a:chExt cx="980" cy="743"/>
          </a:xfrm>
        </p:grpSpPr>
        <p:sp>
          <p:nvSpPr>
            <p:cNvPr id="3660" name="Google Shape;3660;p68"/>
            <p:cNvSpPr/>
            <p:nvPr/>
          </p:nvSpPr>
          <p:spPr>
            <a:xfrm>
              <a:off x="3046" y="1841"/>
              <a:ext cx="663" cy="533"/>
            </a:xfrm>
            <a:prstGeom prst="rect">
              <a:avLst/>
            </a:prstGeom>
            <a:solidFill>
              <a:srgbClr val="9CDFF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3661" name="Google Shape;3661;p68"/>
            <p:cNvSpPr/>
            <p:nvPr/>
          </p:nvSpPr>
          <p:spPr>
            <a:xfrm>
              <a:off x="2889" y="1631"/>
              <a:ext cx="980" cy="253"/>
            </a:xfrm>
            <a:prstGeom prst="triangle">
              <a:avLst>
                <a:gd fmla="val 50000" name="adj"/>
              </a:avLst>
            </a:prstGeom>
            <a:solidFill>
              <a:srgbClr val="9CDFF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Noto Sans Symbols"/>
                <a:buNone/>
              </a:pPr>
              <a:r>
                <a:t/>
              </a:r>
              <a:endParaRPr sz="2400">
                <a:solidFill>
                  <a:srgbClr val="00CCFF"/>
                </a:solidFill>
                <a:latin typeface="Arial"/>
                <a:ea typeface="Arial"/>
                <a:cs typeface="Arial"/>
                <a:sym typeface="Arial"/>
              </a:endParaRPr>
            </a:p>
          </p:txBody>
        </p:sp>
      </p:grpSp>
      <p:sp>
        <p:nvSpPr>
          <p:cNvPr id="3662" name="Google Shape;3662;p68"/>
          <p:cNvSpPr/>
          <p:nvPr/>
        </p:nvSpPr>
        <p:spPr>
          <a:xfrm>
            <a:off x="5838825" y="4195763"/>
            <a:ext cx="2309813" cy="1665287"/>
          </a:xfrm>
          <a:custGeom>
            <a:rect b="b" l="l" r="r" t="t"/>
            <a:pathLst>
              <a:path extrusionOk="0" h="1049" w="1940">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663" name="Google Shape;3663;p68"/>
          <p:cNvSpPr txBox="1"/>
          <p:nvPr/>
        </p:nvSpPr>
        <p:spPr>
          <a:xfrm>
            <a:off x="5815013" y="1001713"/>
            <a:ext cx="13398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Noto Sans Symbols"/>
              <a:buNone/>
            </a:pPr>
            <a:r>
              <a:rPr lang="en-US" sz="1400">
                <a:solidFill>
                  <a:srgbClr val="000000"/>
                </a:solidFill>
                <a:latin typeface="Arial"/>
                <a:ea typeface="Arial"/>
                <a:cs typeface="Arial"/>
                <a:sym typeface="Arial"/>
              </a:rPr>
              <a:t>mobile network</a:t>
            </a:r>
            <a:endParaRPr/>
          </a:p>
        </p:txBody>
      </p:sp>
      <p:sp>
        <p:nvSpPr>
          <p:cNvPr id="3664" name="Google Shape;3664;p68"/>
          <p:cNvSpPr txBox="1"/>
          <p:nvPr/>
        </p:nvSpPr>
        <p:spPr>
          <a:xfrm>
            <a:off x="5535613" y="5292725"/>
            <a:ext cx="1195387" cy="43815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1400"/>
              <a:buFont typeface="Noto Sans Symbols"/>
              <a:buNone/>
            </a:pPr>
            <a:r>
              <a:rPr lang="en-US" sz="1400">
                <a:solidFill>
                  <a:srgbClr val="000000"/>
                </a:solidFill>
                <a:latin typeface="Arial"/>
                <a:ea typeface="Arial"/>
                <a:cs typeface="Arial"/>
                <a:sym typeface="Arial"/>
              </a:rPr>
              <a:t>enterprise</a:t>
            </a:r>
            <a:endParaRPr/>
          </a:p>
          <a:p>
            <a:pPr indent="0" lvl="0" marL="0" marR="0" rtl="0" algn="l">
              <a:lnSpc>
                <a:spcPct val="80000"/>
              </a:lnSpc>
              <a:spcBef>
                <a:spcPts val="0"/>
              </a:spcBef>
              <a:spcAft>
                <a:spcPts val="0"/>
              </a:spcAft>
              <a:buClr>
                <a:srgbClr val="000000"/>
              </a:buClr>
              <a:buSzPts val="1400"/>
              <a:buFont typeface="Noto Sans Symbols"/>
              <a:buNone/>
            </a:pPr>
            <a:r>
              <a:rPr lang="en-US" sz="1400">
                <a:solidFill>
                  <a:srgbClr val="000000"/>
                </a:solidFill>
                <a:latin typeface="Arial"/>
                <a:ea typeface="Arial"/>
                <a:cs typeface="Arial"/>
                <a:sym typeface="Arial"/>
              </a:rPr>
              <a:t>          network</a:t>
            </a:r>
            <a:endParaRPr/>
          </a:p>
        </p:txBody>
      </p:sp>
      <p:sp>
        <p:nvSpPr>
          <p:cNvPr id="3665" name="Google Shape;3665;p68"/>
          <p:cNvSpPr/>
          <p:nvPr/>
        </p:nvSpPr>
        <p:spPr>
          <a:xfrm>
            <a:off x="7721600" y="2692400"/>
            <a:ext cx="955675" cy="1936750"/>
          </a:xfrm>
          <a:custGeom>
            <a:rect b="b" l="l" r="r" t="t"/>
            <a:pathLst>
              <a:path extrusionOk="0" h="1952840" w="1447873">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a:gsLst>
              <a:gs pos="0">
                <a:srgbClr val="9CDFF9"/>
              </a:gs>
              <a:gs pos="58999">
                <a:srgbClr val="EDF0F6"/>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3666" name="Google Shape;3666;p68"/>
          <p:cNvGrpSpPr/>
          <p:nvPr/>
        </p:nvGrpSpPr>
        <p:grpSpPr>
          <a:xfrm>
            <a:off x="8183563" y="3441700"/>
            <a:ext cx="515937" cy="720725"/>
            <a:chOff x="5203089" y="1751190"/>
            <a:chExt cx="858331" cy="662414"/>
          </a:xfrm>
        </p:grpSpPr>
        <p:sp>
          <p:nvSpPr>
            <p:cNvPr id="3667" name="Google Shape;3667;p68"/>
            <p:cNvSpPr/>
            <p:nvPr/>
          </p:nvSpPr>
          <p:spPr>
            <a:xfrm>
              <a:off x="5535858" y="1751190"/>
              <a:ext cx="525562" cy="66241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68" name="Google Shape;3668;p68"/>
            <p:cNvSpPr/>
            <p:nvPr/>
          </p:nvSpPr>
          <p:spPr>
            <a:xfrm>
              <a:off x="5203089" y="1921901"/>
              <a:ext cx="652331" cy="491703"/>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3669" name="Google Shape;3669;p68"/>
            <p:cNvCxnSpPr/>
            <p:nvPr/>
          </p:nvCxnSpPr>
          <p:spPr>
            <a:xfrm flipH="1" rot="10800000">
              <a:off x="5271756" y="2029871"/>
              <a:ext cx="293153" cy="72953"/>
            </a:xfrm>
            <a:prstGeom prst="straightConnector1">
              <a:avLst/>
            </a:prstGeom>
            <a:noFill/>
            <a:ln cap="flat" cmpd="sng" w="44450">
              <a:solidFill>
                <a:schemeClr val="lt1"/>
              </a:solidFill>
              <a:prstDash val="solid"/>
              <a:round/>
              <a:headEnd len="sm" w="sm" type="none"/>
              <a:tailEnd len="sm" w="sm" type="none"/>
            </a:ln>
          </p:spPr>
        </p:cxnSp>
        <p:cxnSp>
          <p:nvCxnSpPr>
            <p:cNvPr id="3670" name="Google Shape;3670;p68"/>
            <p:cNvCxnSpPr/>
            <p:nvPr/>
          </p:nvCxnSpPr>
          <p:spPr>
            <a:xfrm flipH="1" rot="10800000">
              <a:off x="5274396" y="2261862"/>
              <a:ext cx="290512" cy="16050"/>
            </a:xfrm>
            <a:prstGeom prst="straightConnector1">
              <a:avLst/>
            </a:prstGeom>
            <a:noFill/>
            <a:ln cap="flat" cmpd="sng" w="44450">
              <a:solidFill>
                <a:schemeClr val="lt1"/>
              </a:solidFill>
              <a:prstDash val="solid"/>
              <a:round/>
              <a:headEnd len="sm" w="sm" type="none"/>
              <a:tailEnd len="sm" w="sm" type="none"/>
            </a:ln>
          </p:spPr>
        </p:cxnSp>
        <p:cxnSp>
          <p:nvCxnSpPr>
            <p:cNvPr id="3671" name="Google Shape;3671;p68"/>
            <p:cNvCxnSpPr/>
            <p:nvPr/>
          </p:nvCxnSpPr>
          <p:spPr>
            <a:xfrm flipH="1" rot="10800000">
              <a:off x="5274396" y="2152432"/>
              <a:ext cx="290512" cy="48149"/>
            </a:xfrm>
            <a:prstGeom prst="straightConnector1">
              <a:avLst/>
            </a:prstGeom>
            <a:noFill/>
            <a:ln cap="flat" cmpd="sng" w="44450">
              <a:solidFill>
                <a:schemeClr val="lt1"/>
              </a:solidFill>
              <a:prstDash val="solid"/>
              <a:round/>
              <a:headEnd len="sm" w="sm" type="none"/>
              <a:tailEnd len="sm" w="sm" type="none"/>
            </a:ln>
          </p:spPr>
        </p:cxnSp>
        <p:cxnSp>
          <p:nvCxnSpPr>
            <p:cNvPr id="3672" name="Google Shape;3672;p68"/>
            <p:cNvCxnSpPr/>
            <p:nvPr/>
          </p:nvCxnSpPr>
          <p:spPr>
            <a:xfrm>
              <a:off x="5269114" y="2353783"/>
              <a:ext cx="295794" cy="0"/>
            </a:xfrm>
            <a:prstGeom prst="straightConnector1">
              <a:avLst/>
            </a:prstGeom>
            <a:noFill/>
            <a:ln cap="flat" cmpd="sng" w="44450">
              <a:solidFill>
                <a:schemeClr val="lt1"/>
              </a:solidFill>
              <a:prstDash val="solid"/>
              <a:round/>
              <a:headEnd len="sm" w="sm" type="none"/>
              <a:tailEnd len="sm" w="sm" type="none"/>
            </a:ln>
          </p:spPr>
        </p:cxnSp>
        <p:cxnSp>
          <p:nvCxnSpPr>
            <p:cNvPr id="3673" name="Google Shape;3673;p68"/>
            <p:cNvCxnSpPr/>
            <p:nvPr/>
          </p:nvCxnSpPr>
          <p:spPr>
            <a:xfrm rot="10800000">
              <a:off x="5950497" y="1866456"/>
              <a:ext cx="0" cy="465440"/>
            </a:xfrm>
            <a:prstGeom prst="straightConnector1">
              <a:avLst/>
            </a:prstGeom>
            <a:noFill/>
            <a:ln cap="flat" cmpd="sng" w="44450">
              <a:solidFill>
                <a:schemeClr val="lt1"/>
              </a:solidFill>
              <a:prstDash val="dash"/>
              <a:round/>
              <a:headEnd len="sm" w="sm" type="none"/>
              <a:tailEnd len="sm" w="sm" type="none"/>
            </a:ln>
          </p:spPr>
        </p:cxnSp>
        <p:cxnSp>
          <p:nvCxnSpPr>
            <p:cNvPr id="3674" name="Google Shape;3674;p68"/>
            <p:cNvCxnSpPr/>
            <p:nvPr/>
          </p:nvCxnSpPr>
          <p:spPr>
            <a:xfrm>
              <a:off x="5628293" y="1936491"/>
              <a:ext cx="0" cy="477113"/>
            </a:xfrm>
            <a:prstGeom prst="straightConnector1">
              <a:avLst/>
            </a:prstGeom>
            <a:noFill/>
            <a:ln cap="flat" cmpd="sng" w="15875">
              <a:solidFill>
                <a:srgbClr val="0000A8"/>
              </a:solidFill>
              <a:prstDash val="solid"/>
              <a:round/>
              <a:headEnd len="sm" w="sm" type="none"/>
              <a:tailEnd len="sm" w="sm" type="none"/>
            </a:ln>
          </p:spPr>
        </p:cxnSp>
      </p:grpSp>
      <p:grpSp>
        <p:nvGrpSpPr>
          <p:cNvPr id="3675" name="Google Shape;3675;p68"/>
          <p:cNvGrpSpPr/>
          <p:nvPr/>
        </p:nvGrpSpPr>
        <p:grpSpPr>
          <a:xfrm>
            <a:off x="8134350" y="2706688"/>
            <a:ext cx="446088" cy="649287"/>
            <a:chOff x="5203089" y="1751190"/>
            <a:chExt cx="858331" cy="662414"/>
          </a:xfrm>
        </p:grpSpPr>
        <p:sp>
          <p:nvSpPr>
            <p:cNvPr id="3676" name="Google Shape;3676;p68"/>
            <p:cNvSpPr/>
            <p:nvPr/>
          </p:nvSpPr>
          <p:spPr>
            <a:xfrm>
              <a:off x="5536036" y="1751190"/>
              <a:ext cx="525384" cy="66241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77" name="Google Shape;3677;p68"/>
            <p:cNvSpPr/>
            <p:nvPr/>
          </p:nvSpPr>
          <p:spPr>
            <a:xfrm>
              <a:off x="5203089" y="1921247"/>
              <a:ext cx="650621" cy="492357"/>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3678" name="Google Shape;3678;p68"/>
            <p:cNvCxnSpPr/>
            <p:nvPr/>
          </p:nvCxnSpPr>
          <p:spPr>
            <a:xfrm flipH="1" rot="10800000">
              <a:off x="5270289" y="2029760"/>
              <a:ext cx="296293" cy="72881"/>
            </a:xfrm>
            <a:prstGeom prst="straightConnector1">
              <a:avLst/>
            </a:prstGeom>
            <a:noFill/>
            <a:ln cap="flat" cmpd="sng" w="44450">
              <a:solidFill>
                <a:schemeClr val="lt1"/>
              </a:solidFill>
              <a:prstDash val="solid"/>
              <a:round/>
              <a:headEnd len="sm" w="sm" type="none"/>
              <a:tailEnd len="sm" w="sm" type="none"/>
            </a:ln>
          </p:spPr>
        </p:cxnSp>
        <p:cxnSp>
          <p:nvCxnSpPr>
            <p:cNvPr id="3679" name="Google Shape;3679;p68"/>
            <p:cNvCxnSpPr/>
            <p:nvPr/>
          </p:nvCxnSpPr>
          <p:spPr>
            <a:xfrm flipH="1" rot="10800000">
              <a:off x="5276398" y="2261362"/>
              <a:ext cx="290184" cy="17816"/>
            </a:xfrm>
            <a:prstGeom prst="straightConnector1">
              <a:avLst/>
            </a:prstGeom>
            <a:noFill/>
            <a:ln cap="flat" cmpd="sng" w="44450">
              <a:solidFill>
                <a:schemeClr val="lt1"/>
              </a:solidFill>
              <a:prstDash val="solid"/>
              <a:round/>
              <a:headEnd len="sm" w="sm" type="none"/>
              <a:tailEnd len="sm" w="sm" type="none"/>
            </a:ln>
          </p:spPr>
        </p:cxnSp>
        <p:cxnSp>
          <p:nvCxnSpPr>
            <p:cNvPr id="3680" name="Google Shape;3680;p68"/>
            <p:cNvCxnSpPr/>
            <p:nvPr/>
          </p:nvCxnSpPr>
          <p:spPr>
            <a:xfrm flipH="1" rot="10800000">
              <a:off x="5276398" y="2151230"/>
              <a:ext cx="290184" cy="48588"/>
            </a:xfrm>
            <a:prstGeom prst="straightConnector1">
              <a:avLst/>
            </a:prstGeom>
            <a:noFill/>
            <a:ln cap="flat" cmpd="sng" w="44450">
              <a:solidFill>
                <a:schemeClr val="lt1"/>
              </a:solidFill>
              <a:prstDash val="solid"/>
              <a:round/>
              <a:headEnd len="sm" w="sm" type="none"/>
              <a:tailEnd len="sm" w="sm" type="none"/>
            </a:ln>
          </p:spPr>
        </p:cxnSp>
        <p:cxnSp>
          <p:nvCxnSpPr>
            <p:cNvPr id="3681" name="Google Shape;3681;p68"/>
            <p:cNvCxnSpPr/>
            <p:nvPr/>
          </p:nvCxnSpPr>
          <p:spPr>
            <a:xfrm>
              <a:off x="5270289" y="2353679"/>
              <a:ext cx="296293" cy="0"/>
            </a:xfrm>
            <a:prstGeom prst="straightConnector1">
              <a:avLst/>
            </a:prstGeom>
            <a:noFill/>
            <a:ln cap="flat" cmpd="sng" w="44450">
              <a:solidFill>
                <a:schemeClr val="lt1"/>
              </a:solidFill>
              <a:prstDash val="solid"/>
              <a:round/>
              <a:headEnd len="sm" w="sm" type="none"/>
              <a:tailEnd len="sm" w="sm" type="none"/>
            </a:ln>
          </p:spPr>
        </p:cxnSp>
        <p:cxnSp>
          <p:nvCxnSpPr>
            <p:cNvPr id="3682" name="Google Shape;3682;p68"/>
            <p:cNvCxnSpPr/>
            <p:nvPr/>
          </p:nvCxnSpPr>
          <p:spPr>
            <a:xfrm rot="10800000">
              <a:off x="5951456" y="1866181"/>
              <a:ext cx="0" cy="466443"/>
            </a:xfrm>
            <a:prstGeom prst="straightConnector1">
              <a:avLst/>
            </a:prstGeom>
            <a:noFill/>
            <a:ln cap="flat" cmpd="sng" w="44450">
              <a:solidFill>
                <a:schemeClr val="lt1"/>
              </a:solidFill>
              <a:prstDash val="dash"/>
              <a:round/>
              <a:headEnd len="sm" w="sm" type="none"/>
              <a:tailEnd len="sm" w="sm" type="none"/>
            </a:ln>
          </p:spPr>
        </p:cxnSp>
        <p:cxnSp>
          <p:nvCxnSpPr>
            <p:cNvPr id="3683" name="Google Shape;3683;p68"/>
            <p:cNvCxnSpPr/>
            <p:nvPr/>
          </p:nvCxnSpPr>
          <p:spPr>
            <a:xfrm>
              <a:off x="5627673" y="1937443"/>
              <a:ext cx="0" cy="476161"/>
            </a:xfrm>
            <a:prstGeom prst="straightConnector1">
              <a:avLst/>
            </a:prstGeom>
            <a:noFill/>
            <a:ln cap="flat" cmpd="sng" w="15875">
              <a:solidFill>
                <a:srgbClr val="0000A8"/>
              </a:solidFill>
              <a:prstDash val="solid"/>
              <a:round/>
              <a:headEnd len="sm" w="sm" type="none"/>
              <a:tailEnd len="sm" w="sm" type="none"/>
            </a:ln>
          </p:spPr>
        </p:cxnSp>
      </p:grpSp>
      <p:sp>
        <p:nvSpPr>
          <p:cNvPr id="3684" name="Google Shape;3684;p68"/>
          <p:cNvSpPr/>
          <p:nvPr/>
        </p:nvSpPr>
        <p:spPr>
          <a:xfrm>
            <a:off x="7210425" y="1295400"/>
            <a:ext cx="1123950" cy="1385888"/>
          </a:xfrm>
          <a:custGeom>
            <a:rect b="b" l="l" r="r" t="t"/>
            <a:pathLst>
              <a:path extrusionOk="0" h="1796376" w="1634267">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a:gsLst>
              <a:gs pos="0">
                <a:srgbClr val="9CDFF9"/>
              </a:gs>
              <a:gs pos="57000">
                <a:srgbClr val="EDF0F6"/>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85" name="Google Shape;3685;p68"/>
          <p:cNvSpPr txBox="1"/>
          <p:nvPr/>
        </p:nvSpPr>
        <p:spPr>
          <a:xfrm>
            <a:off x="7126288" y="1365250"/>
            <a:ext cx="1724025" cy="28575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400">
                <a:solidFill>
                  <a:srgbClr val="000000"/>
                </a:solidFill>
                <a:latin typeface="Arial"/>
                <a:ea typeface="Arial"/>
                <a:cs typeface="Arial"/>
                <a:sym typeface="Arial"/>
              </a:rPr>
              <a:t>national or global ISP</a:t>
            </a:r>
            <a:endParaRPr/>
          </a:p>
        </p:txBody>
      </p:sp>
      <p:sp>
        <p:nvSpPr>
          <p:cNvPr id="3686" name="Google Shape;3686;p68"/>
          <p:cNvSpPr/>
          <p:nvPr/>
        </p:nvSpPr>
        <p:spPr>
          <a:xfrm>
            <a:off x="7015163" y="3190875"/>
            <a:ext cx="228600" cy="198438"/>
          </a:xfrm>
          <a:prstGeom prst="rect">
            <a:avLst/>
          </a:prstGeom>
          <a:solidFill>
            <a:srgbClr val="9CDF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87" name="Google Shape;3687;p68"/>
          <p:cNvSpPr txBox="1"/>
          <p:nvPr/>
        </p:nvSpPr>
        <p:spPr>
          <a:xfrm>
            <a:off x="8243888" y="4191000"/>
            <a:ext cx="812800" cy="38417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050">
                <a:solidFill>
                  <a:srgbClr val="000000"/>
                </a:solidFill>
                <a:latin typeface="Arial"/>
                <a:ea typeface="Arial"/>
                <a:cs typeface="Arial"/>
                <a:sym typeface="Arial"/>
              </a:rPr>
              <a:t>datacenter </a:t>
            </a:r>
            <a:endParaRPr/>
          </a:p>
          <a:p>
            <a:pPr indent="0" lvl="0" marL="0" marR="0" rtl="0" algn="l">
              <a:lnSpc>
                <a:spcPct val="90000"/>
              </a:lnSpc>
              <a:spcBef>
                <a:spcPts val="0"/>
              </a:spcBef>
              <a:spcAft>
                <a:spcPts val="0"/>
              </a:spcAft>
              <a:buNone/>
            </a:pPr>
            <a:r>
              <a:rPr lang="en-US" sz="1050">
                <a:solidFill>
                  <a:srgbClr val="000000"/>
                </a:solidFill>
                <a:latin typeface="Arial"/>
                <a:ea typeface="Arial"/>
                <a:cs typeface="Arial"/>
                <a:sym typeface="Arial"/>
              </a:rPr>
              <a:t>network</a:t>
            </a:r>
            <a:endParaRPr/>
          </a:p>
        </p:txBody>
      </p:sp>
      <p:cxnSp>
        <p:nvCxnSpPr>
          <p:cNvPr id="3688" name="Google Shape;3688;p68"/>
          <p:cNvCxnSpPr/>
          <p:nvPr/>
        </p:nvCxnSpPr>
        <p:spPr>
          <a:xfrm rot="10800000">
            <a:off x="7975600" y="3094038"/>
            <a:ext cx="309563" cy="63500"/>
          </a:xfrm>
          <a:prstGeom prst="straightConnector1">
            <a:avLst/>
          </a:prstGeom>
          <a:noFill/>
          <a:ln cap="flat" cmpd="sng" w="12700">
            <a:solidFill>
              <a:schemeClr val="dk1"/>
            </a:solidFill>
            <a:prstDash val="solid"/>
            <a:round/>
            <a:headEnd len="sm" w="sm" type="none"/>
            <a:tailEnd len="sm" w="sm" type="none"/>
          </a:ln>
        </p:spPr>
      </p:cxnSp>
      <p:cxnSp>
        <p:nvCxnSpPr>
          <p:cNvPr id="3689" name="Google Shape;3689;p68"/>
          <p:cNvCxnSpPr/>
          <p:nvPr/>
        </p:nvCxnSpPr>
        <p:spPr>
          <a:xfrm rot="10800000">
            <a:off x="8050213" y="3154363"/>
            <a:ext cx="260350" cy="738187"/>
          </a:xfrm>
          <a:prstGeom prst="straightConnector1">
            <a:avLst/>
          </a:prstGeom>
          <a:noFill/>
          <a:ln cap="flat" cmpd="sng" w="12700">
            <a:solidFill>
              <a:schemeClr val="dk1"/>
            </a:solidFill>
            <a:prstDash val="solid"/>
            <a:round/>
            <a:headEnd len="sm" w="sm" type="none"/>
            <a:tailEnd len="sm" w="sm" type="none"/>
          </a:ln>
        </p:spPr>
      </p:cxnSp>
      <p:cxnSp>
        <p:nvCxnSpPr>
          <p:cNvPr id="3690" name="Google Shape;3690;p68"/>
          <p:cNvCxnSpPr/>
          <p:nvPr/>
        </p:nvCxnSpPr>
        <p:spPr>
          <a:xfrm flipH="1" rot="10800000">
            <a:off x="8032750" y="3146425"/>
            <a:ext cx="252413" cy="395288"/>
          </a:xfrm>
          <a:prstGeom prst="straightConnector1">
            <a:avLst/>
          </a:prstGeom>
          <a:noFill/>
          <a:ln cap="flat" cmpd="sng" w="12700">
            <a:solidFill>
              <a:schemeClr val="dk1"/>
            </a:solidFill>
            <a:prstDash val="solid"/>
            <a:round/>
            <a:headEnd len="sm" w="sm" type="none"/>
            <a:tailEnd len="sm" w="sm" type="none"/>
          </a:ln>
        </p:spPr>
      </p:cxnSp>
      <p:cxnSp>
        <p:nvCxnSpPr>
          <p:cNvPr id="3691" name="Google Shape;3691;p68"/>
          <p:cNvCxnSpPr/>
          <p:nvPr/>
        </p:nvCxnSpPr>
        <p:spPr>
          <a:xfrm rot="10800000">
            <a:off x="7983538" y="3108325"/>
            <a:ext cx="0" cy="485775"/>
          </a:xfrm>
          <a:prstGeom prst="straightConnector1">
            <a:avLst/>
          </a:prstGeom>
          <a:noFill/>
          <a:ln cap="flat" cmpd="sng" w="12700">
            <a:solidFill>
              <a:schemeClr val="dk1"/>
            </a:solidFill>
            <a:prstDash val="solid"/>
            <a:round/>
            <a:headEnd len="sm" w="sm" type="none"/>
            <a:tailEnd len="sm" w="sm" type="none"/>
          </a:ln>
        </p:spPr>
      </p:cxnSp>
      <p:cxnSp>
        <p:nvCxnSpPr>
          <p:cNvPr id="3692" name="Google Shape;3692;p68"/>
          <p:cNvCxnSpPr/>
          <p:nvPr/>
        </p:nvCxnSpPr>
        <p:spPr>
          <a:xfrm rot="10800000">
            <a:off x="7967663" y="3584575"/>
            <a:ext cx="382587" cy="349250"/>
          </a:xfrm>
          <a:prstGeom prst="straightConnector1">
            <a:avLst/>
          </a:prstGeom>
          <a:noFill/>
          <a:ln cap="flat" cmpd="sng" w="12700">
            <a:solidFill>
              <a:schemeClr val="dk1"/>
            </a:solidFill>
            <a:prstDash val="solid"/>
            <a:round/>
            <a:headEnd len="sm" w="sm" type="none"/>
            <a:tailEnd len="sm" w="sm" type="none"/>
          </a:ln>
        </p:spPr>
      </p:cxnSp>
      <p:cxnSp>
        <p:nvCxnSpPr>
          <p:cNvPr id="3693" name="Google Shape;3693;p68"/>
          <p:cNvCxnSpPr/>
          <p:nvPr/>
        </p:nvCxnSpPr>
        <p:spPr>
          <a:xfrm rot="10800000">
            <a:off x="7477125" y="3600450"/>
            <a:ext cx="490538" cy="0"/>
          </a:xfrm>
          <a:prstGeom prst="straightConnector1">
            <a:avLst/>
          </a:prstGeom>
          <a:noFill/>
          <a:ln cap="flat" cmpd="sng" w="12700">
            <a:solidFill>
              <a:schemeClr val="dk1"/>
            </a:solidFill>
            <a:prstDash val="solid"/>
            <a:round/>
            <a:headEnd len="sm" w="sm" type="none"/>
            <a:tailEnd len="sm" w="sm" type="none"/>
          </a:ln>
        </p:spPr>
      </p:cxnSp>
      <p:cxnSp>
        <p:nvCxnSpPr>
          <p:cNvPr id="3694" name="Google Shape;3694;p68"/>
          <p:cNvCxnSpPr/>
          <p:nvPr/>
        </p:nvCxnSpPr>
        <p:spPr>
          <a:xfrm rot="10800000">
            <a:off x="6970713" y="3600450"/>
            <a:ext cx="490537" cy="0"/>
          </a:xfrm>
          <a:prstGeom prst="straightConnector1">
            <a:avLst/>
          </a:prstGeom>
          <a:noFill/>
          <a:ln cap="flat" cmpd="sng" w="12700">
            <a:solidFill>
              <a:schemeClr val="dk1"/>
            </a:solidFill>
            <a:prstDash val="solid"/>
            <a:round/>
            <a:headEnd len="sm" w="sm" type="none"/>
            <a:tailEnd len="sm" w="sm" type="none"/>
          </a:ln>
        </p:spPr>
      </p:cxnSp>
      <p:cxnSp>
        <p:nvCxnSpPr>
          <p:cNvPr id="3695" name="Google Shape;3695;p68"/>
          <p:cNvCxnSpPr/>
          <p:nvPr/>
        </p:nvCxnSpPr>
        <p:spPr>
          <a:xfrm flipH="1">
            <a:off x="7013575" y="3021013"/>
            <a:ext cx="285750" cy="517525"/>
          </a:xfrm>
          <a:prstGeom prst="straightConnector1">
            <a:avLst/>
          </a:prstGeom>
          <a:noFill/>
          <a:ln cap="flat" cmpd="sng" w="12700">
            <a:solidFill>
              <a:schemeClr val="dk1"/>
            </a:solidFill>
            <a:prstDash val="solid"/>
            <a:round/>
            <a:headEnd len="sm" w="sm" type="none"/>
            <a:tailEnd len="sm" w="sm" type="none"/>
          </a:ln>
        </p:spPr>
      </p:cxnSp>
      <p:cxnSp>
        <p:nvCxnSpPr>
          <p:cNvPr id="3696" name="Google Shape;3696;p68"/>
          <p:cNvCxnSpPr/>
          <p:nvPr/>
        </p:nvCxnSpPr>
        <p:spPr>
          <a:xfrm>
            <a:off x="7354888" y="3021013"/>
            <a:ext cx="0" cy="539750"/>
          </a:xfrm>
          <a:prstGeom prst="straightConnector1">
            <a:avLst/>
          </a:prstGeom>
          <a:noFill/>
          <a:ln cap="flat" cmpd="sng" w="12700">
            <a:solidFill>
              <a:schemeClr val="dk1"/>
            </a:solidFill>
            <a:prstDash val="solid"/>
            <a:round/>
            <a:headEnd len="sm" w="sm" type="none"/>
            <a:tailEnd len="sm" w="sm" type="none"/>
          </a:ln>
        </p:spPr>
      </p:cxnSp>
      <p:cxnSp>
        <p:nvCxnSpPr>
          <p:cNvPr id="3697" name="Google Shape;3697;p68"/>
          <p:cNvCxnSpPr/>
          <p:nvPr/>
        </p:nvCxnSpPr>
        <p:spPr>
          <a:xfrm>
            <a:off x="7658100" y="2268538"/>
            <a:ext cx="366713" cy="838200"/>
          </a:xfrm>
          <a:prstGeom prst="straightConnector1">
            <a:avLst/>
          </a:prstGeom>
          <a:noFill/>
          <a:ln cap="flat" cmpd="sng" w="12700">
            <a:solidFill>
              <a:schemeClr val="dk1"/>
            </a:solidFill>
            <a:prstDash val="solid"/>
            <a:round/>
            <a:headEnd len="sm" w="sm" type="none"/>
            <a:tailEnd len="sm" w="sm" type="none"/>
          </a:ln>
        </p:spPr>
      </p:cxnSp>
      <p:cxnSp>
        <p:nvCxnSpPr>
          <p:cNvPr id="3698" name="Google Shape;3698;p68"/>
          <p:cNvCxnSpPr/>
          <p:nvPr/>
        </p:nvCxnSpPr>
        <p:spPr>
          <a:xfrm flipH="1">
            <a:off x="7404100" y="2208213"/>
            <a:ext cx="285750" cy="695325"/>
          </a:xfrm>
          <a:prstGeom prst="straightConnector1">
            <a:avLst/>
          </a:prstGeom>
          <a:noFill/>
          <a:ln cap="flat" cmpd="sng" w="12700">
            <a:solidFill>
              <a:schemeClr val="dk1"/>
            </a:solidFill>
            <a:prstDash val="solid"/>
            <a:round/>
            <a:headEnd len="sm" w="sm" type="none"/>
            <a:tailEnd len="sm" w="sm" type="none"/>
          </a:ln>
        </p:spPr>
      </p:cxnSp>
      <p:grpSp>
        <p:nvGrpSpPr>
          <p:cNvPr id="3699" name="Google Shape;3699;p68"/>
          <p:cNvGrpSpPr/>
          <p:nvPr/>
        </p:nvGrpSpPr>
        <p:grpSpPr>
          <a:xfrm>
            <a:off x="5727700" y="1639888"/>
            <a:ext cx="2682875" cy="3641726"/>
            <a:chOff x="7562238" y="2127325"/>
            <a:chExt cx="3578867" cy="3640284"/>
          </a:xfrm>
        </p:grpSpPr>
        <p:grpSp>
          <p:nvGrpSpPr>
            <p:cNvPr id="3700" name="Google Shape;3700;p68"/>
            <p:cNvGrpSpPr/>
            <p:nvPr/>
          </p:nvGrpSpPr>
          <p:grpSpPr>
            <a:xfrm>
              <a:off x="7857253" y="2127325"/>
              <a:ext cx="3283852" cy="3640284"/>
              <a:chOff x="7881336" y="2104198"/>
              <a:chExt cx="3283852" cy="3640284"/>
            </a:xfrm>
          </p:grpSpPr>
          <p:cxnSp>
            <p:nvCxnSpPr>
              <p:cNvPr id="3701" name="Google Shape;3701;p68"/>
              <p:cNvCxnSpPr/>
              <p:nvPr/>
            </p:nvCxnSpPr>
            <p:spPr>
              <a:xfrm flipH="1" rot="5400000">
                <a:off x="9813692" y="5228612"/>
                <a:ext cx="388062" cy="7560"/>
              </a:xfrm>
              <a:prstGeom prst="straightConnector1">
                <a:avLst/>
              </a:prstGeom>
              <a:noFill/>
              <a:ln cap="flat" cmpd="sng" w="12700">
                <a:solidFill>
                  <a:schemeClr val="dk1"/>
                </a:solidFill>
                <a:prstDash val="solid"/>
                <a:round/>
                <a:headEnd len="med" w="med" type="none"/>
                <a:tailEnd len="med" w="med" type="none"/>
              </a:ln>
            </p:spPr>
          </p:cxnSp>
          <p:cxnSp>
            <p:nvCxnSpPr>
              <p:cNvPr id="3702" name="Google Shape;3702;p68"/>
              <p:cNvCxnSpPr/>
              <p:nvPr/>
            </p:nvCxnSpPr>
            <p:spPr>
              <a:xfrm rot="10800000">
                <a:off x="10234009" y="5382159"/>
                <a:ext cx="0" cy="114300"/>
              </a:xfrm>
              <a:prstGeom prst="straightConnector1">
                <a:avLst/>
              </a:prstGeom>
              <a:noFill/>
              <a:ln cap="flat" cmpd="sng" w="12700">
                <a:solidFill>
                  <a:schemeClr val="dk1"/>
                </a:solidFill>
                <a:prstDash val="solid"/>
                <a:round/>
                <a:headEnd len="med" w="med" type="none"/>
                <a:tailEnd len="med" w="med" type="none"/>
              </a:ln>
            </p:spPr>
          </p:cxnSp>
          <p:cxnSp>
            <p:nvCxnSpPr>
              <p:cNvPr id="3703" name="Google Shape;3703;p68"/>
              <p:cNvCxnSpPr/>
              <p:nvPr/>
            </p:nvCxnSpPr>
            <p:spPr>
              <a:xfrm>
                <a:off x="9457042" y="4815390"/>
                <a:ext cx="524483" cy="261537"/>
              </a:xfrm>
              <a:prstGeom prst="straightConnector1">
                <a:avLst/>
              </a:prstGeom>
              <a:noFill/>
              <a:ln cap="flat" cmpd="sng" w="9525">
                <a:solidFill>
                  <a:schemeClr val="dk1"/>
                </a:solidFill>
                <a:prstDash val="solid"/>
                <a:round/>
                <a:headEnd len="med" w="med" type="none"/>
                <a:tailEnd len="med" w="med" type="none"/>
              </a:ln>
            </p:spPr>
          </p:cxnSp>
          <p:cxnSp>
            <p:nvCxnSpPr>
              <p:cNvPr id="3704" name="Google Shape;3704;p68"/>
              <p:cNvCxnSpPr/>
              <p:nvPr/>
            </p:nvCxnSpPr>
            <p:spPr>
              <a:xfrm flipH="1" rot="10800000">
                <a:off x="8874149" y="4815390"/>
                <a:ext cx="569255" cy="246266"/>
              </a:xfrm>
              <a:prstGeom prst="straightConnector1">
                <a:avLst/>
              </a:prstGeom>
              <a:noFill/>
              <a:ln cap="flat" cmpd="sng" w="9525">
                <a:solidFill>
                  <a:schemeClr val="dk1"/>
                </a:solidFill>
                <a:prstDash val="solid"/>
                <a:round/>
                <a:headEnd len="med" w="med" type="none"/>
                <a:tailEnd len="med" w="med" type="none"/>
              </a:ln>
            </p:spPr>
          </p:cxnSp>
          <p:cxnSp>
            <p:nvCxnSpPr>
              <p:cNvPr id="3705" name="Google Shape;3705;p68"/>
              <p:cNvCxnSpPr/>
              <p:nvPr/>
            </p:nvCxnSpPr>
            <p:spPr>
              <a:xfrm>
                <a:off x="8845827" y="5085749"/>
                <a:ext cx="1030502" cy="0"/>
              </a:xfrm>
              <a:prstGeom prst="straightConnector1">
                <a:avLst/>
              </a:prstGeom>
              <a:noFill/>
              <a:ln cap="flat" cmpd="sng" w="9525">
                <a:solidFill>
                  <a:schemeClr val="dk1"/>
                </a:solidFill>
                <a:prstDash val="solid"/>
                <a:round/>
                <a:headEnd len="med" w="med" type="none"/>
                <a:tailEnd len="med" w="med" type="none"/>
              </a:ln>
            </p:spPr>
          </p:cxnSp>
          <p:cxnSp>
            <p:nvCxnSpPr>
              <p:cNvPr id="3706" name="Google Shape;3706;p68"/>
              <p:cNvCxnSpPr/>
              <p:nvPr/>
            </p:nvCxnSpPr>
            <p:spPr>
              <a:xfrm>
                <a:off x="8234290" y="5094207"/>
                <a:ext cx="226800" cy="127000"/>
              </a:xfrm>
              <a:prstGeom prst="straightConnector1">
                <a:avLst/>
              </a:prstGeom>
              <a:noFill/>
              <a:ln cap="flat" cmpd="sng" w="9525">
                <a:solidFill>
                  <a:schemeClr val="dk1"/>
                </a:solidFill>
                <a:prstDash val="solid"/>
                <a:round/>
                <a:headEnd len="med" w="med" type="none"/>
                <a:tailEnd len="med" w="med" type="none"/>
              </a:ln>
            </p:spPr>
          </p:cxnSp>
          <p:cxnSp>
            <p:nvCxnSpPr>
              <p:cNvPr id="3707" name="Google Shape;3707;p68"/>
              <p:cNvCxnSpPr/>
              <p:nvPr/>
            </p:nvCxnSpPr>
            <p:spPr>
              <a:xfrm flipH="1" rot="10800000">
                <a:off x="7972450" y="5267343"/>
                <a:ext cx="412750" cy="127000"/>
              </a:xfrm>
              <a:prstGeom prst="straightConnector1">
                <a:avLst/>
              </a:prstGeom>
              <a:noFill/>
              <a:ln cap="flat" cmpd="sng" w="9525">
                <a:solidFill>
                  <a:schemeClr val="dk1"/>
                </a:solidFill>
                <a:prstDash val="solid"/>
                <a:round/>
                <a:headEnd len="med" w="med" type="none"/>
                <a:tailEnd len="med" w="med" type="none"/>
              </a:ln>
            </p:spPr>
          </p:cxnSp>
          <p:cxnSp>
            <p:nvCxnSpPr>
              <p:cNvPr id="3708" name="Google Shape;3708;p68"/>
              <p:cNvCxnSpPr/>
              <p:nvPr/>
            </p:nvCxnSpPr>
            <p:spPr>
              <a:xfrm flipH="1">
                <a:off x="8397900" y="5259125"/>
                <a:ext cx="68080" cy="293968"/>
              </a:xfrm>
              <a:prstGeom prst="straightConnector1">
                <a:avLst/>
              </a:prstGeom>
              <a:noFill/>
              <a:ln cap="flat" cmpd="sng" w="9525">
                <a:solidFill>
                  <a:schemeClr val="dk1"/>
                </a:solidFill>
                <a:prstDash val="solid"/>
                <a:round/>
                <a:headEnd len="med" w="med" type="none"/>
                <a:tailEnd len="med" w="med" type="none"/>
              </a:ln>
            </p:spPr>
          </p:cxnSp>
          <p:cxnSp>
            <p:nvCxnSpPr>
              <p:cNvPr id="3709" name="Google Shape;3709;p68"/>
              <p:cNvCxnSpPr/>
              <p:nvPr/>
            </p:nvCxnSpPr>
            <p:spPr>
              <a:xfrm rot="10800000">
                <a:off x="8512814" y="5284804"/>
                <a:ext cx="280374" cy="269876"/>
              </a:xfrm>
              <a:prstGeom prst="straightConnector1">
                <a:avLst/>
              </a:prstGeom>
              <a:noFill/>
              <a:ln cap="flat" cmpd="sng" w="9525">
                <a:solidFill>
                  <a:schemeClr val="dk1"/>
                </a:solidFill>
                <a:prstDash val="solid"/>
                <a:round/>
                <a:headEnd len="med" w="med" type="none"/>
                <a:tailEnd len="med" w="med" type="none"/>
              </a:ln>
            </p:spPr>
          </p:cxnSp>
          <p:cxnSp>
            <p:nvCxnSpPr>
              <p:cNvPr id="3710" name="Google Shape;3710;p68"/>
              <p:cNvCxnSpPr/>
              <p:nvPr/>
            </p:nvCxnSpPr>
            <p:spPr>
              <a:xfrm>
                <a:off x="8512814" y="5234921"/>
                <a:ext cx="914184" cy="468622"/>
              </a:xfrm>
              <a:prstGeom prst="straightConnector1">
                <a:avLst/>
              </a:prstGeom>
              <a:noFill/>
              <a:ln cap="flat" cmpd="sng" w="9525">
                <a:solidFill>
                  <a:schemeClr val="dk1"/>
                </a:solidFill>
                <a:prstDash val="solid"/>
                <a:round/>
                <a:headEnd len="med" w="med" type="none"/>
                <a:tailEnd len="med" w="med" type="none"/>
              </a:ln>
            </p:spPr>
          </p:cxnSp>
          <p:cxnSp>
            <p:nvCxnSpPr>
              <p:cNvPr id="3711" name="Google Shape;3711;p68"/>
              <p:cNvCxnSpPr/>
              <p:nvPr/>
            </p:nvCxnSpPr>
            <p:spPr>
              <a:xfrm>
                <a:off x="8271861" y="3806843"/>
                <a:ext cx="0" cy="131762"/>
              </a:xfrm>
              <a:prstGeom prst="straightConnector1">
                <a:avLst/>
              </a:prstGeom>
              <a:noFill/>
              <a:ln cap="flat" cmpd="sng" w="9525">
                <a:solidFill>
                  <a:schemeClr val="dk1"/>
                </a:solidFill>
                <a:prstDash val="solid"/>
                <a:round/>
                <a:headEnd len="med" w="med" type="none"/>
                <a:tailEnd len="med" w="med" type="none"/>
              </a:ln>
            </p:spPr>
          </p:cxnSp>
          <p:cxnSp>
            <p:nvCxnSpPr>
              <p:cNvPr id="3712" name="Google Shape;3712;p68"/>
              <p:cNvCxnSpPr/>
              <p:nvPr/>
            </p:nvCxnSpPr>
            <p:spPr>
              <a:xfrm flipH="1" rot="10800000">
                <a:off x="7881336" y="4017980"/>
                <a:ext cx="168275" cy="3175"/>
              </a:xfrm>
              <a:prstGeom prst="straightConnector1">
                <a:avLst/>
              </a:prstGeom>
              <a:noFill/>
              <a:ln cap="flat" cmpd="sng" w="9525">
                <a:solidFill>
                  <a:schemeClr val="dk1"/>
                </a:solidFill>
                <a:prstDash val="solid"/>
                <a:round/>
                <a:headEnd len="med" w="med" type="none"/>
                <a:tailEnd len="med" w="med" type="none"/>
              </a:ln>
            </p:spPr>
          </p:cxnSp>
          <p:cxnSp>
            <p:nvCxnSpPr>
              <p:cNvPr id="3713" name="Google Shape;3713;p68"/>
              <p:cNvCxnSpPr/>
              <p:nvPr/>
            </p:nvCxnSpPr>
            <p:spPr>
              <a:xfrm flipH="1" rot="5400000">
                <a:off x="9909628" y="5560344"/>
                <a:ext cx="366793" cy="1482"/>
              </a:xfrm>
              <a:prstGeom prst="straightConnector1">
                <a:avLst/>
              </a:prstGeom>
              <a:noFill/>
              <a:ln cap="flat" cmpd="sng" w="12700">
                <a:solidFill>
                  <a:schemeClr val="dk1"/>
                </a:solidFill>
                <a:prstDash val="solid"/>
                <a:round/>
                <a:headEnd len="med" w="med" type="none"/>
                <a:tailEnd len="med" w="med" type="none"/>
              </a:ln>
            </p:spPr>
          </p:cxnSp>
          <p:cxnSp>
            <p:nvCxnSpPr>
              <p:cNvPr id="3714" name="Google Shape;3714;p68"/>
              <p:cNvCxnSpPr/>
              <p:nvPr/>
            </p:nvCxnSpPr>
            <p:spPr>
              <a:xfrm flipH="1" rot="10800000">
                <a:off x="8483508" y="5013435"/>
                <a:ext cx="404236" cy="207771"/>
              </a:xfrm>
              <a:prstGeom prst="straightConnector1">
                <a:avLst/>
              </a:prstGeom>
              <a:noFill/>
              <a:ln cap="flat" cmpd="sng" w="9525">
                <a:solidFill>
                  <a:schemeClr val="dk1"/>
                </a:solidFill>
                <a:prstDash val="solid"/>
                <a:round/>
                <a:headEnd len="med" w="med" type="none"/>
                <a:tailEnd len="med" w="med" type="none"/>
              </a:ln>
            </p:spPr>
          </p:cxnSp>
          <p:cxnSp>
            <p:nvCxnSpPr>
              <p:cNvPr id="3715" name="Google Shape;3715;p68"/>
              <p:cNvCxnSpPr/>
              <p:nvPr/>
            </p:nvCxnSpPr>
            <p:spPr>
              <a:xfrm flipH="1">
                <a:off x="10125411" y="2147043"/>
                <a:ext cx="760244" cy="576035"/>
              </a:xfrm>
              <a:prstGeom prst="straightConnector1">
                <a:avLst/>
              </a:prstGeom>
              <a:noFill/>
              <a:ln cap="flat" cmpd="sng" w="12700">
                <a:solidFill>
                  <a:schemeClr val="dk1"/>
                </a:solidFill>
                <a:prstDash val="solid"/>
                <a:round/>
                <a:headEnd len="sm" w="sm" type="none"/>
                <a:tailEnd len="sm" w="sm" type="none"/>
              </a:ln>
            </p:spPr>
          </p:cxnSp>
          <p:cxnSp>
            <p:nvCxnSpPr>
              <p:cNvPr id="3716" name="Google Shape;3716;p68"/>
              <p:cNvCxnSpPr/>
              <p:nvPr/>
            </p:nvCxnSpPr>
            <p:spPr>
              <a:xfrm flipH="1">
                <a:off x="10125411" y="2245429"/>
                <a:ext cx="2117" cy="518907"/>
              </a:xfrm>
              <a:prstGeom prst="straightConnector1">
                <a:avLst/>
              </a:prstGeom>
              <a:noFill/>
              <a:ln cap="flat" cmpd="sng" w="12700">
                <a:solidFill>
                  <a:schemeClr val="dk1"/>
                </a:solidFill>
                <a:prstDash val="solid"/>
                <a:round/>
                <a:headEnd len="sm" w="sm" type="none"/>
                <a:tailEnd len="sm" w="sm" type="none"/>
              </a:ln>
            </p:spPr>
          </p:cxnSp>
          <p:cxnSp>
            <p:nvCxnSpPr>
              <p:cNvPr id="3717" name="Google Shape;3717;p68"/>
              <p:cNvCxnSpPr/>
              <p:nvPr/>
            </p:nvCxnSpPr>
            <p:spPr>
              <a:xfrm flipH="1">
                <a:off x="10697183" y="2177194"/>
                <a:ext cx="148237" cy="518906"/>
              </a:xfrm>
              <a:prstGeom prst="straightConnector1">
                <a:avLst/>
              </a:prstGeom>
              <a:noFill/>
              <a:ln cap="flat" cmpd="sng" w="12700">
                <a:solidFill>
                  <a:schemeClr val="dk1"/>
                </a:solidFill>
                <a:prstDash val="solid"/>
                <a:round/>
                <a:headEnd len="sm" w="sm" type="none"/>
                <a:tailEnd len="sm" w="sm" type="none"/>
              </a:ln>
            </p:spPr>
          </p:cxnSp>
          <p:cxnSp>
            <p:nvCxnSpPr>
              <p:cNvPr id="3718" name="Google Shape;3718;p68"/>
              <p:cNvCxnSpPr/>
              <p:nvPr/>
            </p:nvCxnSpPr>
            <p:spPr>
              <a:xfrm flipH="1">
                <a:off x="10165646" y="2696101"/>
                <a:ext cx="573890" cy="26977"/>
              </a:xfrm>
              <a:prstGeom prst="straightConnector1">
                <a:avLst/>
              </a:prstGeom>
              <a:noFill/>
              <a:ln cap="flat" cmpd="sng" w="12700">
                <a:solidFill>
                  <a:schemeClr val="dk1"/>
                </a:solidFill>
                <a:prstDash val="solid"/>
                <a:round/>
                <a:headEnd len="sm" w="sm" type="none"/>
                <a:tailEnd len="sm" w="sm" type="none"/>
              </a:ln>
            </p:spPr>
          </p:cxnSp>
          <p:cxnSp>
            <p:nvCxnSpPr>
              <p:cNvPr id="3719" name="Google Shape;3719;p68"/>
              <p:cNvCxnSpPr/>
              <p:nvPr/>
            </p:nvCxnSpPr>
            <p:spPr>
              <a:xfrm flipH="1">
                <a:off x="10093646" y="2147043"/>
                <a:ext cx="787774" cy="98386"/>
              </a:xfrm>
              <a:prstGeom prst="straightConnector1">
                <a:avLst/>
              </a:prstGeom>
              <a:noFill/>
              <a:ln cap="flat" cmpd="sng" w="12700">
                <a:solidFill>
                  <a:schemeClr val="dk1"/>
                </a:solidFill>
                <a:prstDash val="solid"/>
                <a:round/>
                <a:headEnd len="sm" w="sm" type="none"/>
                <a:tailEnd len="sm" w="sm" type="none"/>
              </a:ln>
            </p:spPr>
          </p:cxnSp>
          <p:cxnSp>
            <p:nvCxnSpPr>
              <p:cNvPr id="3720" name="Google Shape;3720;p68"/>
              <p:cNvCxnSpPr/>
              <p:nvPr/>
            </p:nvCxnSpPr>
            <p:spPr>
              <a:xfrm flipH="1">
                <a:off x="10885655" y="2104198"/>
                <a:ext cx="279533" cy="42845"/>
              </a:xfrm>
              <a:prstGeom prst="straightConnector1">
                <a:avLst/>
              </a:prstGeom>
              <a:noFill/>
              <a:ln cap="flat" cmpd="sng" w="12700">
                <a:solidFill>
                  <a:schemeClr val="dk1"/>
                </a:solidFill>
                <a:prstDash val="solid"/>
                <a:round/>
                <a:headEnd len="sm" w="sm" type="none"/>
                <a:tailEnd len="sm" w="sm" type="none"/>
              </a:ln>
            </p:spPr>
          </p:cxnSp>
          <p:cxnSp>
            <p:nvCxnSpPr>
              <p:cNvPr id="3721" name="Google Shape;3721;p68"/>
              <p:cNvCxnSpPr/>
              <p:nvPr/>
            </p:nvCxnSpPr>
            <p:spPr>
              <a:xfrm rot="10800000">
                <a:off x="10705654" y="2696101"/>
                <a:ext cx="353651" cy="68236"/>
              </a:xfrm>
              <a:prstGeom prst="straightConnector1">
                <a:avLst/>
              </a:prstGeom>
              <a:noFill/>
              <a:ln cap="flat" cmpd="sng" w="12700">
                <a:solidFill>
                  <a:schemeClr val="dk1"/>
                </a:solidFill>
                <a:prstDash val="solid"/>
                <a:round/>
                <a:headEnd len="sm" w="sm" type="none"/>
                <a:tailEnd len="sm" w="sm" type="none"/>
              </a:ln>
            </p:spPr>
          </p:cxnSp>
          <p:cxnSp>
            <p:nvCxnSpPr>
              <p:cNvPr id="3722" name="Google Shape;3722;p68"/>
              <p:cNvCxnSpPr/>
              <p:nvPr/>
            </p:nvCxnSpPr>
            <p:spPr>
              <a:xfrm flipH="1">
                <a:off x="8793395" y="2245429"/>
                <a:ext cx="1300251" cy="606185"/>
              </a:xfrm>
              <a:prstGeom prst="straightConnector1">
                <a:avLst/>
              </a:prstGeom>
              <a:noFill/>
              <a:ln cap="flat" cmpd="sng" w="12700">
                <a:solidFill>
                  <a:schemeClr val="dk1"/>
                </a:solidFill>
                <a:prstDash val="solid"/>
                <a:round/>
                <a:headEnd len="sm" w="sm" type="none"/>
                <a:tailEnd len="sm" w="sm" type="none"/>
              </a:ln>
            </p:spPr>
          </p:cxnSp>
          <p:cxnSp>
            <p:nvCxnSpPr>
              <p:cNvPr id="3723" name="Google Shape;3723;p68"/>
              <p:cNvCxnSpPr/>
              <p:nvPr/>
            </p:nvCxnSpPr>
            <p:spPr>
              <a:xfrm flipH="1" rot="10800000">
                <a:off x="9402788" y="4090252"/>
                <a:ext cx="429324" cy="705603"/>
              </a:xfrm>
              <a:prstGeom prst="straightConnector1">
                <a:avLst/>
              </a:prstGeom>
              <a:noFill/>
              <a:ln cap="flat" cmpd="sng" w="9525">
                <a:solidFill>
                  <a:schemeClr val="dk1"/>
                </a:solidFill>
                <a:prstDash val="solid"/>
                <a:round/>
                <a:headEnd len="med" w="med" type="none"/>
                <a:tailEnd len="med" w="med" type="none"/>
              </a:ln>
            </p:spPr>
          </p:cxnSp>
          <p:cxnSp>
            <p:nvCxnSpPr>
              <p:cNvPr id="3724" name="Google Shape;3724;p68"/>
              <p:cNvCxnSpPr/>
              <p:nvPr/>
            </p:nvCxnSpPr>
            <p:spPr>
              <a:xfrm flipH="1" rot="10800000">
                <a:off x="8268637" y="4024329"/>
                <a:ext cx="969051" cy="3175"/>
              </a:xfrm>
              <a:prstGeom prst="straightConnector1">
                <a:avLst/>
              </a:prstGeom>
              <a:noFill/>
              <a:ln cap="flat" cmpd="sng" w="9525">
                <a:solidFill>
                  <a:schemeClr val="dk1"/>
                </a:solidFill>
                <a:prstDash val="solid"/>
                <a:round/>
                <a:headEnd len="med" w="med" type="none"/>
                <a:tailEnd len="med" w="med" type="none"/>
              </a:ln>
            </p:spPr>
          </p:cxnSp>
        </p:grpSp>
        <p:pic>
          <p:nvPicPr>
            <p:cNvPr descr="antenna_radiation_stylized" id="3725" name="Google Shape;3725;p68"/>
            <p:cNvPicPr preferRelativeResize="0"/>
            <p:nvPr/>
          </p:nvPicPr>
          <p:blipFill rotWithShape="1">
            <a:blip r:embed="rId3">
              <a:alphaModFix/>
            </a:blip>
            <a:srcRect b="0" l="0" r="0" t="0"/>
            <a:stretch/>
          </p:blipFill>
          <p:spPr>
            <a:xfrm>
              <a:off x="7562238" y="3813930"/>
              <a:ext cx="506412" cy="106009"/>
            </a:xfrm>
            <a:prstGeom prst="rect">
              <a:avLst/>
            </a:prstGeom>
            <a:noFill/>
            <a:ln>
              <a:noFill/>
            </a:ln>
          </p:spPr>
        </p:pic>
        <p:pic>
          <p:nvPicPr>
            <p:cNvPr descr="antenna_radiation_stylized" id="3726" name="Google Shape;3726;p68"/>
            <p:cNvPicPr preferRelativeResize="0"/>
            <p:nvPr/>
          </p:nvPicPr>
          <p:blipFill rotWithShape="1">
            <a:blip r:embed="rId4">
              <a:alphaModFix/>
            </a:blip>
            <a:srcRect b="0" l="0" r="0" t="0"/>
            <a:stretch/>
          </p:blipFill>
          <p:spPr>
            <a:xfrm>
              <a:off x="9242073" y="5480938"/>
              <a:ext cx="452014" cy="95159"/>
            </a:xfrm>
            <a:prstGeom prst="rect">
              <a:avLst/>
            </a:prstGeom>
            <a:noFill/>
            <a:ln>
              <a:noFill/>
            </a:ln>
          </p:spPr>
        </p:pic>
        <p:pic>
          <p:nvPicPr>
            <p:cNvPr descr="cell_tower_radiation copy" id="3727" name="Google Shape;3727;p68"/>
            <p:cNvPicPr preferRelativeResize="0"/>
            <p:nvPr/>
          </p:nvPicPr>
          <p:blipFill rotWithShape="1">
            <a:blip r:embed="rId5">
              <a:alphaModFix/>
            </a:blip>
            <a:srcRect b="0" l="0" r="0" t="0"/>
            <a:stretch/>
          </p:blipFill>
          <p:spPr>
            <a:xfrm>
              <a:off x="7980866" y="2158167"/>
              <a:ext cx="457200" cy="332766"/>
            </a:xfrm>
            <a:prstGeom prst="rect">
              <a:avLst/>
            </a:prstGeom>
            <a:noFill/>
            <a:ln>
              <a:noFill/>
            </a:ln>
          </p:spPr>
        </p:pic>
        <p:sp>
          <p:nvSpPr>
            <p:cNvPr id="3728" name="Google Shape;3728;p68"/>
            <p:cNvSpPr/>
            <p:nvPr/>
          </p:nvSpPr>
          <p:spPr>
            <a:xfrm>
              <a:off x="8174541" y="2292995"/>
              <a:ext cx="52388" cy="49485"/>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cxnSp>
        <p:nvCxnSpPr>
          <p:cNvPr id="3729" name="Google Shape;3729;p68"/>
          <p:cNvCxnSpPr/>
          <p:nvPr/>
        </p:nvCxnSpPr>
        <p:spPr>
          <a:xfrm>
            <a:off x="6211888" y="2212975"/>
            <a:ext cx="169862" cy="174625"/>
          </a:xfrm>
          <a:prstGeom prst="straightConnector1">
            <a:avLst/>
          </a:prstGeom>
          <a:noFill/>
          <a:ln cap="flat" cmpd="sng" w="9525">
            <a:solidFill>
              <a:schemeClr val="dk1"/>
            </a:solidFill>
            <a:prstDash val="solid"/>
            <a:round/>
            <a:headEnd len="med" w="med" type="none"/>
            <a:tailEnd len="med" w="med" type="none"/>
          </a:ln>
        </p:spPr>
      </p:cxnSp>
      <p:grpSp>
        <p:nvGrpSpPr>
          <p:cNvPr id="3730" name="Google Shape;3730;p68"/>
          <p:cNvGrpSpPr/>
          <p:nvPr/>
        </p:nvGrpSpPr>
        <p:grpSpPr>
          <a:xfrm>
            <a:off x="6092825" y="1822450"/>
            <a:ext cx="223838" cy="463550"/>
            <a:chOff x="3130" y="3288"/>
            <a:chExt cx="410" cy="742"/>
          </a:xfrm>
        </p:grpSpPr>
        <p:cxnSp>
          <p:nvCxnSpPr>
            <p:cNvPr id="3731" name="Google Shape;3731;p68"/>
            <p:cNvCxnSpPr/>
            <p:nvPr/>
          </p:nvCxnSpPr>
          <p:spPr>
            <a:xfrm flipH="1">
              <a:off x="3130" y="3288"/>
              <a:ext cx="205" cy="672"/>
            </a:xfrm>
            <a:prstGeom prst="straightConnector1">
              <a:avLst/>
            </a:prstGeom>
            <a:noFill/>
            <a:ln cap="flat" cmpd="sng" w="19050">
              <a:solidFill>
                <a:schemeClr val="dk1"/>
              </a:solidFill>
              <a:prstDash val="solid"/>
              <a:round/>
              <a:headEnd len="med" w="med" type="none"/>
              <a:tailEnd len="med" w="med" type="none"/>
            </a:ln>
          </p:spPr>
        </p:cxnSp>
        <p:cxnSp>
          <p:nvCxnSpPr>
            <p:cNvPr id="3732" name="Google Shape;3732;p68"/>
            <p:cNvCxnSpPr/>
            <p:nvPr/>
          </p:nvCxnSpPr>
          <p:spPr>
            <a:xfrm>
              <a:off x="3335" y="3288"/>
              <a:ext cx="205" cy="669"/>
            </a:xfrm>
            <a:prstGeom prst="straightConnector1">
              <a:avLst/>
            </a:prstGeom>
            <a:noFill/>
            <a:ln cap="flat" cmpd="sng" w="19050">
              <a:solidFill>
                <a:schemeClr val="dk1"/>
              </a:solidFill>
              <a:prstDash val="solid"/>
              <a:round/>
              <a:headEnd len="med" w="med" type="none"/>
              <a:tailEnd len="med" w="med" type="none"/>
            </a:ln>
          </p:spPr>
        </p:cxnSp>
        <p:cxnSp>
          <p:nvCxnSpPr>
            <p:cNvPr id="3733" name="Google Shape;3733;p68"/>
            <p:cNvCxnSpPr/>
            <p:nvPr/>
          </p:nvCxnSpPr>
          <p:spPr>
            <a:xfrm>
              <a:off x="3130"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3734" name="Google Shape;3734;p68"/>
            <p:cNvCxnSpPr/>
            <p:nvPr/>
          </p:nvCxnSpPr>
          <p:spPr>
            <a:xfrm flipH="1">
              <a:off x="3335"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3735" name="Google Shape;3735;p68"/>
            <p:cNvCxnSpPr/>
            <p:nvPr/>
          </p:nvCxnSpPr>
          <p:spPr>
            <a:xfrm>
              <a:off x="3335" y="3303"/>
              <a:ext cx="0" cy="727"/>
            </a:xfrm>
            <a:prstGeom prst="straightConnector1">
              <a:avLst/>
            </a:prstGeom>
            <a:noFill/>
            <a:ln cap="flat" cmpd="sng" w="19050">
              <a:solidFill>
                <a:schemeClr val="dk1"/>
              </a:solidFill>
              <a:prstDash val="solid"/>
              <a:round/>
              <a:headEnd len="med" w="med" type="none"/>
              <a:tailEnd len="med" w="med" type="none"/>
            </a:ln>
          </p:spPr>
        </p:cxnSp>
        <p:cxnSp>
          <p:nvCxnSpPr>
            <p:cNvPr id="3736" name="Google Shape;3736;p68"/>
            <p:cNvCxnSpPr/>
            <p:nvPr/>
          </p:nvCxnSpPr>
          <p:spPr>
            <a:xfrm flipH="1" rot="10800000">
              <a:off x="3130" y="3888"/>
              <a:ext cx="205" cy="72"/>
            </a:xfrm>
            <a:prstGeom prst="straightConnector1">
              <a:avLst/>
            </a:prstGeom>
            <a:noFill/>
            <a:ln cap="flat" cmpd="sng" w="19050">
              <a:solidFill>
                <a:schemeClr val="dk1"/>
              </a:solidFill>
              <a:prstDash val="solid"/>
              <a:round/>
              <a:headEnd len="med" w="med" type="none"/>
              <a:tailEnd len="med" w="med" type="none"/>
            </a:ln>
          </p:spPr>
        </p:cxnSp>
        <p:cxnSp>
          <p:nvCxnSpPr>
            <p:cNvPr id="3737" name="Google Shape;3737;p68"/>
            <p:cNvCxnSpPr/>
            <p:nvPr/>
          </p:nvCxnSpPr>
          <p:spPr>
            <a:xfrm rot="10800000">
              <a:off x="3335" y="3888"/>
              <a:ext cx="205" cy="69"/>
            </a:xfrm>
            <a:prstGeom prst="straightConnector1">
              <a:avLst/>
            </a:prstGeom>
            <a:noFill/>
            <a:ln cap="flat" cmpd="sng" w="19050">
              <a:solidFill>
                <a:schemeClr val="dk1"/>
              </a:solidFill>
              <a:prstDash val="solid"/>
              <a:round/>
              <a:headEnd len="med" w="med" type="none"/>
              <a:tailEnd len="med" w="med" type="none"/>
            </a:ln>
          </p:spPr>
        </p:cxnSp>
        <p:cxnSp>
          <p:nvCxnSpPr>
            <p:cNvPr id="3738" name="Google Shape;3738;p68"/>
            <p:cNvCxnSpPr/>
            <p:nvPr/>
          </p:nvCxnSpPr>
          <p:spPr>
            <a:xfrm>
              <a:off x="3217" y="3668"/>
              <a:ext cx="118" cy="55"/>
            </a:xfrm>
            <a:prstGeom prst="straightConnector1">
              <a:avLst/>
            </a:prstGeom>
            <a:noFill/>
            <a:ln cap="flat" cmpd="sng" w="19050">
              <a:solidFill>
                <a:schemeClr val="dk1"/>
              </a:solidFill>
              <a:prstDash val="solid"/>
              <a:round/>
              <a:headEnd len="med" w="med" type="none"/>
              <a:tailEnd len="med" w="med" type="none"/>
            </a:ln>
          </p:spPr>
        </p:cxnSp>
        <p:cxnSp>
          <p:nvCxnSpPr>
            <p:cNvPr id="3739" name="Google Shape;3739;p68"/>
            <p:cNvCxnSpPr/>
            <p:nvPr/>
          </p:nvCxnSpPr>
          <p:spPr>
            <a:xfrm flipH="1" rot="10800000">
              <a:off x="3335" y="3668"/>
              <a:ext cx="124" cy="55"/>
            </a:xfrm>
            <a:prstGeom prst="straightConnector1">
              <a:avLst/>
            </a:prstGeom>
            <a:noFill/>
            <a:ln cap="flat" cmpd="sng" w="19050">
              <a:solidFill>
                <a:schemeClr val="dk1"/>
              </a:solidFill>
              <a:prstDash val="solid"/>
              <a:round/>
              <a:headEnd len="med" w="med" type="none"/>
              <a:tailEnd len="med" w="med" type="none"/>
            </a:ln>
          </p:spPr>
        </p:cxnSp>
        <p:cxnSp>
          <p:nvCxnSpPr>
            <p:cNvPr id="3740" name="Google Shape;3740;p68"/>
            <p:cNvCxnSpPr/>
            <p:nvPr/>
          </p:nvCxnSpPr>
          <p:spPr>
            <a:xfrm>
              <a:off x="3178" y="3766"/>
              <a:ext cx="152" cy="75"/>
            </a:xfrm>
            <a:prstGeom prst="straightConnector1">
              <a:avLst/>
            </a:prstGeom>
            <a:noFill/>
            <a:ln cap="flat" cmpd="sng" w="19050">
              <a:solidFill>
                <a:schemeClr val="dk1"/>
              </a:solidFill>
              <a:prstDash val="solid"/>
              <a:round/>
              <a:headEnd len="med" w="med" type="none"/>
              <a:tailEnd len="med" w="med" type="none"/>
            </a:ln>
          </p:spPr>
        </p:cxnSp>
        <p:cxnSp>
          <p:nvCxnSpPr>
            <p:cNvPr id="3741" name="Google Shape;3741;p68"/>
            <p:cNvCxnSpPr/>
            <p:nvPr/>
          </p:nvCxnSpPr>
          <p:spPr>
            <a:xfrm flipH="1" rot="10800000">
              <a:off x="3335" y="3781"/>
              <a:ext cx="153" cy="66"/>
            </a:xfrm>
            <a:prstGeom prst="straightConnector1">
              <a:avLst/>
            </a:prstGeom>
            <a:noFill/>
            <a:ln cap="flat" cmpd="sng" w="19050">
              <a:solidFill>
                <a:schemeClr val="dk1"/>
              </a:solidFill>
              <a:prstDash val="solid"/>
              <a:round/>
              <a:headEnd len="med" w="med" type="none"/>
              <a:tailEnd len="med" w="med" type="none"/>
            </a:ln>
          </p:spPr>
        </p:cxnSp>
        <p:cxnSp>
          <p:nvCxnSpPr>
            <p:cNvPr id="3742" name="Google Shape;3742;p68"/>
            <p:cNvCxnSpPr/>
            <p:nvPr/>
          </p:nvCxnSpPr>
          <p:spPr>
            <a:xfrm flipH="1" rot="10800000">
              <a:off x="3335" y="3567"/>
              <a:ext cx="78" cy="27"/>
            </a:xfrm>
            <a:prstGeom prst="straightConnector1">
              <a:avLst/>
            </a:prstGeom>
            <a:noFill/>
            <a:ln cap="flat" cmpd="sng" w="19050">
              <a:solidFill>
                <a:schemeClr val="dk1"/>
              </a:solidFill>
              <a:prstDash val="solid"/>
              <a:round/>
              <a:headEnd len="med" w="med" type="none"/>
              <a:tailEnd len="med" w="med" type="none"/>
            </a:ln>
          </p:spPr>
        </p:cxnSp>
        <p:cxnSp>
          <p:nvCxnSpPr>
            <p:cNvPr id="3743" name="Google Shape;3743;p68"/>
            <p:cNvCxnSpPr/>
            <p:nvPr/>
          </p:nvCxnSpPr>
          <p:spPr>
            <a:xfrm flipH="1" rot="10800000">
              <a:off x="3335" y="3428"/>
              <a:ext cx="49" cy="21"/>
            </a:xfrm>
            <a:prstGeom prst="straightConnector1">
              <a:avLst/>
            </a:prstGeom>
            <a:noFill/>
            <a:ln cap="flat" cmpd="sng" w="19050">
              <a:solidFill>
                <a:schemeClr val="dk1"/>
              </a:solidFill>
              <a:prstDash val="solid"/>
              <a:round/>
              <a:headEnd len="med" w="med" type="none"/>
              <a:tailEnd len="med" w="med" type="none"/>
            </a:ln>
          </p:spPr>
        </p:cxnSp>
        <p:cxnSp>
          <p:nvCxnSpPr>
            <p:cNvPr id="3744" name="Google Shape;3744;p68"/>
            <p:cNvCxnSpPr/>
            <p:nvPr/>
          </p:nvCxnSpPr>
          <p:spPr>
            <a:xfrm>
              <a:off x="3247" y="3558"/>
              <a:ext cx="95" cy="36"/>
            </a:xfrm>
            <a:prstGeom prst="straightConnector1">
              <a:avLst/>
            </a:prstGeom>
            <a:noFill/>
            <a:ln cap="flat" cmpd="sng" w="19050">
              <a:solidFill>
                <a:schemeClr val="dk1"/>
              </a:solidFill>
              <a:prstDash val="solid"/>
              <a:round/>
              <a:headEnd len="med" w="med" type="none"/>
              <a:tailEnd len="med" w="med" type="none"/>
            </a:ln>
          </p:spPr>
        </p:cxnSp>
        <p:cxnSp>
          <p:nvCxnSpPr>
            <p:cNvPr id="3745" name="Google Shape;3745;p68"/>
            <p:cNvCxnSpPr/>
            <p:nvPr/>
          </p:nvCxnSpPr>
          <p:spPr>
            <a:xfrm>
              <a:off x="3289" y="3422"/>
              <a:ext cx="55" cy="36"/>
            </a:xfrm>
            <a:prstGeom prst="straightConnector1">
              <a:avLst/>
            </a:prstGeom>
            <a:noFill/>
            <a:ln cap="flat" cmpd="sng" w="19050">
              <a:solidFill>
                <a:schemeClr val="dk1"/>
              </a:solidFill>
              <a:prstDash val="solid"/>
              <a:round/>
              <a:headEnd len="med" w="med" type="none"/>
              <a:tailEnd len="med" w="med" type="none"/>
            </a:ln>
          </p:spPr>
        </p:cxnSp>
      </p:grpSp>
      <p:pic>
        <p:nvPicPr>
          <p:cNvPr descr="access_point_stylized_small" id="3746" name="Google Shape;3746;p68"/>
          <p:cNvPicPr preferRelativeResize="0"/>
          <p:nvPr/>
        </p:nvPicPr>
        <p:blipFill rotWithShape="1">
          <a:blip r:embed="rId6">
            <a:alphaModFix/>
          </a:blip>
          <a:srcRect b="0" l="0" r="0" t="0"/>
          <a:stretch/>
        </p:blipFill>
        <p:spPr>
          <a:xfrm>
            <a:off x="5765800" y="3375025"/>
            <a:ext cx="277813" cy="306388"/>
          </a:xfrm>
          <a:prstGeom prst="rect">
            <a:avLst/>
          </a:prstGeom>
          <a:noFill/>
          <a:ln>
            <a:noFill/>
          </a:ln>
        </p:spPr>
      </p:pic>
      <p:pic>
        <p:nvPicPr>
          <p:cNvPr descr="access_point_stylized_small" id="3747" name="Google Shape;3747;p68"/>
          <p:cNvPicPr preferRelativeResize="0"/>
          <p:nvPr/>
        </p:nvPicPr>
        <p:blipFill rotWithShape="1">
          <a:blip r:embed="rId6">
            <a:alphaModFix/>
          </a:blip>
          <a:srcRect b="0" l="0" r="0" t="0"/>
          <a:stretch/>
        </p:blipFill>
        <p:spPr>
          <a:xfrm>
            <a:off x="7023100" y="5037138"/>
            <a:ext cx="285750" cy="317500"/>
          </a:xfrm>
          <a:prstGeom prst="rect">
            <a:avLst/>
          </a:prstGeom>
          <a:noFill/>
          <a:ln>
            <a:noFill/>
          </a:ln>
        </p:spPr>
      </p:pic>
      <p:grpSp>
        <p:nvGrpSpPr>
          <p:cNvPr id="3748" name="Google Shape;3748;p68"/>
          <p:cNvGrpSpPr/>
          <p:nvPr/>
        </p:nvGrpSpPr>
        <p:grpSpPr>
          <a:xfrm>
            <a:off x="7442200" y="4852988"/>
            <a:ext cx="231775" cy="190500"/>
            <a:chOff x="3668110" y="2448910"/>
            <a:chExt cx="3794234" cy="2165130"/>
          </a:xfrm>
        </p:grpSpPr>
        <p:sp>
          <p:nvSpPr>
            <p:cNvPr id="3749" name="Google Shape;3749;p68"/>
            <p:cNvSpPr/>
            <p:nvPr/>
          </p:nvSpPr>
          <p:spPr>
            <a:xfrm>
              <a:off x="3668110" y="3747988"/>
              <a:ext cx="3768254" cy="866052"/>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50" name="Google Shape;3750;p68"/>
            <p:cNvSpPr/>
            <p:nvPr/>
          </p:nvSpPr>
          <p:spPr>
            <a:xfrm>
              <a:off x="3668110" y="2448910"/>
              <a:ext cx="3794234" cy="1317115"/>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3751" name="Google Shape;3751;p68"/>
            <p:cNvGrpSpPr/>
            <p:nvPr/>
          </p:nvGrpSpPr>
          <p:grpSpPr>
            <a:xfrm>
              <a:off x="3953984" y="2611289"/>
              <a:ext cx="3196510" cy="1064531"/>
              <a:chOff x="7942875" y="3039988"/>
              <a:chExt cx="896093" cy="353395"/>
            </a:xfrm>
          </p:grpSpPr>
          <p:sp>
            <p:nvSpPr>
              <p:cNvPr id="3752" name="Google Shape;3752;p68"/>
              <p:cNvSpPr/>
              <p:nvPr/>
            </p:nvSpPr>
            <p:spPr>
              <a:xfrm>
                <a:off x="7964728" y="3039988"/>
                <a:ext cx="852386" cy="197662"/>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53" name="Google Shape;3753;p68"/>
              <p:cNvSpPr/>
              <p:nvPr/>
            </p:nvSpPr>
            <p:spPr>
              <a:xfrm>
                <a:off x="8525701" y="3207700"/>
                <a:ext cx="313267" cy="173703"/>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54" name="Google Shape;3754;p68"/>
              <p:cNvSpPr/>
              <p:nvPr/>
            </p:nvSpPr>
            <p:spPr>
              <a:xfrm>
                <a:off x="7942875" y="3207700"/>
                <a:ext cx="313267" cy="167712"/>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55" name="Google Shape;3755;p68"/>
              <p:cNvSpPr/>
              <p:nvPr/>
            </p:nvSpPr>
            <p:spPr>
              <a:xfrm>
                <a:off x="8052152" y="3123844"/>
                <a:ext cx="677538" cy="269539"/>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756" name="Google Shape;3756;p68"/>
          <p:cNvGrpSpPr/>
          <p:nvPr/>
        </p:nvGrpSpPr>
        <p:grpSpPr>
          <a:xfrm>
            <a:off x="6562725" y="4481513"/>
            <a:ext cx="295275" cy="217487"/>
            <a:chOff x="7493876" y="2774731"/>
            <a:chExt cx="1481958" cy="894622"/>
          </a:xfrm>
        </p:grpSpPr>
        <p:sp>
          <p:nvSpPr>
            <p:cNvPr id="3757" name="Google Shape;3757;p68"/>
            <p:cNvSpPr/>
            <p:nvPr/>
          </p:nvSpPr>
          <p:spPr>
            <a:xfrm>
              <a:off x="7493876" y="3081644"/>
              <a:ext cx="1481958" cy="587709"/>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758" name="Google Shape;3758;p68"/>
            <p:cNvSpPr/>
            <p:nvPr/>
          </p:nvSpPr>
          <p:spPr>
            <a:xfrm>
              <a:off x="7493876" y="2774731"/>
              <a:ext cx="1481958" cy="581177"/>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759" name="Google Shape;3759;p68"/>
            <p:cNvGrpSpPr/>
            <p:nvPr/>
          </p:nvGrpSpPr>
          <p:grpSpPr>
            <a:xfrm>
              <a:off x="7716966" y="2846562"/>
              <a:ext cx="1035778" cy="424457"/>
              <a:chOff x="7789786" y="2883439"/>
              <a:chExt cx="892197" cy="353016"/>
            </a:xfrm>
          </p:grpSpPr>
          <p:sp>
            <p:nvSpPr>
              <p:cNvPr id="3760" name="Google Shape;3760;p68"/>
              <p:cNvSpPr/>
              <p:nvPr/>
            </p:nvSpPr>
            <p:spPr>
              <a:xfrm>
                <a:off x="7817238" y="2883439"/>
                <a:ext cx="844158" cy="195516"/>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61" name="Google Shape;3761;p68"/>
              <p:cNvSpPr/>
              <p:nvPr/>
            </p:nvSpPr>
            <p:spPr>
              <a:xfrm>
                <a:off x="8366282" y="3051801"/>
                <a:ext cx="315701" cy="16835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62" name="Google Shape;3762;p68"/>
              <p:cNvSpPr/>
              <p:nvPr/>
            </p:nvSpPr>
            <p:spPr>
              <a:xfrm>
                <a:off x="7789786" y="3051801"/>
                <a:ext cx="308840" cy="168359"/>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63" name="Google Shape;3763;p68"/>
              <p:cNvSpPr/>
              <p:nvPr/>
            </p:nvSpPr>
            <p:spPr>
              <a:xfrm>
                <a:off x="7899595" y="2970335"/>
                <a:ext cx="672580" cy="266120"/>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764" name="Google Shape;3764;p68"/>
          <p:cNvGrpSpPr/>
          <p:nvPr/>
        </p:nvGrpSpPr>
        <p:grpSpPr>
          <a:xfrm>
            <a:off x="6289675" y="4708525"/>
            <a:ext cx="231775" cy="190500"/>
            <a:chOff x="3668110" y="2448910"/>
            <a:chExt cx="3794234" cy="2165130"/>
          </a:xfrm>
        </p:grpSpPr>
        <p:sp>
          <p:nvSpPr>
            <p:cNvPr id="3765" name="Google Shape;3765;p68"/>
            <p:cNvSpPr/>
            <p:nvPr/>
          </p:nvSpPr>
          <p:spPr>
            <a:xfrm>
              <a:off x="3668110" y="3747988"/>
              <a:ext cx="3768254" cy="866052"/>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66" name="Google Shape;3766;p68"/>
            <p:cNvSpPr/>
            <p:nvPr/>
          </p:nvSpPr>
          <p:spPr>
            <a:xfrm>
              <a:off x="3668110" y="2448910"/>
              <a:ext cx="3794234" cy="1317126"/>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3767" name="Google Shape;3767;p68"/>
            <p:cNvGrpSpPr/>
            <p:nvPr/>
          </p:nvGrpSpPr>
          <p:grpSpPr>
            <a:xfrm>
              <a:off x="3953984" y="2611301"/>
              <a:ext cx="3196510" cy="1064520"/>
              <a:chOff x="7942875" y="3039992"/>
              <a:chExt cx="896093" cy="353391"/>
            </a:xfrm>
          </p:grpSpPr>
          <p:sp>
            <p:nvSpPr>
              <p:cNvPr id="3768" name="Google Shape;3768;p68"/>
              <p:cNvSpPr/>
              <p:nvPr/>
            </p:nvSpPr>
            <p:spPr>
              <a:xfrm>
                <a:off x="7964728" y="3039992"/>
                <a:ext cx="852386" cy="197658"/>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69" name="Google Shape;3769;p68"/>
              <p:cNvSpPr/>
              <p:nvPr/>
            </p:nvSpPr>
            <p:spPr>
              <a:xfrm>
                <a:off x="8525701" y="3207704"/>
                <a:ext cx="313267" cy="173700"/>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70" name="Google Shape;3770;p68"/>
              <p:cNvSpPr/>
              <p:nvPr/>
            </p:nvSpPr>
            <p:spPr>
              <a:xfrm>
                <a:off x="7942875" y="3207704"/>
                <a:ext cx="313267" cy="167712"/>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71" name="Google Shape;3771;p68"/>
              <p:cNvSpPr/>
              <p:nvPr/>
            </p:nvSpPr>
            <p:spPr>
              <a:xfrm>
                <a:off x="8052152" y="3123848"/>
                <a:ext cx="677538" cy="269535"/>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772" name="Google Shape;3772;p68"/>
          <p:cNvGrpSpPr/>
          <p:nvPr/>
        </p:nvGrpSpPr>
        <p:grpSpPr>
          <a:xfrm>
            <a:off x="6384925" y="2325688"/>
            <a:ext cx="265113" cy="168275"/>
            <a:chOff x="7493876" y="2774731"/>
            <a:chExt cx="1481958" cy="894622"/>
          </a:xfrm>
        </p:grpSpPr>
        <p:sp>
          <p:nvSpPr>
            <p:cNvPr id="3773" name="Google Shape;3773;p68"/>
            <p:cNvSpPr/>
            <p:nvPr/>
          </p:nvSpPr>
          <p:spPr>
            <a:xfrm>
              <a:off x="7493876" y="3087002"/>
              <a:ext cx="1481958" cy="582351"/>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774" name="Google Shape;3774;p68"/>
            <p:cNvSpPr/>
            <p:nvPr/>
          </p:nvSpPr>
          <p:spPr>
            <a:xfrm>
              <a:off x="7493876" y="2774731"/>
              <a:ext cx="1481958" cy="582346"/>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775" name="Google Shape;3775;p68"/>
            <p:cNvGrpSpPr/>
            <p:nvPr/>
          </p:nvGrpSpPr>
          <p:grpSpPr>
            <a:xfrm>
              <a:off x="7715726" y="2850689"/>
              <a:ext cx="1038256" cy="421992"/>
              <a:chOff x="7788718" y="2886871"/>
              <a:chExt cx="894332" cy="350966"/>
            </a:xfrm>
          </p:grpSpPr>
          <p:sp>
            <p:nvSpPr>
              <p:cNvPr id="3776" name="Google Shape;3776;p68"/>
              <p:cNvSpPr/>
              <p:nvPr/>
            </p:nvSpPr>
            <p:spPr>
              <a:xfrm>
                <a:off x="7811647" y="2886871"/>
                <a:ext cx="848473" cy="196541"/>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77" name="Google Shape;3777;p68"/>
              <p:cNvSpPr/>
              <p:nvPr/>
            </p:nvSpPr>
            <p:spPr>
              <a:xfrm>
                <a:off x="8369653" y="3055335"/>
                <a:ext cx="313397" cy="168463"/>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78" name="Google Shape;3778;p68"/>
              <p:cNvSpPr/>
              <p:nvPr/>
            </p:nvSpPr>
            <p:spPr>
              <a:xfrm>
                <a:off x="7788718" y="3055335"/>
                <a:ext cx="313397" cy="168463"/>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79" name="Google Shape;3779;p68"/>
              <p:cNvSpPr/>
              <p:nvPr/>
            </p:nvSpPr>
            <p:spPr>
              <a:xfrm>
                <a:off x="7895732" y="2971103"/>
                <a:ext cx="672661" cy="266734"/>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780" name="Google Shape;3780;p68"/>
          <p:cNvGrpSpPr/>
          <p:nvPr/>
        </p:nvGrpSpPr>
        <p:grpSpPr>
          <a:xfrm>
            <a:off x="8218488" y="3114675"/>
            <a:ext cx="128587" cy="96838"/>
            <a:chOff x="7493876" y="2774731"/>
            <a:chExt cx="1481958" cy="894622"/>
          </a:xfrm>
        </p:grpSpPr>
        <p:sp>
          <p:nvSpPr>
            <p:cNvPr id="3781" name="Google Shape;3781;p68"/>
            <p:cNvSpPr/>
            <p:nvPr/>
          </p:nvSpPr>
          <p:spPr>
            <a:xfrm>
              <a:off x="7493876" y="3082719"/>
              <a:ext cx="1481958" cy="58663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782" name="Google Shape;3782;p68"/>
            <p:cNvSpPr/>
            <p:nvPr/>
          </p:nvSpPr>
          <p:spPr>
            <a:xfrm>
              <a:off x="7493876" y="2774731"/>
              <a:ext cx="1481958" cy="571973"/>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783" name="Google Shape;3783;p68"/>
            <p:cNvGrpSpPr/>
            <p:nvPr/>
          </p:nvGrpSpPr>
          <p:grpSpPr>
            <a:xfrm>
              <a:off x="7713422" y="2848061"/>
              <a:ext cx="1042856" cy="425304"/>
              <a:chOff x="7786733" y="2884686"/>
              <a:chExt cx="898295" cy="353720"/>
            </a:xfrm>
          </p:grpSpPr>
          <p:sp>
            <p:nvSpPr>
              <p:cNvPr id="3784" name="Google Shape;3784;p68"/>
              <p:cNvSpPr/>
              <p:nvPr/>
            </p:nvSpPr>
            <p:spPr>
              <a:xfrm>
                <a:off x="7818252" y="2884686"/>
                <a:ext cx="835256" cy="195158"/>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85" name="Google Shape;3785;p68"/>
              <p:cNvSpPr/>
              <p:nvPr/>
            </p:nvSpPr>
            <p:spPr>
              <a:xfrm>
                <a:off x="8369834" y="3055449"/>
                <a:ext cx="315193" cy="170763"/>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86" name="Google Shape;3786;p68"/>
              <p:cNvSpPr/>
              <p:nvPr/>
            </p:nvSpPr>
            <p:spPr>
              <a:xfrm>
                <a:off x="7786733" y="3055449"/>
                <a:ext cx="315193" cy="170763"/>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87" name="Google Shape;3787;p68"/>
              <p:cNvSpPr/>
              <p:nvPr/>
            </p:nvSpPr>
            <p:spPr>
              <a:xfrm>
                <a:off x="7897045" y="2970064"/>
                <a:ext cx="677669" cy="268342"/>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788" name="Google Shape;3788;p68"/>
          <p:cNvGrpSpPr/>
          <p:nvPr/>
        </p:nvGrpSpPr>
        <p:grpSpPr>
          <a:xfrm>
            <a:off x="7862888" y="3009900"/>
            <a:ext cx="265112" cy="198438"/>
            <a:chOff x="7493876" y="2774731"/>
            <a:chExt cx="1481958" cy="894622"/>
          </a:xfrm>
        </p:grpSpPr>
        <p:sp>
          <p:nvSpPr>
            <p:cNvPr id="3789" name="Google Shape;3789;p68"/>
            <p:cNvSpPr/>
            <p:nvPr/>
          </p:nvSpPr>
          <p:spPr>
            <a:xfrm>
              <a:off x="7493876" y="3082482"/>
              <a:ext cx="1481958" cy="586871"/>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790" name="Google Shape;3790;p68"/>
            <p:cNvSpPr/>
            <p:nvPr/>
          </p:nvSpPr>
          <p:spPr>
            <a:xfrm>
              <a:off x="7493876" y="2774731"/>
              <a:ext cx="1481958" cy="579716"/>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791" name="Google Shape;3791;p68"/>
            <p:cNvGrpSpPr/>
            <p:nvPr/>
          </p:nvGrpSpPr>
          <p:grpSpPr>
            <a:xfrm>
              <a:off x="7715726" y="2846301"/>
              <a:ext cx="1038261" cy="429416"/>
              <a:chOff x="7788718" y="2883222"/>
              <a:chExt cx="894336" cy="357140"/>
            </a:xfrm>
          </p:grpSpPr>
          <p:sp>
            <p:nvSpPr>
              <p:cNvPr id="3792" name="Google Shape;3792;p68"/>
              <p:cNvSpPr/>
              <p:nvPr/>
            </p:nvSpPr>
            <p:spPr>
              <a:xfrm>
                <a:off x="7811652" y="2883222"/>
                <a:ext cx="848468" cy="202379"/>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93" name="Google Shape;3793;p68"/>
              <p:cNvSpPr/>
              <p:nvPr/>
            </p:nvSpPr>
            <p:spPr>
              <a:xfrm>
                <a:off x="8369653" y="3055842"/>
                <a:ext cx="313401" cy="172616"/>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94" name="Google Shape;3794;p68"/>
              <p:cNvSpPr/>
              <p:nvPr/>
            </p:nvSpPr>
            <p:spPr>
              <a:xfrm>
                <a:off x="7788718" y="3055842"/>
                <a:ext cx="313401" cy="16666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95" name="Google Shape;3795;p68"/>
              <p:cNvSpPr/>
              <p:nvPr/>
            </p:nvSpPr>
            <p:spPr>
              <a:xfrm>
                <a:off x="7895732" y="2972509"/>
                <a:ext cx="672661" cy="2678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796" name="Google Shape;3796;p68"/>
          <p:cNvGrpSpPr/>
          <p:nvPr/>
        </p:nvGrpSpPr>
        <p:grpSpPr>
          <a:xfrm>
            <a:off x="7516813" y="1716088"/>
            <a:ext cx="265112" cy="198437"/>
            <a:chOff x="7493876" y="2774731"/>
            <a:chExt cx="1481958" cy="894622"/>
          </a:xfrm>
        </p:grpSpPr>
        <p:sp>
          <p:nvSpPr>
            <p:cNvPr id="3797" name="Google Shape;3797;p68"/>
            <p:cNvSpPr/>
            <p:nvPr/>
          </p:nvSpPr>
          <p:spPr>
            <a:xfrm>
              <a:off x="7493876" y="3082479"/>
              <a:ext cx="1481958" cy="58687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798" name="Google Shape;3798;p68"/>
            <p:cNvSpPr/>
            <p:nvPr/>
          </p:nvSpPr>
          <p:spPr>
            <a:xfrm>
              <a:off x="7493876" y="2774731"/>
              <a:ext cx="1481958" cy="579714"/>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799" name="Google Shape;3799;p68"/>
            <p:cNvGrpSpPr/>
            <p:nvPr/>
          </p:nvGrpSpPr>
          <p:grpSpPr>
            <a:xfrm>
              <a:off x="7715726" y="2846301"/>
              <a:ext cx="1038261" cy="429421"/>
              <a:chOff x="7788718" y="2883222"/>
              <a:chExt cx="894336" cy="357144"/>
            </a:xfrm>
          </p:grpSpPr>
          <p:sp>
            <p:nvSpPr>
              <p:cNvPr id="3800" name="Google Shape;3800;p68"/>
              <p:cNvSpPr/>
              <p:nvPr/>
            </p:nvSpPr>
            <p:spPr>
              <a:xfrm>
                <a:off x="7811652" y="2883222"/>
                <a:ext cx="848468" cy="202381"/>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01" name="Google Shape;3801;p68"/>
              <p:cNvSpPr/>
              <p:nvPr/>
            </p:nvSpPr>
            <p:spPr>
              <a:xfrm>
                <a:off x="8369653" y="3055840"/>
                <a:ext cx="313401" cy="172621"/>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02" name="Google Shape;3802;p68"/>
              <p:cNvSpPr/>
              <p:nvPr/>
            </p:nvSpPr>
            <p:spPr>
              <a:xfrm>
                <a:off x="7788718" y="3055840"/>
                <a:ext cx="313401" cy="166667"/>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03" name="Google Shape;3803;p68"/>
              <p:cNvSpPr/>
              <p:nvPr/>
            </p:nvSpPr>
            <p:spPr>
              <a:xfrm>
                <a:off x="7895732" y="2972506"/>
                <a:ext cx="672661" cy="267860"/>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804" name="Google Shape;3804;p68"/>
          <p:cNvGrpSpPr/>
          <p:nvPr/>
        </p:nvGrpSpPr>
        <p:grpSpPr>
          <a:xfrm>
            <a:off x="7950200" y="2127250"/>
            <a:ext cx="265113" cy="198438"/>
            <a:chOff x="7493876" y="2774731"/>
            <a:chExt cx="1481958" cy="894622"/>
          </a:xfrm>
        </p:grpSpPr>
        <p:sp>
          <p:nvSpPr>
            <p:cNvPr id="3805" name="Google Shape;3805;p68"/>
            <p:cNvSpPr/>
            <p:nvPr/>
          </p:nvSpPr>
          <p:spPr>
            <a:xfrm>
              <a:off x="7493876" y="3082482"/>
              <a:ext cx="1481958" cy="586871"/>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806" name="Google Shape;3806;p68"/>
            <p:cNvSpPr/>
            <p:nvPr/>
          </p:nvSpPr>
          <p:spPr>
            <a:xfrm>
              <a:off x="7493876" y="2774731"/>
              <a:ext cx="1481958" cy="579716"/>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807" name="Google Shape;3807;p68"/>
            <p:cNvGrpSpPr/>
            <p:nvPr/>
          </p:nvGrpSpPr>
          <p:grpSpPr>
            <a:xfrm>
              <a:off x="7715726" y="2846301"/>
              <a:ext cx="1038256" cy="429416"/>
              <a:chOff x="7788718" y="2883222"/>
              <a:chExt cx="894332" cy="357140"/>
            </a:xfrm>
          </p:grpSpPr>
          <p:sp>
            <p:nvSpPr>
              <p:cNvPr id="3808" name="Google Shape;3808;p68"/>
              <p:cNvSpPr/>
              <p:nvPr/>
            </p:nvSpPr>
            <p:spPr>
              <a:xfrm>
                <a:off x="7811647" y="2883222"/>
                <a:ext cx="848473" cy="202379"/>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09" name="Google Shape;3809;p68"/>
              <p:cNvSpPr/>
              <p:nvPr/>
            </p:nvSpPr>
            <p:spPr>
              <a:xfrm>
                <a:off x="8369653" y="3055842"/>
                <a:ext cx="313397" cy="172616"/>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10" name="Google Shape;3810;p68"/>
              <p:cNvSpPr/>
              <p:nvPr/>
            </p:nvSpPr>
            <p:spPr>
              <a:xfrm>
                <a:off x="7788718" y="3055842"/>
                <a:ext cx="313397" cy="16666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11" name="Google Shape;3811;p68"/>
              <p:cNvSpPr/>
              <p:nvPr/>
            </p:nvSpPr>
            <p:spPr>
              <a:xfrm>
                <a:off x="7895732" y="2972509"/>
                <a:ext cx="672661" cy="2678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812" name="Google Shape;3812;p68"/>
          <p:cNvGrpSpPr/>
          <p:nvPr/>
        </p:nvGrpSpPr>
        <p:grpSpPr>
          <a:xfrm>
            <a:off x="8037513" y="1620838"/>
            <a:ext cx="266700" cy="198437"/>
            <a:chOff x="7493876" y="2774731"/>
            <a:chExt cx="1481958" cy="894622"/>
          </a:xfrm>
        </p:grpSpPr>
        <p:sp>
          <p:nvSpPr>
            <p:cNvPr id="3813" name="Google Shape;3813;p68"/>
            <p:cNvSpPr/>
            <p:nvPr/>
          </p:nvSpPr>
          <p:spPr>
            <a:xfrm>
              <a:off x="7493876" y="3082479"/>
              <a:ext cx="1481958" cy="58687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814" name="Google Shape;3814;p68"/>
            <p:cNvSpPr/>
            <p:nvPr/>
          </p:nvSpPr>
          <p:spPr>
            <a:xfrm>
              <a:off x="7493876" y="2774731"/>
              <a:ext cx="1481958" cy="579714"/>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815" name="Google Shape;3815;p68"/>
            <p:cNvGrpSpPr/>
            <p:nvPr/>
          </p:nvGrpSpPr>
          <p:grpSpPr>
            <a:xfrm>
              <a:off x="7714403" y="2846301"/>
              <a:ext cx="1040899" cy="429421"/>
              <a:chOff x="7787578" y="2883222"/>
              <a:chExt cx="896609" cy="357144"/>
            </a:xfrm>
          </p:grpSpPr>
          <p:sp>
            <p:nvSpPr>
              <p:cNvPr id="3816" name="Google Shape;3816;p68"/>
              <p:cNvSpPr/>
              <p:nvPr/>
            </p:nvSpPr>
            <p:spPr>
              <a:xfrm>
                <a:off x="7810375" y="2883222"/>
                <a:ext cx="851020" cy="202381"/>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17" name="Google Shape;3817;p68"/>
              <p:cNvSpPr/>
              <p:nvPr/>
            </p:nvSpPr>
            <p:spPr>
              <a:xfrm>
                <a:off x="8365055" y="3055840"/>
                <a:ext cx="319132" cy="172621"/>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18" name="Google Shape;3818;p68"/>
              <p:cNvSpPr/>
              <p:nvPr/>
            </p:nvSpPr>
            <p:spPr>
              <a:xfrm>
                <a:off x="7787578" y="3055840"/>
                <a:ext cx="311536" cy="166667"/>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19" name="Google Shape;3819;p68"/>
              <p:cNvSpPr/>
              <p:nvPr/>
            </p:nvSpPr>
            <p:spPr>
              <a:xfrm>
                <a:off x="7893955" y="2972506"/>
                <a:ext cx="676259" cy="267860"/>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820" name="Google Shape;3820;p68"/>
          <p:cNvGrpSpPr/>
          <p:nvPr/>
        </p:nvGrpSpPr>
        <p:grpSpPr>
          <a:xfrm>
            <a:off x="7540625" y="2174875"/>
            <a:ext cx="265113" cy="198438"/>
            <a:chOff x="7493876" y="2774731"/>
            <a:chExt cx="1481958" cy="894622"/>
          </a:xfrm>
        </p:grpSpPr>
        <p:sp>
          <p:nvSpPr>
            <p:cNvPr id="3821" name="Google Shape;3821;p68"/>
            <p:cNvSpPr/>
            <p:nvPr/>
          </p:nvSpPr>
          <p:spPr>
            <a:xfrm>
              <a:off x="7493876" y="3082482"/>
              <a:ext cx="1481958" cy="586871"/>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822" name="Google Shape;3822;p68"/>
            <p:cNvSpPr/>
            <p:nvPr/>
          </p:nvSpPr>
          <p:spPr>
            <a:xfrm>
              <a:off x="7493876" y="2774731"/>
              <a:ext cx="1481958" cy="579716"/>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823" name="Google Shape;3823;p68"/>
            <p:cNvGrpSpPr/>
            <p:nvPr/>
          </p:nvGrpSpPr>
          <p:grpSpPr>
            <a:xfrm>
              <a:off x="7715726" y="2846301"/>
              <a:ext cx="1038256" cy="429416"/>
              <a:chOff x="7788718" y="2883222"/>
              <a:chExt cx="894332" cy="357140"/>
            </a:xfrm>
          </p:grpSpPr>
          <p:sp>
            <p:nvSpPr>
              <p:cNvPr id="3824" name="Google Shape;3824;p68"/>
              <p:cNvSpPr/>
              <p:nvPr/>
            </p:nvSpPr>
            <p:spPr>
              <a:xfrm>
                <a:off x="7811647" y="2883222"/>
                <a:ext cx="848473" cy="202379"/>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25" name="Google Shape;3825;p68"/>
              <p:cNvSpPr/>
              <p:nvPr/>
            </p:nvSpPr>
            <p:spPr>
              <a:xfrm>
                <a:off x="8369653" y="3055842"/>
                <a:ext cx="313397" cy="172616"/>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26" name="Google Shape;3826;p68"/>
              <p:cNvSpPr/>
              <p:nvPr/>
            </p:nvSpPr>
            <p:spPr>
              <a:xfrm>
                <a:off x="7788718" y="3055842"/>
                <a:ext cx="313397" cy="16666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27" name="Google Shape;3827;p68"/>
              <p:cNvSpPr/>
              <p:nvPr/>
            </p:nvSpPr>
            <p:spPr>
              <a:xfrm>
                <a:off x="7895732" y="2972509"/>
                <a:ext cx="672661" cy="2678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828" name="Google Shape;3828;p68"/>
          <p:cNvGrpSpPr/>
          <p:nvPr/>
        </p:nvGrpSpPr>
        <p:grpSpPr>
          <a:xfrm>
            <a:off x="7178675" y="2906713"/>
            <a:ext cx="274638" cy="241300"/>
            <a:chOff x="7493876" y="2774731"/>
            <a:chExt cx="1481958" cy="894622"/>
          </a:xfrm>
        </p:grpSpPr>
        <p:sp>
          <p:nvSpPr>
            <p:cNvPr id="3829" name="Google Shape;3829;p68"/>
            <p:cNvSpPr/>
            <p:nvPr/>
          </p:nvSpPr>
          <p:spPr>
            <a:xfrm>
              <a:off x="7493876" y="3086670"/>
              <a:ext cx="1481958" cy="582683"/>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830" name="Google Shape;3830;p68"/>
            <p:cNvSpPr/>
            <p:nvPr/>
          </p:nvSpPr>
          <p:spPr>
            <a:xfrm>
              <a:off x="7493876" y="2774731"/>
              <a:ext cx="1481958" cy="576796"/>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831" name="Google Shape;3831;p68"/>
            <p:cNvGrpSpPr/>
            <p:nvPr/>
          </p:nvGrpSpPr>
          <p:grpSpPr>
            <a:xfrm>
              <a:off x="7716600" y="2851242"/>
              <a:ext cx="1036516" cy="423768"/>
              <a:chOff x="7789470" y="2887331"/>
              <a:chExt cx="892833" cy="352443"/>
            </a:xfrm>
          </p:grpSpPr>
          <p:sp>
            <p:nvSpPr>
              <p:cNvPr id="3832" name="Google Shape;3832;p68"/>
              <p:cNvSpPr/>
              <p:nvPr/>
            </p:nvSpPr>
            <p:spPr>
              <a:xfrm>
                <a:off x="7811608" y="2887331"/>
                <a:ext cx="848556" cy="195801"/>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33" name="Google Shape;3833;p68"/>
              <p:cNvSpPr/>
              <p:nvPr/>
            </p:nvSpPr>
            <p:spPr>
              <a:xfrm>
                <a:off x="8365014" y="3053762"/>
                <a:ext cx="317289" cy="171328"/>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34" name="Google Shape;3834;p68"/>
              <p:cNvSpPr/>
              <p:nvPr/>
            </p:nvSpPr>
            <p:spPr>
              <a:xfrm>
                <a:off x="7789470" y="3053762"/>
                <a:ext cx="309908" cy="171328"/>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35" name="Google Shape;3835;p68"/>
              <p:cNvSpPr/>
              <p:nvPr/>
            </p:nvSpPr>
            <p:spPr>
              <a:xfrm>
                <a:off x="7900153" y="2975442"/>
                <a:ext cx="671466" cy="264332"/>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836" name="Google Shape;3836;p68"/>
          <p:cNvGrpSpPr/>
          <p:nvPr/>
        </p:nvGrpSpPr>
        <p:grpSpPr>
          <a:xfrm>
            <a:off x="7837488" y="3505200"/>
            <a:ext cx="265112" cy="198438"/>
            <a:chOff x="7493876" y="2774731"/>
            <a:chExt cx="1481958" cy="894622"/>
          </a:xfrm>
        </p:grpSpPr>
        <p:sp>
          <p:nvSpPr>
            <p:cNvPr id="3837" name="Google Shape;3837;p68"/>
            <p:cNvSpPr/>
            <p:nvPr/>
          </p:nvSpPr>
          <p:spPr>
            <a:xfrm>
              <a:off x="7493876" y="3082482"/>
              <a:ext cx="1481958" cy="586871"/>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838" name="Google Shape;3838;p68"/>
            <p:cNvSpPr/>
            <p:nvPr/>
          </p:nvSpPr>
          <p:spPr>
            <a:xfrm>
              <a:off x="7493876" y="2774731"/>
              <a:ext cx="1481958" cy="579716"/>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839" name="Google Shape;3839;p68"/>
            <p:cNvGrpSpPr/>
            <p:nvPr/>
          </p:nvGrpSpPr>
          <p:grpSpPr>
            <a:xfrm>
              <a:off x="7715726" y="2846301"/>
              <a:ext cx="1038261" cy="429416"/>
              <a:chOff x="7788718" y="2883222"/>
              <a:chExt cx="894336" cy="357140"/>
            </a:xfrm>
          </p:grpSpPr>
          <p:sp>
            <p:nvSpPr>
              <p:cNvPr id="3840" name="Google Shape;3840;p68"/>
              <p:cNvSpPr/>
              <p:nvPr/>
            </p:nvSpPr>
            <p:spPr>
              <a:xfrm>
                <a:off x="7811652" y="2883222"/>
                <a:ext cx="848468" cy="202379"/>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41" name="Google Shape;3841;p68"/>
              <p:cNvSpPr/>
              <p:nvPr/>
            </p:nvSpPr>
            <p:spPr>
              <a:xfrm>
                <a:off x="8369653" y="3055842"/>
                <a:ext cx="313401" cy="172616"/>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42" name="Google Shape;3842;p68"/>
              <p:cNvSpPr/>
              <p:nvPr/>
            </p:nvSpPr>
            <p:spPr>
              <a:xfrm>
                <a:off x="7788718" y="3055842"/>
                <a:ext cx="313401" cy="16666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43" name="Google Shape;3843;p68"/>
              <p:cNvSpPr/>
              <p:nvPr/>
            </p:nvSpPr>
            <p:spPr>
              <a:xfrm>
                <a:off x="7895732" y="2972509"/>
                <a:ext cx="672661" cy="2678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844" name="Google Shape;3844;p68"/>
          <p:cNvGrpSpPr/>
          <p:nvPr/>
        </p:nvGrpSpPr>
        <p:grpSpPr>
          <a:xfrm>
            <a:off x="8250238" y="3883025"/>
            <a:ext cx="171450" cy="119063"/>
            <a:chOff x="7493876" y="2774731"/>
            <a:chExt cx="1481958" cy="894622"/>
          </a:xfrm>
        </p:grpSpPr>
        <p:sp>
          <p:nvSpPr>
            <p:cNvPr id="3845" name="Google Shape;3845;p68"/>
            <p:cNvSpPr/>
            <p:nvPr/>
          </p:nvSpPr>
          <p:spPr>
            <a:xfrm>
              <a:off x="7493876" y="3084865"/>
              <a:ext cx="1481958" cy="584488"/>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3846" name="Google Shape;3846;p68"/>
            <p:cNvSpPr/>
            <p:nvPr/>
          </p:nvSpPr>
          <p:spPr>
            <a:xfrm>
              <a:off x="7493876" y="2774731"/>
              <a:ext cx="1481958" cy="584488"/>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3847" name="Google Shape;3847;p68"/>
            <p:cNvGrpSpPr/>
            <p:nvPr/>
          </p:nvGrpSpPr>
          <p:grpSpPr>
            <a:xfrm>
              <a:off x="7713430" y="2846302"/>
              <a:ext cx="1042858" cy="429420"/>
              <a:chOff x="7786740" y="2883223"/>
              <a:chExt cx="898296" cy="357144"/>
            </a:xfrm>
          </p:grpSpPr>
          <p:sp>
            <p:nvSpPr>
              <p:cNvPr id="3848" name="Google Shape;3848;p68"/>
              <p:cNvSpPr/>
              <p:nvPr/>
            </p:nvSpPr>
            <p:spPr>
              <a:xfrm>
                <a:off x="7810379" y="2883223"/>
                <a:ext cx="851018" cy="198413"/>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49" name="Google Shape;3849;p68"/>
              <p:cNvSpPr/>
              <p:nvPr/>
            </p:nvSpPr>
            <p:spPr>
              <a:xfrm>
                <a:off x="8365901" y="3051878"/>
                <a:ext cx="319135" cy="178572"/>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50" name="Google Shape;3850;p68"/>
              <p:cNvSpPr/>
              <p:nvPr/>
            </p:nvSpPr>
            <p:spPr>
              <a:xfrm>
                <a:off x="7786740" y="3051878"/>
                <a:ext cx="307312" cy="168648"/>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51" name="Google Shape;3851;p68"/>
              <p:cNvSpPr/>
              <p:nvPr/>
            </p:nvSpPr>
            <p:spPr>
              <a:xfrm>
                <a:off x="7893113" y="2972512"/>
                <a:ext cx="673726" cy="267855"/>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3852" name="Google Shape;3852;p68"/>
          <p:cNvGrpSpPr/>
          <p:nvPr/>
        </p:nvGrpSpPr>
        <p:grpSpPr>
          <a:xfrm>
            <a:off x="5634038" y="1870075"/>
            <a:ext cx="401637" cy="414882"/>
            <a:chOff x="7432700" y="2327293"/>
            <a:chExt cx="534987" cy="414882"/>
          </a:xfrm>
        </p:grpSpPr>
        <p:pic>
          <p:nvPicPr>
            <p:cNvPr descr="antenna_stylized" id="3853" name="Google Shape;3853;p68"/>
            <p:cNvPicPr preferRelativeResize="0"/>
            <p:nvPr/>
          </p:nvPicPr>
          <p:blipFill rotWithShape="1">
            <a:blip r:embed="rId7">
              <a:alphaModFix/>
            </a:blip>
            <a:srcRect b="0" l="0" r="0" t="0"/>
            <a:stretch/>
          </p:blipFill>
          <p:spPr>
            <a:xfrm>
              <a:off x="7432700" y="2327293"/>
              <a:ext cx="530702" cy="223756"/>
            </a:xfrm>
            <a:prstGeom prst="rect">
              <a:avLst/>
            </a:prstGeom>
            <a:noFill/>
            <a:ln>
              <a:noFill/>
            </a:ln>
          </p:spPr>
        </p:pic>
        <p:pic>
          <p:nvPicPr>
            <p:cNvPr descr="laptop_keyboard" id="3854" name="Google Shape;3854;p68"/>
            <p:cNvPicPr preferRelativeResize="0"/>
            <p:nvPr/>
          </p:nvPicPr>
          <p:blipFill rotWithShape="1">
            <a:blip r:embed="rId8">
              <a:alphaModFix/>
            </a:blip>
            <a:srcRect b="0" l="0" r="0" t="0"/>
            <a:stretch/>
          </p:blipFill>
          <p:spPr>
            <a:xfrm flipH="1" rot="109064">
              <a:off x="7458407" y="2575770"/>
              <a:ext cx="437221" cy="159511"/>
            </a:xfrm>
            <a:prstGeom prst="rect">
              <a:avLst/>
            </a:prstGeom>
            <a:noFill/>
            <a:ln>
              <a:noFill/>
            </a:ln>
          </p:spPr>
        </p:pic>
        <p:sp>
          <p:nvSpPr>
            <p:cNvPr id="3855" name="Google Shape;3855;p68"/>
            <p:cNvSpPr/>
            <p:nvPr/>
          </p:nvSpPr>
          <p:spPr>
            <a:xfrm>
              <a:off x="7603304" y="2420984"/>
              <a:ext cx="351919" cy="208167"/>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descr="screen" id="3856" name="Google Shape;3856;p68"/>
            <p:cNvPicPr preferRelativeResize="0"/>
            <p:nvPr/>
          </p:nvPicPr>
          <p:blipFill rotWithShape="1">
            <a:blip r:embed="rId9">
              <a:alphaModFix/>
            </a:blip>
            <a:srcRect b="0" l="0" r="0" t="0"/>
            <a:stretch/>
          </p:blipFill>
          <p:spPr>
            <a:xfrm>
              <a:off x="7620637" y="2426338"/>
              <a:ext cx="319785" cy="189429"/>
            </a:xfrm>
            <a:prstGeom prst="rect">
              <a:avLst/>
            </a:prstGeom>
            <a:noFill/>
            <a:ln>
              <a:noFill/>
            </a:ln>
          </p:spPr>
        </p:pic>
        <p:sp>
          <p:nvSpPr>
            <p:cNvPr id="3857" name="Google Shape;3857;p68"/>
            <p:cNvSpPr/>
            <p:nvPr/>
          </p:nvSpPr>
          <p:spPr>
            <a:xfrm>
              <a:off x="7667378" y="2414843"/>
              <a:ext cx="298167" cy="3873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58" name="Google Shape;3858;p68"/>
            <p:cNvSpPr/>
            <p:nvPr/>
          </p:nvSpPr>
          <p:spPr>
            <a:xfrm>
              <a:off x="7600188" y="2414528"/>
              <a:ext cx="82770" cy="161243"/>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59" name="Google Shape;3859;p68"/>
            <p:cNvSpPr/>
            <p:nvPr/>
          </p:nvSpPr>
          <p:spPr>
            <a:xfrm>
              <a:off x="7874205" y="2443344"/>
              <a:ext cx="89197" cy="18612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60" name="Google Shape;3860;p68"/>
            <p:cNvSpPr/>
            <p:nvPr/>
          </p:nvSpPr>
          <p:spPr>
            <a:xfrm>
              <a:off x="7599214" y="2567582"/>
              <a:ext cx="327185" cy="6282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61" name="Google Shape;3861;p68"/>
            <p:cNvSpPr/>
            <p:nvPr/>
          </p:nvSpPr>
          <p:spPr>
            <a:xfrm>
              <a:off x="7884138" y="2444918"/>
              <a:ext cx="83549" cy="186909"/>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62" name="Google Shape;3862;p68"/>
            <p:cNvSpPr/>
            <p:nvPr/>
          </p:nvSpPr>
          <p:spPr>
            <a:xfrm>
              <a:off x="7599603" y="2575928"/>
              <a:ext cx="290961" cy="62041"/>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863" name="Google Shape;3863;p68"/>
            <p:cNvGrpSpPr/>
            <p:nvPr/>
          </p:nvGrpSpPr>
          <p:grpSpPr>
            <a:xfrm>
              <a:off x="7594735" y="2642220"/>
              <a:ext cx="98740" cy="36846"/>
              <a:chOff x="1740" y="2642"/>
              <a:chExt cx="752" cy="327"/>
            </a:xfrm>
          </p:grpSpPr>
          <p:sp>
            <p:nvSpPr>
              <p:cNvPr id="3864" name="Google Shape;3864;p68"/>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65" name="Google Shape;3865;p68"/>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66" name="Google Shape;3866;p68"/>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67" name="Google Shape;3867;p68"/>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68" name="Google Shape;3868;p68"/>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69" name="Google Shape;3869;p68"/>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3870" name="Google Shape;3870;p68"/>
            <p:cNvSpPr/>
            <p:nvPr/>
          </p:nvSpPr>
          <p:spPr>
            <a:xfrm>
              <a:off x="7763780" y="2647731"/>
              <a:ext cx="119578" cy="8093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71" name="Google Shape;3871;p68"/>
            <p:cNvSpPr/>
            <p:nvPr/>
          </p:nvSpPr>
          <p:spPr>
            <a:xfrm>
              <a:off x="7458602" y="2654187"/>
              <a:ext cx="305957" cy="7385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72" name="Google Shape;3872;p68"/>
            <p:cNvSpPr/>
            <p:nvPr/>
          </p:nvSpPr>
          <p:spPr>
            <a:xfrm>
              <a:off x="7458797" y="2640645"/>
              <a:ext cx="3311" cy="14959"/>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73" name="Google Shape;3873;p68"/>
            <p:cNvSpPr/>
            <p:nvPr/>
          </p:nvSpPr>
          <p:spPr>
            <a:xfrm>
              <a:off x="7458992" y="2579707"/>
              <a:ext cx="142170" cy="6188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74" name="Google Shape;3874;p68"/>
            <p:cNvSpPr/>
            <p:nvPr/>
          </p:nvSpPr>
          <p:spPr>
            <a:xfrm>
              <a:off x="7468535" y="2643795"/>
              <a:ext cx="290182" cy="7101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75" name="Google Shape;3875;p68"/>
            <p:cNvSpPr/>
            <p:nvPr/>
          </p:nvSpPr>
          <p:spPr>
            <a:xfrm flipH="1" rot="10800000">
              <a:off x="7758327" y="2638756"/>
              <a:ext cx="118410" cy="7353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3876" name="Google Shape;3876;p68"/>
          <p:cNvGrpSpPr/>
          <p:nvPr/>
        </p:nvGrpSpPr>
        <p:grpSpPr>
          <a:xfrm>
            <a:off x="6534150" y="1833563"/>
            <a:ext cx="396875" cy="477837"/>
            <a:chOff x="8631407" y="2290407"/>
            <a:chExt cx="530702" cy="478009"/>
          </a:xfrm>
        </p:grpSpPr>
        <p:pic>
          <p:nvPicPr>
            <p:cNvPr descr="light2.png" id="3877" name="Google Shape;3877;p68"/>
            <p:cNvPicPr preferRelativeResize="0"/>
            <p:nvPr/>
          </p:nvPicPr>
          <p:blipFill rotWithShape="1">
            <a:blip r:embed="rId10">
              <a:alphaModFix/>
            </a:blip>
            <a:srcRect b="0" l="0" r="0" t="0"/>
            <a:stretch/>
          </p:blipFill>
          <p:spPr>
            <a:xfrm flipH="1">
              <a:off x="8825293" y="2362969"/>
              <a:ext cx="92772" cy="405447"/>
            </a:xfrm>
            <a:prstGeom prst="rect">
              <a:avLst/>
            </a:prstGeom>
            <a:noFill/>
            <a:ln>
              <a:noFill/>
            </a:ln>
          </p:spPr>
        </p:pic>
        <p:pic>
          <p:nvPicPr>
            <p:cNvPr descr="antenna_stylized" id="3878" name="Google Shape;3878;p68"/>
            <p:cNvPicPr preferRelativeResize="0"/>
            <p:nvPr/>
          </p:nvPicPr>
          <p:blipFill rotWithShape="1">
            <a:blip r:embed="rId7">
              <a:alphaModFix/>
            </a:blip>
            <a:srcRect b="0" l="0" r="0" t="0"/>
            <a:stretch/>
          </p:blipFill>
          <p:spPr>
            <a:xfrm>
              <a:off x="8631407" y="2290407"/>
              <a:ext cx="530702" cy="223756"/>
            </a:xfrm>
            <a:prstGeom prst="rect">
              <a:avLst/>
            </a:prstGeom>
            <a:noFill/>
            <a:ln>
              <a:noFill/>
            </a:ln>
          </p:spPr>
        </p:pic>
      </p:grpSp>
      <p:grpSp>
        <p:nvGrpSpPr>
          <p:cNvPr id="3879" name="Google Shape;3879;p68"/>
          <p:cNvGrpSpPr/>
          <p:nvPr/>
        </p:nvGrpSpPr>
        <p:grpSpPr>
          <a:xfrm>
            <a:off x="6429375" y="1573213"/>
            <a:ext cx="638175" cy="225425"/>
            <a:chOff x="8493165" y="2029804"/>
            <a:chExt cx="849312" cy="226109"/>
          </a:xfrm>
        </p:grpSpPr>
        <p:pic>
          <p:nvPicPr>
            <p:cNvPr descr="car_icon_small" id="3880" name="Google Shape;3880;p68"/>
            <p:cNvPicPr preferRelativeResize="0"/>
            <p:nvPr/>
          </p:nvPicPr>
          <p:blipFill rotWithShape="1">
            <a:blip r:embed="rId11">
              <a:alphaModFix/>
            </a:blip>
            <a:srcRect b="0" l="0" r="0" t="0"/>
            <a:stretch/>
          </p:blipFill>
          <p:spPr>
            <a:xfrm>
              <a:off x="8493165" y="2087638"/>
              <a:ext cx="849312" cy="168275"/>
            </a:xfrm>
            <a:prstGeom prst="rect">
              <a:avLst/>
            </a:prstGeom>
            <a:noFill/>
            <a:ln>
              <a:noFill/>
            </a:ln>
          </p:spPr>
        </p:pic>
        <p:pic>
          <p:nvPicPr>
            <p:cNvPr descr="antenna_stylized" id="3881" name="Google Shape;3881;p68"/>
            <p:cNvPicPr preferRelativeResize="0"/>
            <p:nvPr/>
          </p:nvPicPr>
          <p:blipFill rotWithShape="1">
            <a:blip r:embed="rId7">
              <a:alphaModFix/>
            </a:blip>
            <a:srcRect b="0" l="0" r="0" t="0"/>
            <a:stretch/>
          </p:blipFill>
          <p:spPr>
            <a:xfrm>
              <a:off x="8704645" y="2029804"/>
              <a:ext cx="530702" cy="223756"/>
            </a:xfrm>
            <a:prstGeom prst="rect">
              <a:avLst/>
            </a:prstGeom>
            <a:noFill/>
            <a:ln>
              <a:noFill/>
            </a:ln>
          </p:spPr>
        </p:pic>
      </p:grpSp>
      <p:grpSp>
        <p:nvGrpSpPr>
          <p:cNvPr id="3882" name="Google Shape;3882;p68"/>
          <p:cNvGrpSpPr/>
          <p:nvPr/>
        </p:nvGrpSpPr>
        <p:grpSpPr>
          <a:xfrm>
            <a:off x="5675313" y="2838450"/>
            <a:ext cx="642937" cy="584200"/>
            <a:chOff x="7487144" y="3296104"/>
            <a:chExt cx="857739" cy="583764"/>
          </a:xfrm>
        </p:grpSpPr>
        <p:grpSp>
          <p:nvGrpSpPr>
            <p:cNvPr id="3883" name="Google Shape;3883;p68"/>
            <p:cNvGrpSpPr/>
            <p:nvPr/>
          </p:nvGrpSpPr>
          <p:grpSpPr>
            <a:xfrm>
              <a:off x="7487144" y="3389820"/>
              <a:ext cx="350807" cy="310034"/>
              <a:chOff x="7487144" y="3389820"/>
              <a:chExt cx="350807" cy="310034"/>
            </a:xfrm>
          </p:grpSpPr>
          <p:pic>
            <p:nvPicPr>
              <p:cNvPr descr="antenna_stylized" id="3884" name="Google Shape;3884;p68"/>
              <p:cNvPicPr preferRelativeResize="0"/>
              <p:nvPr/>
            </p:nvPicPr>
            <p:blipFill rotWithShape="1">
              <a:blip r:embed="rId12">
                <a:alphaModFix/>
              </a:blip>
              <a:srcRect b="0" l="0" r="0" t="0"/>
              <a:stretch/>
            </p:blipFill>
            <p:spPr>
              <a:xfrm>
                <a:off x="7487144" y="3389820"/>
                <a:ext cx="347997" cy="167557"/>
              </a:xfrm>
              <a:prstGeom prst="rect">
                <a:avLst/>
              </a:prstGeom>
              <a:noFill/>
              <a:ln>
                <a:noFill/>
              </a:ln>
            </p:spPr>
          </p:pic>
          <p:pic>
            <p:nvPicPr>
              <p:cNvPr descr="laptop_keyboard" id="3885" name="Google Shape;3885;p68"/>
              <p:cNvPicPr preferRelativeResize="0"/>
              <p:nvPr/>
            </p:nvPicPr>
            <p:blipFill rotWithShape="1">
              <a:blip r:embed="rId13">
                <a:alphaModFix/>
              </a:blip>
              <a:srcRect b="0" l="0" r="0" t="0"/>
              <a:stretch/>
            </p:blipFill>
            <p:spPr>
              <a:xfrm flipH="1" rot="109064">
                <a:off x="7504001" y="3575889"/>
                <a:ext cx="286699" cy="119448"/>
              </a:xfrm>
              <a:prstGeom prst="rect">
                <a:avLst/>
              </a:prstGeom>
              <a:noFill/>
              <a:ln>
                <a:noFill/>
              </a:ln>
            </p:spPr>
          </p:pic>
          <p:sp>
            <p:nvSpPr>
              <p:cNvPr id="3886" name="Google Shape;3886;p68"/>
              <p:cNvSpPr/>
              <p:nvPr/>
            </p:nvSpPr>
            <p:spPr>
              <a:xfrm>
                <a:off x="7599014" y="3459979"/>
                <a:ext cx="230764" cy="155883"/>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descr="screen" id="3887" name="Google Shape;3887;p68"/>
              <p:cNvPicPr preferRelativeResize="0"/>
              <p:nvPr/>
            </p:nvPicPr>
            <p:blipFill rotWithShape="1">
              <a:blip r:embed="rId14">
                <a:alphaModFix/>
              </a:blip>
              <a:srcRect b="0" l="0" r="0" t="0"/>
              <a:stretch/>
            </p:blipFill>
            <p:spPr>
              <a:xfrm>
                <a:off x="7610380" y="3463988"/>
                <a:ext cx="209692" cy="141851"/>
              </a:xfrm>
              <a:prstGeom prst="rect">
                <a:avLst/>
              </a:prstGeom>
              <a:noFill/>
              <a:ln>
                <a:noFill/>
              </a:ln>
            </p:spPr>
          </p:pic>
          <p:sp>
            <p:nvSpPr>
              <p:cNvPr id="3888" name="Google Shape;3888;p68"/>
              <p:cNvSpPr/>
              <p:nvPr/>
            </p:nvSpPr>
            <p:spPr>
              <a:xfrm>
                <a:off x="7641029" y="3455381"/>
                <a:ext cx="195517" cy="29007"/>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89" name="Google Shape;3889;p68"/>
              <p:cNvSpPr/>
              <p:nvPr/>
            </p:nvSpPr>
            <p:spPr>
              <a:xfrm>
                <a:off x="7596971" y="3455145"/>
                <a:ext cx="54275" cy="120745"/>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90" name="Google Shape;3890;p68"/>
              <p:cNvSpPr/>
              <p:nvPr/>
            </p:nvSpPr>
            <p:spPr>
              <a:xfrm>
                <a:off x="7776652" y="3476723"/>
                <a:ext cx="58489" cy="13937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91" name="Google Shape;3891;p68"/>
              <p:cNvSpPr/>
              <p:nvPr/>
            </p:nvSpPr>
            <p:spPr>
              <a:xfrm>
                <a:off x="7596332" y="3569758"/>
                <a:ext cx="214545" cy="4704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92" name="Google Shape;3892;p68"/>
              <p:cNvSpPr/>
              <p:nvPr/>
            </p:nvSpPr>
            <p:spPr>
              <a:xfrm>
                <a:off x="7783165" y="3477902"/>
                <a:ext cx="54786" cy="139965"/>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93" name="Google Shape;3893;p68"/>
              <p:cNvSpPr/>
              <p:nvPr/>
            </p:nvSpPr>
            <p:spPr>
              <a:xfrm>
                <a:off x="7596588" y="3576007"/>
                <a:ext cx="190792" cy="4645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894" name="Google Shape;3894;p68"/>
              <p:cNvGrpSpPr/>
              <p:nvPr/>
            </p:nvGrpSpPr>
            <p:grpSpPr>
              <a:xfrm>
                <a:off x="7593395" y="3625649"/>
                <a:ext cx="64747" cy="27592"/>
                <a:chOff x="1740" y="2642"/>
                <a:chExt cx="752" cy="327"/>
              </a:xfrm>
            </p:grpSpPr>
            <p:sp>
              <p:nvSpPr>
                <p:cNvPr id="3895" name="Google Shape;3895;p68"/>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96" name="Google Shape;3896;p68"/>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97" name="Google Shape;3897;p68"/>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98" name="Google Shape;3898;p68"/>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99" name="Google Shape;3899;p68"/>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00" name="Google Shape;3900;p68"/>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3901" name="Google Shape;3901;p68"/>
              <p:cNvSpPr/>
              <p:nvPr/>
            </p:nvSpPr>
            <p:spPr>
              <a:xfrm>
                <a:off x="7704243" y="3629776"/>
                <a:ext cx="78411" cy="60608"/>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02" name="Google Shape;3902;p68"/>
              <p:cNvSpPr/>
              <p:nvPr/>
            </p:nvSpPr>
            <p:spPr>
              <a:xfrm>
                <a:off x="7504129" y="3634611"/>
                <a:ext cx="200625" cy="553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03" name="Google Shape;3903;p68"/>
              <p:cNvSpPr/>
              <p:nvPr/>
            </p:nvSpPr>
            <p:spPr>
              <a:xfrm>
                <a:off x="7504257" y="3624470"/>
                <a:ext cx="2171" cy="11202"/>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04" name="Google Shape;3904;p68"/>
              <p:cNvSpPr/>
              <p:nvPr/>
            </p:nvSpPr>
            <p:spPr>
              <a:xfrm>
                <a:off x="7504384" y="3578837"/>
                <a:ext cx="93225" cy="46340"/>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05" name="Google Shape;3905;p68"/>
              <p:cNvSpPr/>
              <p:nvPr/>
            </p:nvSpPr>
            <p:spPr>
              <a:xfrm>
                <a:off x="7510642" y="3626829"/>
                <a:ext cx="190281" cy="5318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06" name="Google Shape;3906;p68"/>
              <p:cNvSpPr/>
              <p:nvPr/>
            </p:nvSpPr>
            <p:spPr>
              <a:xfrm flipH="1" rot="10800000">
                <a:off x="7700668" y="3623055"/>
                <a:ext cx="77645" cy="5506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3907" name="Google Shape;3907;p68"/>
            <p:cNvGrpSpPr/>
            <p:nvPr/>
          </p:nvGrpSpPr>
          <p:grpSpPr>
            <a:xfrm flipH="1">
              <a:off x="7985622" y="3537823"/>
              <a:ext cx="359261" cy="342045"/>
              <a:chOff x="2839" y="3501"/>
              <a:chExt cx="755" cy="803"/>
            </a:xfrm>
          </p:grpSpPr>
          <p:pic>
            <p:nvPicPr>
              <p:cNvPr descr="desktop_computer_stylized_medium" id="3908" name="Google Shape;3908;p68"/>
              <p:cNvPicPr preferRelativeResize="0"/>
              <p:nvPr/>
            </p:nvPicPr>
            <p:blipFill rotWithShape="1">
              <a:blip r:embed="rId15">
                <a:alphaModFix/>
              </a:blip>
              <a:srcRect b="0" l="0" r="0" t="0"/>
              <a:stretch/>
            </p:blipFill>
            <p:spPr>
              <a:xfrm>
                <a:off x="2839" y="3501"/>
                <a:ext cx="755" cy="803"/>
              </a:xfrm>
              <a:prstGeom prst="rect">
                <a:avLst/>
              </a:prstGeom>
              <a:noFill/>
              <a:ln>
                <a:noFill/>
              </a:ln>
            </p:spPr>
          </p:pic>
          <p:sp>
            <p:nvSpPr>
              <p:cNvPr id="3909" name="Google Shape;3909;p6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3910" name="Google Shape;3910;p68"/>
            <p:cNvGrpSpPr/>
            <p:nvPr/>
          </p:nvGrpSpPr>
          <p:grpSpPr>
            <a:xfrm>
              <a:off x="7797061" y="3296104"/>
              <a:ext cx="347997" cy="396620"/>
              <a:chOff x="7797061" y="3296104"/>
              <a:chExt cx="347997" cy="396620"/>
            </a:xfrm>
          </p:grpSpPr>
          <p:pic>
            <p:nvPicPr>
              <p:cNvPr descr="fridge2.png" id="3911" name="Google Shape;3911;p68"/>
              <p:cNvPicPr preferRelativeResize="0"/>
              <p:nvPr/>
            </p:nvPicPr>
            <p:blipFill rotWithShape="1">
              <a:blip r:embed="rId16">
                <a:alphaModFix/>
              </a:blip>
              <a:srcRect b="0" l="0" r="0" t="0"/>
              <a:stretch/>
            </p:blipFill>
            <p:spPr>
              <a:xfrm>
                <a:off x="7896825" y="3355697"/>
                <a:ext cx="189578" cy="337027"/>
              </a:xfrm>
              <a:prstGeom prst="rect">
                <a:avLst/>
              </a:prstGeom>
              <a:noFill/>
              <a:ln>
                <a:noFill/>
              </a:ln>
            </p:spPr>
          </p:pic>
          <p:pic>
            <p:nvPicPr>
              <p:cNvPr descr="antenna_stylized" id="3912" name="Google Shape;3912;p68"/>
              <p:cNvPicPr preferRelativeResize="0"/>
              <p:nvPr/>
            </p:nvPicPr>
            <p:blipFill rotWithShape="1">
              <a:blip r:embed="rId12">
                <a:alphaModFix/>
              </a:blip>
              <a:srcRect b="0" l="0" r="0" t="0"/>
              <a:stretch/>
            </p:blipFill>
            <p:spPr>
              <a:xfrm>
                <a:off x="7797061" y="3296104"/>
                <a:ext cx="347997" cy="167557"/>
              </a:xfrm>
              <a:prstGeom prst="rect">
                <a:avLst/>
              </a:prstGeom>
              <a:noFill/>
              <a:ln>
                <a:noFill/>
              </a:ln>
            </p:spPr>
          </p:pic>
        </p:grpSp>
      </p:grpSp>
      <p:grpSp>
        <p:nvGrpSpPr>
          <p:cNvPr id="3913" name="Google Shape;3913;p68"/>
          <p:cNvGrpSpPr/>
          <p:nvPr/>
        </p:nvGrpSpPr>
        <p:grpSpPr>
          <a:xfrm>
            <a:off x="8353425" y="2941638"/>
            <a:ext cx="388938" cy="1212850"/>
            <a:chOff x="11058573" y="3399165"/>
            <a:chExt cx="518448" cy="1212242"/>
          </a:xfrm>
        </p:grpSpPr>
        <p:grpSp>
          <p:nvGrpSpPr>
            <p:cNvPr id="3914" name="Google Shape;3914;p68"/>
            <p:cNvGrpSpPr/>
            <p:nvPr/>
          </p:nvGrpSpPr>
          <p:grpSpPr>
            <a:xfrm>
              <a:off x="11088199" y="4159591"/>
              <a:ext cx="488822" cy="451816"/>
              <a:chOff x="5104990" y="2693365"/>
              <a:chExt cx="610380" cy="414788"/>
            </a:xfrm>
          </p:grpSpPr>
          <p:cxnSp>
            <p:nvCxnSpPr>
              <p:cNvPr id="3915" name="Google Shape;3915;p68"/>
              <p:cNvCxnSpPr/>
              <p:nvPr/>
            </p:nvCxnSpPr>
            <p:spPr>
              <a:xfrm>
                <a:off x="5104990" y="2914416"/>
                <a:ext cx="232525" cy="0"/>
              </a:xfrm>
              <a:prstGeom prst="straightConnector1">
                <a:avLst/>
              </a:prstGeom>
              <a:noFill/>
              <a:ln cap="flat" cmpd="sng" w="12700">
                <a:solidFill>
                  <a:schemeClr val="dk1"/>
                </a:solidFill>
                <a:prstDash val="solid"/>
                <a:round/>
                <a:headEnd len="sm" w="sm" type="none"/>
                <a:tailEnd len="sm" w="sm" type="none"/>
              </a:ln>
            </p:spPr>
          </p:cxnSp>
          <p:grpSp>
            <p:nvGrpSpPr>
              <p:cNvPr id="3916" name="Google Shape;3916;p68"/>
              <p:cNvGrpSpPr/>
              <p:nvPr/>
            </p:nvGrpSpPr>
            <p:grpSpPr>
              <a:xfrm>
                <a:off x="5275406" y="2693365"/>
                <a:ext cx="439964" cy="414788"/>
                <a:chOff x="5275406" y="2711455"/>
                <a:chExt cx="452949" cy="405518"/>
              </a:xfrm>
            </p:grpSpPr>
            <p:pic>
              <p:nvPicPr>
                <p:cNvPr descr="server_rack.png" id="3917" name="Google Shape;3917;p68"/>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3918" name="Google Shape;3918;p68"/>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3919" name="Google Shape;3919;p68"/>
                <p:cNvPicPr preferRelativeResize="0"/>
                <p:nvPr/>
              </p:nvPicPr>
              <p:blipFill rotWithShape="1">
                <a:blip r:embed="rId18">
                  <a:alphaModFix/>
                </a:blip>
                <a:srcRect b="0" l="0" r="0" t="0"/>
                <a:stretch/>
              </p:blipFill>
              <p:spPr>
                <a:xfrm>
                  <a:off x="5385676" y="2711455"/>
                  <a:ext cx="247152" cy="405518"/>
                </a:xfrm>
                <a:prstGeom prst="rect">
                  <a:avLst/>
                </a:prstGeom>
                <a:noFill/>
                <a:ln>
                  <a:noFill/>
                </a:ln>
              </p:spPr>
            </p:pic>
          </p:grpSp>
        </p:grpSp>
        <p:grpSp>
          <p:nvGrpSpPr>
            <p:cNvPr id="3920" name="Google Shape;3920;p68"/>
            <p:cNvGrpSpPr/>
            <p:nvPr/>
          </p:nvGrpSpPr>
          <p:grpSpPr>
            <a:xfrm>
              <a:off x="11058573" y="3399165"/>
              <a:ext cx="423724" cy="405973"/>
              <a:chOff x="5103720" y="2693365"/>
              <a:chExt cx="611650" cy="414788"/>
            </a:xfrm>
          </p:grpSpPr>
          <p:cxnSp>
            <p:nvCxnSpPr>
              <p:cNvPr id="3921" name="Google Shape;3921;p68"/>
              <p:cNvCxnSpPr/>
              <p:nvPr/>
            </p:nvCxnSpPr>
            <p:spPr>
              <a:xfrm>
                <a:off x="5103720" y="2913842"/>
                <a:ext cx="232152" cy="0"/>
              </a:xfrm>
              <a:prstGeom prst="straightConnector1">
                <a:avLst/>
              </a:prstGeom>
              <a:noFill/>
              <a:ln cap="flat" cmpd="sng" w="12700">
                <a:solidFill>
                  <a:schemeClr val="dk1"/>
                </a:solidFill>
                <a:prstDash val="solid"/>
                <a:round/>
                <a:headEnd len="sm" w="sm" type="none"/>
                <a:tailEnd len="sm" w="sm" type="none"/>
              </a:ln>
            </p:spPr>
          </p:cxnSp>
          <p:grpSp>
            <p:nvGrpSpPr>
              <p:cNvPr id="3922" name="Google Shape;3922;p68"/>
              <p:cNvGrpSpPr/>
              <p:nvPr/>
            </p:nvGrpSpPr>
            <p:grpSpPr>
              <a:xfrm>
                <a:off x="5275406" y="2693365"/>
                <a:ext cx="439964" cy="414788"/>
                <a:chOff x="5275406" y="2711455"/>
                <a:chExt cx="452949" cy="405518"/>
              </a:xfrm>
            </p:grpSpPr>
            <p:pic>
              <p:nvPicPr>
                <p:cNvPr descr="server_rack.png" id="3923" name="Google Shape;3923;p68"/>
                <p:cNvPicPr preferRelativeResize="0"/>
                <p:nvPr/>
              </p:nvPicPr>
              <p:blipFill rotWithShape="1">
                <a:blip r:embed="rId19">
                  <a:alphaModFix/>
                </a:blip>
                <a:srcRect b="0" l="0" r="0" t="0"/>
                <a:stretch/>
              </p:blipFill>
              <p:spPr>
                <a:xfrm>
                  <a:off x="5537367" y="2770786"/>
                  <a:ext cx="190988" cy="313366"/>
                </a:xfrm>
                <a:prstGeom prst="rect">
                  <a:avLst/>
                </a:prstGeom>
                <a:noFill/>
                <a:ln>
                  <a:noFill/>
                </a:ln>
              </p:spPr>
            </p:pic>
            <p:pic>
              <p:nvPicPr>
                <p:cNvPr descr="server_rack.png" id="3924" name="Google Shape;3924;p68"/>
                <p:cNvPicPr preferRelativeResize="0"/>
                <p:nvPr/>
              </p:nvPicPr>
              <p:blipFill rotWithShape="1">
                <a:blip r:embed="rId19">
                  <a:alphaModFix/>
                </a:blip>
                <a:srcRect b="0" l="0" r="0" t="0"/>
                <a:stretch/>
              </p:blipFill>
              <p:spPr>
                <a:xfrm>
                  <a:off x="5275406" y="2764002"/>
                  <a:ext cx="190988" cy="313366"/>
                </a:xfrm>
                <a:prstGeom prst="rect">
                  <a:avLst/>
                </a:prstGeom>
                <a:noFill/>
                <a:ln>
                  <a:noFill/>
                </a:ln>
              </p:spPr>
            </p:pic>
            <p:pic>
              <p:nvPicPr>
                <p:cNvPr descr="server_rack.png" id="3925" name="Google Shape;3925;p68"/>
                <p:cNvPicPr preferRelativeResize="0"/>
                <p:nvPr/>
              </p:nvPicPr>
              <p:blipFill rotWithShape="1">
                <a:blip r:embed="rId20">
                  <a:alphaModFix/>
                </a:blip>
                <a:srcRect b="0" l="0" r="0" t="0"/>
                <a:stretch/>
              </p:blipFill>
              <p:spPr>
                <a:xfrm>
                  <a:off x="5385676" y="2711455"/>
                  <a:ext cx="247152" cy="405518"/>
                </a:xfrm>
                <a:prstGeom prst="rect">
                  <a:avLst/>
                </a:prstGeom>
                <a:noFill/>
                <a:ln>
                  <a:noFill/>
                </a:ln>
              </p:spPr>
            </p:pic>
          </p:grpSp>
        </p:grpSp>
      </p:grpSp>
      <p:grpSp>
        <p:nvGrpSpPr>
          <p:cNvPr id="3926" name="Google Shape;3926;p68"/>
          <p:cNvGrpSpPr/>
          <p:nvPr/>
        </p:nvGrpSpPr>
        <p:grpSpPr>
          <a:xfrm flipH="1">
            <a:off x="6040438" y="4413250"/>
            <a:ext cx="260350" cy="320675"/>
            <a:chOff x="2839" y="3501"/>
            <a:chExt cx="755" cy="803"/>
          </a:xfrm>
        </p:grpSpPr>
        <p:pic>
          <p:nvPicPr>
            <p:cNvPr descr="desktop_computer_stylized_medium" id="3927" name="Google Shape;3927;p68"/>
            <p:cNvPicPr preferRelativeResize="0"/>
            <p:nvPr/>
          </p:nvPicPr>
          <p:blipFill rotWithShape="1">
            <a:blip r:embed="rId21">
              <a:alphaModFix/>
            </a:blip>
            <a:srcRect b="0" l="0" r="0" t="0"/>
            <a:stretch/>
          </p:blipFill>
          <p:spPr>
            <a:xfrm>
              <a:off x="2839" y="3501"/>
              <a:ext cx="755" cy="803"/>
            </a:xfrm>
            <a:prstGeom prst="rect">
              <a:avLst/>
            </a:prstGeom>
            <a:noFill/>
            <a:ln>
              <a:noFill/>
            </a:ln>
          </p:spPr>
        </p:pic>
        <p:sp>
          <p:nvSpPr>
            <p:cNvPr id="3928" name="Google Shape;3928;p6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3929" name="Google Shape;3929;p68"/>
          <p:cNvGrpSpPr/>
          <p:nvPr/>
        </p:nvGrpSpPr>
        <p:grpSpPr>
          <a:xfrm>
            <a:off x="6956425" y="5365750"/>
            <a:ext cx="233363" cy="312177"/>
            <a:chOff x="877" y="1008"/>
            <a:chExt cx="2747" cy="2626"/>
          </a:xfrm>
        </p:grpSpPr>
        <p:pic>
          <p:nvPicPr>
            <p:cNvPr descr="antenna_stylized" id="3930" name="Google Shape;3930;p68"/>
            <p:cNvPicPr preferRelativeResize="0"/>
            <p:nvPr/>
          </p:nvPicPr>
          <p:blipFill rotWithShape="1">
            <a:blip r:embed="rId22">
              <a:alphaModFix/>
            </a:blip>
            <a:srcRect b="0" l="0" r="0" t="0"/>
            <a:stretch/>
          </p:blipFill>
          <p:spPr>
            <a:xfrm>
              <a:off x="877" y="1008"/>
              <a:ext cx="2725" cy="1421"/>
            </a:xfrm>
            <a:prstGeom prst="rect">
              <a:avLst/>
            </a:prstGeom>
            <a:noFill/>
            <a:ln>
              <a:noFill/>
            </a:ln>
          </p:spPr>
        </p:pic>
        <p:pic>
          <p:nvPicPr>
            <p:cNvPr descr="laptop_keyboard" id="3931" name="Google Shape;3931;p68"/>
            <p:cNvPicPr preferRelativeResize="0"/>
            <p:nvPr/>
          </p:nvPicPr>
          <p:blipFill rotWithShape="1">
            <a:blip r:embed="rId23">
              <a:alphaModFix/>
            </a:blip>
            <a:srcRect b="0" l="0" r="0" t="0"/>
            <a:stretch/>
          </p:blipFill>
          <p:spPr>
            <a:xfrm flipH="1" rot="109064">
              <a:off x="1009" y="2586"/>
              <a:ext cx="2245" cy="1013"/>
            </a:xfrm>
            <a:prstGeom prst="rect">
              <a:avLst/>
            </a:prstGeom>
            <a:noFill/>
            <a:ln>
              <a:noFill/>
            </a:ln>
          </p:spPr>
        </p:pic>
        <p:sp>
          <p:nvSpPr>
            <p:cNvPr id="3932" name="Google Shape;3932;p68"/>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descr="screen" id="3933" name="Google Shape;3933;p68"/>
            <p:cNvPicPr preferRelativeResize="0"/>
            <p:nvPr/>
          </p:nvPicPr>
          <p:blipFill rotWithShape="1">
            <a:blip r:embed="rId24">
              <a:alphaModFix/>
            </a:blip>
            <a:srcRect b="0" l="0" r="0" t="0"/>
            <a:stretch/>
          </p:blipFill>
          <p:spPr>
            <a:xfrm>
              <a:off x="1842" y="1637"/>
              <a:ext cx="1642" cy="1203"/>
            </a:xfrm>
            <a:prstGeom prst="rect">
              <a:avLst/>
            </a:prstGeom>
            <a:noFill/>
            <a:ln>
              <a:noFill/>
            </a:ln>
          </p:spPr>
        </p:pic>
        <p:sp>
          <p:nvSpPr>
            <p:cNvPr id="3934" name="Google Shape;3934;p68"/>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35" name="Google Shape;3935;p68"/>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36" name="Google Shape;3936;p68"/>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37" name="Google Shape;3937;p68"/>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38" name="Google Shape;3938;p68"/>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39" name="Google Shape;3939;p68"/>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940" name="Google Shape;3940;p68"/>
            <p:cNvGrpSpPr/>
            <p:nvPr/>
          </p:nvGrpSpPr>
          <p:grpSpPr>
            <a:xfrm>
              <a:off x="1709" y="3008"/>
              <a:ext cx="507" cy="234"/>
              <a:chOff x="1740" y="2642"/>
              <a:chExt cx="752" cy="327"/>
            </a:xfrm>
          </p:grpSpPr>
          <p:sp>
            <p:nvSpPr>
              <p:cNvPr id="3941" name="Google Shape;3941;p68"/>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42" name="Google Shape;3942;p68"/>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43" name="Google Shape;3943;p68"/>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44" name="Google Shape;3944;p68"/>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45" name="Google Shape;3945;p68"/>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46" name="Google Shape;3946;p68"/>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3947" name="Google Shape;3947;p68"/>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48" name="Google Shape;3948;p68"/>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49" name="Google Shape;3949;p68"/>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50" name="Google Shape;3950;p68"/>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51" name="Google Shape;3951;p68"/>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52" name="Google Shape;3952;p68"/>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3953" name="Google Shape;3953;p68"/>
          <p:cNvGrpSpPr/>
          <p:nvPr/>
        </p:nvGrpSpPr>
        <p:grpSpPr>
          <a:xfrm flipH="1">
            <a:off x="6170613" y="5018088"/>
            <a:ext cx="258762" cy="320675"/>
            <a:chOff x="2839" y="3501"/>
            <a:chExt cx="755" cy="803"/>
          </a:xfrm>
        </p:grpSpPr>
        <p:pic>
          <p:nvPicPr>
            <p:cNvPr descr="desktop_computer_stylized_medium" id="3954" name="Google Shape;3954;p68"/>
            <p:cNvPicPr preferRelativeResize="0"/>
            <p:nvPr/>
          </p:nvPicPr>
          <p:blipFill rotWithShape="1">
            <a:blip r:embed="rId21">
              <a:alphaModFix/>
            </a:blip>
            <a:srcRect b="0" l="0" r="0" t="0"/>
            <a:stretch/>
          </p:blipFill>
          <p:spPr>
            <a:xfrm>
              <a:off x="2839" y="3501"/>
              <a:ext cx="755" cy="803"/>
            </a:xfrm>
            <a:prstGeom prst="rect">
              <a:avLst/>
            </a:prstGeom>
            <a:noFill/>
            <a:ln>
              <a:noFill/>
            </a:ln>
          </p:spPr>
        </p:pic>
        <p:sp>
          <p:nvSpPr>
            <p:cNvPr id="3955" name="Google Shape;3955;p6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3956" name="Google Shape;3956;p68"/>
          <p:cNvGrpSpPr/>
          <p:nvPr/>
        </p:nvGrpSpPr>
        <p:grpSpPr>
          <a:xfrm flipH="1">
            <a:off x="6469063" y="5038725"/>
            <a:ext cx="260350" cy="320675"/>
            <a:chOff x="2839" y="3501"/>
            <a:chExt cx="755" cy="803"/>
          </a:xfrm>
        </p:grpSpPr>
        <p:pic>
          <p:nvPicPr>
            <p:cNvPr descr="desktop_computer_stylized_medium" id="3957" name="Google Shape;3957;p68"/>
            <p:cNvPicPr preferRelativeResize="0"/>
            <p:nvPr/>
          </p:nvPicPr>
          <p:blipFill rotWithShape="1">
            <a:blip r:embed="rId21">
              <a:alphaModFix/>
            </a:blip>
            <a:srcRect b="0" l="0" r="0" t="0"/>
            <a:stretch/>
          </p:blipFill>
          <p:spPr>
            <a:xfrm>
              <a:off x="2839" y="3501"/>
              <a:ext cx="755" cy="803"/>
            </a:xfrm>
            <a:prstGeom prst="rect">
              <a:avLst/>
            </a:prstGeom>
            <a:noFill/>
            <a:ln>
              <a:noFill/>
            </a:ln>
          </p:spPr>
        </p:pic>
        <p:sp>
          <p:nvSpPr>
            <p:cNvPr id="3958" name="Google Shape;3958;p6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3959" name="Google Shape;3959;p68"/>
          <p:cNvGrpSpPr/>
          <p:nvPr/>
        </p:nvGrpSpPr>
        <p:grpSpPr>
          <a:xfrm>
            <a:off x="7205663" y="5308600"/>
            <a:ext cx="239712" cy="257466"/>
            <a:chOff x="877" y="1008"/>
            <a:chExt cx="2747" cy="2626"/>
          </a:xfrm>
        </p:grpSpPr>
        <p:pic>
          <p:nvPicPr>
            <p:cNvPr descr="antenna_stylized" id="3960" name="Google Shape;3960;p68"/>
            <p:cNvPicPr preferRelativeResize="0"/>
            <p:nvPr/>
          </p:nvPicPr>
          <p:blipFill rotWithShape="1">
            <a:blip r:embed="rId25">
              <a:alphaModFix/>
            </a:blip>
            <a:srcRect b="0" l="0" r="0" t="0"/>
            <a:stretch/>
          </p:blipFill>
          <p:spPr>
            <a:xfrm>
              <a:off x="877" y="1008"/>
              <a:ext cx="2725" cy="1421"/>
            </a:xfrm>
            <a:prstGeom prst="rect">
              <a:avLst/>
            </a:prstGeom>
            <a:noFill/>
            <a:ln>
              <a:noFill/>
            </a:ln>
          </p:spPr>
        </p:pic>
        <p:pic>
          <p:nvPicPr>
            <p:cNvPr descr="laptop_keyboard" id="3961" name="Google Shape;3961;p68"/>
            <p:cNvPicPr preferRelativeResize="0"/>
            <p:nvPr/>
          </p:nvPicPr>
          <p:blipFill rotWithShape="1">
            <a:blip r:embed="rId26">
              <a:alphaModFix/>
            </a:blip>
            <a:srcRect b="0" l="0" r="0" t="0"/>
            <a:stretch/>
          </p:blipFill>
          <p:spPr>
            <a:xfrm flipH="1" rot="109064">
              <a:off x="1009" y="2586"/>
              <a:ext cx="2245" cy="1013"/>
            </a:xfrm>
            <a:prstGeom prst="rect">
              <a:avLst/>
            </a:prstGeom>
            <a:noFill/>
            <a:ln>
              <a:noFill/>
            </a:ln>
          </p:spPr>
        </p:pic>
        <p:sp>
          <p:nvSpPr>
            <p:cNvPr id="3962" name="Google Shape;3962;p68"/>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descr="screen" id="3963" name="Google Shape;3963;p68"/>
            <p:cNvPicPr preferRelativeResize="0"/>
            <p:nvPr/>
          </p:nvPicPr>
          <p:blipFill rotWithShape="1">
            <a:blip r:embed="rId27">
              <a:alphaModFix/>
            </a:blip>
            <a:srcRect b="0" l="0" r="0" t="0"/>
            <a:stretch/>
          </p:blipFill>
          <p:spPr>
            <a:xfrm>
              <a:off x="1842" y="1637"/>
              <a:ext cx="1642" cy="1203"/>
            </a:xfrm>
            <a:prstGeom prst="rect">
              <a:avLst/>
            </a:prstGeom>
            <a:noFill/>
            <a:ln>
              <a:noFill/>
            </a:ln>
          </p:spPr>
        </p:pic>
        <p:sp>
          <p:nvSpPr>
            <p:cNvPr id="3964" name="Google Shape;3964;p68"/>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65" name="Google Shape;3965;p68"/>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66" name="Google Shape;3966;p68"/>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67" name="Google Shape;3967;p68"/>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68" name="Google Shape;3968;p68"/>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69" name="Google Shape;3969;p68"/>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970" name="Google Shape;3970;p68"/>
            <p:cNvGrpSpPr/>
            <p:nvPr/>
          </p:nvGrpSpPr>
          <p:grpSpPr>
            <a:xfrm>
              <a:off x="1709" y="3008"/>
              <a:ext cx="507" cy="234"/>
              <a:chOff x="1740" y="2642"/>
              <a:chExt cx="752" cy="327"/>
            </a:xfrm>
          </p:grpSpPr>
          <p:sp>
            <p:nvSpPr>
              <p:cNvPr id="3971" name="Google Shape;3971;p68"/>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72" name="Google Shape;3972;p68"/>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73" name="Google Shape;3973;p68"/>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74" name="Google Shape;3974;p68"/>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75" name="Google Shape;3975;p68"/>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76" name="Google Shape;3976;p68"/>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3977" name="Google Shape;3977;p68"/>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78" name="Google Shape;3978;p68"/>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79" name="Google Shape;3979;p68"/>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80" name="Google Shape;3980;p68"/>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81" name="Google Shape;3981;p68"/>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82" name="Google Shape;3982;p68"/>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3983" name="Google Shape;3983;p68"/>
          <p:cNvSpPr/>
          <p:nvPr/>
        </p:nvSpPr>
        <p:spPr>
          <a:xfrm>
            <a:off x="7670800" y="5149850"/>
            <a:ext cx="25400" cy="333375"/>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84" name="Google Shape;3984;p68"/>
          <p:cNvSpPr/>
          <p:nvPr/>
        </p:nvSpPr>
        <p:spPr>
          <a:xfrm>
            <a:off x="7675563" y="5170488"/>
            <a:ext cx="14287" cy="30797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85" name="Google Shape;3985;p68"/>
          <p:cNvSpPr/>
          <p:nvPr/>
        </p:nvSpPr>
        <p:spPr>
          <a:xfrm>
            <a:off x="7672388" y="5326063"/>
            <a:ext cx="23812" cy="26987"/>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986" name="Google Shape;3986;p68"/>
          <p:cNvSpPr/>
          <p:nvPr/>
        </p:nvSpPr>
        <p:spPr>
          <a:xfrm>
            <a:off x="7575550" y="5187950"/>
            <a:ext cx="53975" cy="635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3987" name="Google Shape;3987;p68"/>
          <p:cNvGrpSpPr/>
          <p:nvPr/>
        </p:nvGrpSpPr>
        <p:grpSpPr>
          <a:xfrm>
            <a:off x="7623103" y="5184478"/>
            <a:ext cx="52099" cy="21380"/>
            <a:chOff x="613" y="2566"/>
            <a:chExt cx="721" cy="144"/>
          </a:xfrm>
        </p:grpSpPr>
        <p:sp>
          <p:nvSpPr>
            <p:cNvPr id="3988" name="Google Shape;3988;p68"/>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3989" name="Google Shape;3989;p6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3990" name="Google Shape;3990;p68"/>
          <p:cNvSpPr/>
          <p:nvPr/>
        </p:nvSpPr>
        <p:spPr>
          <a:xfrm>
            <a:off x="7575550" y="5235575"/>
            <a:ext cx="53975" cy="7938"/>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3991" name="Google Shape;3991;p68"/>
          <p:cNvGrpSpPr/>
          <p:nvPr/>
        </p:nvGrpSpPr>
        <p:grpSpPr>
          <a:xfrm>
            <a:off x="7623247" y="5231852"/>
            <a:ext cx="52099" cy="19050"/>
            <a:chOff x="615" y="2564"/>
            <a:chExt cx="721" cy="139"/>
          </a:xfrm>
        </p:grpSpPr>
        <p:sp>
          <p:nvSpPr>
            <p:cNvPr id="3992" name="Google Shape;3992;p68"/>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3993" name="Google Shape;3993;p6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3994" name="Google Shape;3994;p68"/>
          <p:cNvSpPr/>
          <p:nvPr/>
        </p:nvSpPr>
        <p:spPr>
          <a:xfrm>
            <a:off x="7575550" y="5284788"/>
            <a:ext cx="53975" cy="635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3995" name="Google Shape;3995;p68"/>
          <p:cNvSpPr/>
          <p:nvPr/>
        </p:nvSpPr>
        <p:spPr>
          <a:xfrm>
            <a:off x="7577138" y="5327650"/>
            <a:ext cx="53975" cy="7938"/>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3996" name="Google Shape;3996;p68"/>
          <p:cNvGrpSpPr/>
          <p:nvPr/>
        </p:nvGrpSpPr>
        <p:grpSpPr>
          <a:xfrm>
            <a:off x="7623464" y="5327353"/>
            <a:ext cx="52027" cy="19827"/>
            <a:chOff x="618" y="2586"/>
            <a:chExt cx="720" cy="124"/>
          </a:xfrm>
        </p:grpSpPr>
        <p:sp>
          <p:nvSpPr>
            <p:cNvPr id="3997" name="Google Shape;3997;p68"/>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3998" name="Google Shape;3998;p6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3999" name="Google Shape;3999;p68"/>
          <p:cNvSpPr/>
          <p:nvPr/>
        </p:nvSpPr>
        <p:spPr>
          <a:xfrm>
            <a:off x="7672388" y="5284788"/>
            <a:ext cx="23812" cy="26987"/>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000" name="Google Shape;4000;p68"/>
          <p:cNvGrpSpPr/>
          <p:nvPr/>
        </p:nvGrpSpPr>
        <p:grpSpPr>
          <a:xfrm>
            <a:off x="7623103" y="5280471"/>
            <a:ext cx="52894" cy="19896"/>
            <a:chOff x="613" y="2571"/>
            <a:chExt cx="732" cy="134"/>
          </a:xfrm>
        </p:grpSpPr>
        <p:sp>
          <p:nvSpPr>
            <p:cNvPr id="4001" name="Google Shape;4001;p68"/>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02" name="Google Shape;4002;p6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03" name="Google Shape;4003;p68"/>
          <p:cNvSpPr/>
          <p:nvPr/>
        </p:nvSpPr>
        <p:spPr>
          <a:xfrm>
            <a:off x="7669213" y="5149850"/>
            <a:ext cx="6350" cy="33337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04" name="Google Shape;4004;p68"/>
          <p:cNvSpPr/>
          <p:nvPr/>
        </p:nvSpPr>
        <p:spPr>
          <a:xfrm>
            <a:off x="7673975" y="5233988"/>
            <a:ext cx="22225" cy="30162"/>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05" name="Google Shape;4005;p68"/>
          <p:cNvSpPr/>
          <p:nvPr/>
        </p:nvSpPr>
        <p:spPr>
          <a:xfrm>
            <a:off x="7673975" y="5186363"/>
            <a:ext cx="22225" cy="34925"/>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06" name="Google Shape;4006;p68"/>
          <p:cNvSpPr/>
          <p:nvPr/>
        </p:nvSpPr>
        <p:spPr>
          <a:xfrm>
            <a:off x="7693025" y="5467350"/>
            <a:ext cx="4763" cy="14288"/>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07" name="Google Shape;4007;p68"/>
          <p:cNvSpPr/>
          <p:nvPr/>
        </p:nvSpPr>
        <p:spPr>
          <a:xfrm>
            <a:off x="7673975" y="5467350"/>
            <a:ext cx="22225" cy="30163"/>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08" name="Google Shape;4008;p68"/>
          <p:cNvSpPr/>
          <p:nvPr/>
        </p:nvSpPr>
        <p:spPr>
          <a:xfrm>
            <a:off x="7569200" y="5476875"/>
            <a:ext cx="107950" cy="22225"/>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09" name="Google Shape;4009;p68"/>
          <p:cNvSpPr/>
          <p:nvPr/>
        </p:nvSpPr>
        <p:spPr>
          <a:xfrm>
            <a:off x="7575550" y="5483225"/>
            <a:ext cx="95250" cy="11113"/>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10" name="Google Shape;4010;p68"/>
          <p:cNvSpPr/>
          <p:nvPr/>
        </p:nvSpPr>
        <p:spPr>
          <a:xfrm>
            <a:off x="7583488" y="5434013"/>
            <a:ext cx="14287" cy="20637"/>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11" name="Google Shape;4011;p68"/>
          <p:cNvSpPr/>
          <p:nvPr/>
        </p:nvSpPr>
        <p:spPr>
          <a:xfrm>
            <a:off x="7600950" y="5434013"/>
            <a:ext cx="14288" cy="20637"/>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Noto Sans Symbols"/>
              <a:buNone/>
            </a:pPr>
            <a:r>
              <a:t/>
            </a:r>
            <a:endParaRPr sz="1800">
              <a:solidFill>
                <a:srgbClr val="FF0000"/>
              </a:solidFill>
              <a:latin typeface="Arial"/>
              <a:ea typeface="Arial"/>
              <a:cs typeface="Arial"/>
              <a:sym typeface="Arial"/>
            </a:endParaRPr>
          </a:p>
        </p:txBody>
      </p:sp>
      <p:sp>
        <p:nvSpPr>
          <p:cNvPr id="4012" name="Google Shape;4012;p68"/>
          <p:cNvSpPr/>
          <p:nvPr/>
        </p:nvSpPr>
        <p:spPr>
          <a:xfrm>
            <a:off x="7615238" y="5434013"/>
            <a:ext cx="14287" cy="20637"/>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13" name="Google Shape;4013;p68"/>
          <p:cNvSpPr/>
          <p:nvPr/>
        </p:nvSpPr>
        <p:spPr>
          <a:xfrm>
            <a:off x="7651750" y="5354638"/>
            <a:ext cx="7938" cy="111125"/>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4014" name="Google Shape;4014;p68"/>
          <p:cNvGrpSpPr/>
          <p:nvPr/>
        </p:nvGrpSpPr>
        <p:grpSpPr>
          <a:xfrm flipH="1">
            <a:off x="5886450" y="4794250"/>
            <a:ext cx="258763" cy="320675"/>
            <a:chOff x="2839" y="3501"/>
            <a:chExt cx="755" cy="803"/>
          </a:xfrm>
        </p:grpSpPr>
        <p:pic>
          <p:nvPicPr>
            <p:cNvPr descr="desktop_computer_stylized_medium" id="4015" name="Google Shape;4015;p68"/>
            <p:cNvPicPr preferRelativeResize="0"/>
            <p:nvPr/>
          </p:nvPicPr>
          <p:blipFill rotWithShape="1">
            <a:blip r:embed="rId21">
              <a:alphaModFix/>
            </a:blip>
            <a:srcRect b="0" l="0" r="0" t="0"/>
            <a:stretch/>
          </p:blipFill>
          <p:spPr>
            <a:xfrm>
              <a:off x="2839" y="3501"/>
              <a:ext cx="755" cy="803"/>
            </a:xfrm>
            <a:prstGeom prst="rect">
              <a:avLst/>
            </a:prstGeom>
            <a:noFill/>
            <a:ln>
              <a:noFill/>
            </a:ln>
          </p:spPr>
        </p:pic>
        <p:sp>
          <p:nvSpPr>
            <p:cNvPr id="4016" name="Google Shape;4016;p6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4017" name="Google Shape;4017;p68"/>
          <p:cNvGrpSpPr/>
          <p:nvPr/>
        </p:nvGrpSpPr>
        <p:grpSpPr>
          <a:xfrm>
            <a:off x="5867400" y="1373188"/>
            <a:ext cx="312738" cy="385762"/>
            <a:chOff x="2751" y="1851"/>
            <a:chExt cx="462" cy="478"/>
          </a:xfrm>
        </p:grpSpPr>
        <p:pic>
          <p:nvPicPr>
            <p:cNvPr descr="iphone_stylized_small" id="4018" name="Google Shape;4018;p68"/>
            <p:cNvPicPr preferRelativeResize="0"/>
            <p:nvPr/>
          </p:nvPicPr>
          <p:blipFill rotWithShape="1">
            <a:blip r:embed="rId28">
              <a:alphaModFix/>
            </a:blip>
            <a:srcRect b="0" l="0" r="0" t="0"/>
            <a:stretch/>
          </p:blipFill>
          <p:spPr>
            <a:xfrm>
              <a:off x="2928" y="1922"/>
              <a:ext cx="152" cy="407"/>
            </a:xfrm>
            <a:prstGeom prst="rect">
              <a:avLst/>
            </a:prstGeom>
            <a:noFill/>
            <a:ln>
              <a:noFill/>
            </a:ln>
          </p:spPr>
        </p:pic>
        <p:pic>
          <p:nvPicPr>
            <p:cNvPr descr="antenna_radiation_stylized" id="4019" name="Google Shape;4019;p68"/>
            <p:cNvPicPr preferRelativeResize="0"/>
            <p:nvPr/>
          </p:nvPicPr>
          <p:blipFill rotWithShape="1">
            <a:blip r:embed="rId29">
              <a:alphaModFix/>
            </a:blip>
            <a:srcRect b="0" l="0" r="0" t="0"/>
            <a:stretch/>
          </p:blipFill>
          <p:spPr>
            <a:xfrm>
              <a:off x="2751" y="1851"/>
              <a:ext cx="462" cy="110"/>
            </a:xfrm>
            <a:prstGeom prst="rect">
              <a:avLst/>
            </a:prstGeom>
            <a:noFill/>
            <a:ln>
              <a:noFill/>
            </a:ln>
          </p:spPr>
        </p:pic>
      </p:grpSp>
      <p:grpSp>
        <p:nvGrpSpPr>
          <p:cNvPr id="4020" name="Google Shape;4020;p68"/>
          <p:cNvGrpSpPr/>
          <p:nvPr/>
        </p:nvGrpSpPr>
        <p:grpSpPr>
          <a:xfrm>
            <a:off x="7745413" y="4787900"/>
            <a:ext cx="133350" cy="330200"/>
            <a:chOff x="4140" y="429"/>
            <a:chExt cx="1425" cy="2396"/>
          </a:xfrm>
        </p:grpSpPr>
        <p:sp>
          <p:nvSpPr>
            <p:cNvPr id="4021" name="Google Shape;4021;p6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22" name="Google Shape;4022;p68"/>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23" name="Google Shape;4023;p6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24" name="Google Shape;4024;p6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25" name="Google Shape;4025;p68"/>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4026" name="Google Shape;4026;p68"/>
            <p:cNvGrpSpPr/>
            <p:nvPr/>
          </p:nvGrpSpPr>
          <p:grpSpPr>
            <a:xfrm>
              <a:off x="4748" y="666"/>
              <a:ext cx="578" cy="150"/>
              <a:chOff x="613" y="2566"/>
              <a:chExt cx="721" cy="144"/>
            </a:xfrm>
          </p:grpSpPr>
          <p:sp>
            <p:nvSpPr>
              <p:cNvPr id="4027" name="Google Shape;4027;p68"/>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28" name="Google Shape;4028;p6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29" name="Google Shape;4029;p68"/>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4030" name="Google Shape;4030;p68"/>
            <p:cNvGrpSpPr/>
            <p:nvPr/>
          </p:nvGrpSpPr>
          <p:grpSpPr>
            <a:xfrm>
              <a:off x="4748" y="990"/>
              <a:ext cx="578" cy="134"/>
              <a:chOff x="615" y="2564"/>
              <a:chExt cx="721" cy="139"/>
            </a:xfrm>
          </p:grpSpPr>
          <p:sp>
            <p:nvSpPr>
              <p:cNvPr id="4031" name="Google Shape;4031;p68"/>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32" name="Google Shape;4032;p6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33" name="Google Shape;4033;p68"/>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34" name="Google Shape;4034;p68"/>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4035" name="Google Shape;4035;p68"/>
            <p:cNvGrpSpPr/>
            <p:nvPr/>
          </p:nvGrpSpPr>
          <p:grpSpPr>
            <a:xfrm>
              <a:off x="4738" y="1647"/>
              <a:ext cx="578" cy="135"/>
              <a:chOff x="618" y="2586"/>
              <a:chExt cx="720" cy="124"/>
            </a:xfrm>
          </p:grpSpPr>
          <p:sp>
            <p:nvSpPr>
              <p:cNvPr id="4036" name="Google Shape;4036;p68"/>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37" name="Google Shape;4037;p6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38" name="Google Shape;4038;p6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039" name="Google Shape;4039;p68"/>
            <p:cNvGrpSpPr/>
            <p:nvPr/>
          </p:nvGrpSpPr>
          <p:grpSpPr>
            <a:xfrm>
              <a:off x="4738" y="1330"/>
              <a:ext cx="588" cy="134"/>
              <a:chOff x="613" y="2571"/>
              <a:chExt cx="732" cy="134"/>
            </a:xfrm>
          </p:grpSpPr>
          <p:sp>
            <p:nvSpPr>
              <p:cNvPr id="4040" name="Google Shape;4040;p68"/>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41" name="Google Shape;4041;p6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42" name="Google Shape;4042;p68"/>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43" name="Google Shape;4043;p6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44" name="Google Shape;4044;p6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45" name="Google Shape;4045;p68"/>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46" name="Google Shape;4046;p6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47" name="Google Shape;4047;p68"/>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48" name="Google Shape;4048;p68"/>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49" name="Google Shape;4049;p68"/>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50" name="Google Shape;4050;p68"/>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Noto Sans Symbols"/>
                <a:buNone/>
              </a:pPr>
              <a:r>
                <a:t/>
              </a:r>
              <a:endParaRPr sz="1800">
                <a:solidFill>
                  <a:srgbClr val="FF0000"/>
                </a:solidFill>
                <a:latin typeface="Arial"/>
                <a:ea typeface="Arial"/>
                <a:cs typeface="Arial"/>
                <a:sym typeface="Arial"/>
              </a:endParaRPr>
            </a:p>
          </p:txBody>
        </p:sp>
        <p:sp>
          <p:nvSpPr>
            <p:cNvPr id="4051" name="Google Shape;4051;p68"/>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52" name="Google Shape;4052;p68"/>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grpSp>
        <p:nvGrpSpPr>
          <p:cNvPr id="4053" name="Google Shape;4053;p68"/>
          <p:cNvGrpSpPr/>
          <p:nvPr/>
        </p:nvGrpSpPr>
        <p:grpSpPr>
          <a:xfrm>
            <a:off x="4984750" y="2200275"/>
            <a:ext cx="777875" cy="1476375"/>
            <a:chOff x="6571713" y="2686293"/>
            <a:chExt cx="1038308" cy="1477328"/>
          </a:xfrm>
        </p:grpSpPr>
        <p:sp>
          <p:nvSpPr>
            <p:cNvPr id="4054" name="Google Shape;4054;p68"/>
            <p:cNvSpPr/>
            <p:nvPr/>
          </p:nvSpPr>
          <p:spPr>
            <a:xfrm flipH="1">
              <a:off x="7290053" y="2700590"/>
              <a:ext cx="319968" cy="941995"/>
            </a:xfrm>
            <a:custGeom>
              <a:rect b="b" l="l" r="r" t="t"/>
              <a:pathLst>
                <a:path extrusionOk="0" h="10279" w="10319">
                  <a:moveTo>
                    <a:pt x="2669" y="10279"/>
                  </a:moveTo>
                  <a:lnTo>
                    <a:pt x="0" y="9878"/>
                  </a:lnTo>
                  <a:lnTo>
                    <a:pt x="10319" y="0"/>
                  </a:lnTo>
                  <a:lnTo>
                    <a:pt x="10319" y="8912"/>
                  </a:lnTo>
                  <a:lnTo>
                    <a:pt x="2669" y="10279"/>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055" name="Google Shape;4055;p68"/>
            <p:cNvGrpSpPr/>
            <p:nvPr/>
          </p:nvGrpSpPr>
          <p:grpSpPr>
            <a:xfrm>
              <a:off x="6571713" y="2686293"/>
              <a:ext cx="764135" cy="1477328"/>
              <a:chOff x="6571713" y="2686293"/>
              <a:chExt cx="764135" cy="1477328"/>
            </a:xfrm>
          </p:grpSpPr>
          <p:sp>
            <p:nvSpPr>
              <p:cNvPr id="4056" name="Google Shape;4056;p68"/>
              <p:cNvSpPr/>
              <p:nvPr/>
            </p:nvSpPr>
            <p:spPr>
              <a:xfrm>
                <a:off x="6641641" y="2722830"/>
                <a:ext cx="648413" cy="776788"/>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057" name="Google Shape;4057;p68"/>
              <p:cNvSpPr/>
              <p:nvPr/>
            </p:nvSpPr>
            <p:spPr>
              <a:xfrm>
                <a:off x="6642457" y="3037370"/>
                <a:ext cx="648594" cy="15877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058" name="Google Shape;4058;p68"/>
              <p:cNvSpPr txBox="1"/>
              <p:nvPr/>
            </p:nvSpPr>
            <p:spPr>
              <a:xfrm>
                <a:off x="6571713" y="2686293"/>
                <a:ext cx="764135"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application</a:t>
                </a:r>
                <a:endParaRPr/>
              </a:p>
              <a:p>
                <a:pPr indent="0" lvl="0" marL="0" marR="0" rtl="0" algn="ctr">
                  <a:spcBef>
                    <a:spcPts val="0"/>
                  </a:spcBef>
                  <a:spcAft>
                    <a:spcPts val="0"/>
                  </a:spcAft>
                  <a:buNone/>
                </a:pPr>
                <a:r>
                  <a:rPr lang="en-US" sz="1000">
                    <a:solidFill>
                      <a:srgbClr val="000000"/>
                    </a:solidFill>
                    <a:latin typeface="Arial"/>
                    <a:ea typeface="Arial"/>
                    <a:cs typeface="Arial"/>
                    <a:sym typeface="Arial"/>
                  </a:rPr>
                  <a:t>transport</a:t>
                </a:r>
                <a:endParaRPr/>
              </a:p>
              <a:p>
                <a:pPr indent="0" lvl="0" marL="0" marR="0" rtl="0" algn="ctr">
                  <a:spcBef>
                    <a:spcPts val="0"/>
                  </a:spcBef>
                  <a:spcAft>
                    <a:spcPts val="0"/>
                  </a:spcAft>
                  <a:buNone/>
                </a:pPr>
                <a:r>
                  <a:rPr lang="en-US" sz="1000">
                    <a:solidFill>
                      <a:srgbClr val="FFFFFF"/>
                    </a:solidFill>
                    <a:latin typeface="Arial"/>
                    <a:ea typeface="Arial"/>
                    <a:cs typeface="Arial"/>
                    <a:sym typeface="Arial"/>
                  </a:rPr>
                  <a:t>network</a:t>
                </a:r>
                <a:endParaRPr/>
              </a:p>
              <a:p>
                <a:pPr indent="0" lvl="0" marL="0" marR="0" rtl="0" algn="ctr">
                  <a:spcBef>
                    <a:spcPts val="0"/>
                  </a:spcBef>
                  <a:spcAft>
                    <a:spcPts val="0"/>
                  </a:spcAft>
                  <a:buNone/>
                </a:pPr>
                <a:r>
                  <a:rPr lang="en-US" sz="1000">
                    <a:solidFill>
                      <a:srgbClr val="000000"/>
                    </a:solidFill>
                    <a:latin typeface="Arial"/>
                    <a:ea typeface="Arial"/>
                    <a:cs typeface="Arial"/>
                    <a:sym typeface="Arial"/>
                  </a:rPr>
                  <a:t>link</a:t>
                </a:r>
                <a:endParaRPr/>
              </a:p>
              <a:p>
                <a:pPr indent="0" lvl="0" marL="0" marR="0" rtl="0" algn="ctr">
                  <a:spcBef>
                    <a:spcPts val="0"/>
                  </a:spcBef>
                  <a:spcAft>
                    <a:spcPts val="0"/>
                  </a:spcAft>
                  <a:buNone/>
                </a:pPr>
                <a:r>
                  <a:rPr lang="en-US" sz="1000">
                    <a:solidFill>
                      <a:srgbClr val="000000"/>
                    </a:solidFill>
                    <a:latin typeface="Arial"/>
                    <a:ea typeface="Arial"/>
                    <a:cs typeface="Arial"/>
                    <a:sym typeface="Arial"/>
                  </a:rPr>
                  <a:t>physical</a:t>
                </a:r>
                <a:endParaRPr sz="2400">
                  <a:solidFill>
                    <a:srgbClr val="000000"/>
                  </a:solidFill>
                  <a:latin typeface="Arial"/>
                  <a:ea typeface="Arial"/>
                  <a:cs typeface="Arial"/>
                  <a:sym typeface="Arial"/>
                </a:endParaRPr>
              </a:p>
            </p:txBody>
          </p:sp>
          <p:cxnSp>
            <p:nvCxnSpPr>
              <p:cNvPr id="4059" name="Google Shape;4059;p68"/>
              <p:cNvCxnSpPr/>
              <p:nvPr/>
            </p:nvCxnSpPr>
            <p:spPr>
              <a:xfrm>
                <a:off x="6639521" y="2891213"/>
                <a:ext cx="646295" cy="0"/>
              </a:xfrm>
              <a:prstGeom prst="straightConnector1">
                <a:avLst/>
              </a:prstGeom>
              <a:noFill/>
              <a:ln cap="flat" cmpd="sng" w="12700">
                <a:solidFill>
                  <a:schemeClr val="dk1"/>
                </a:solidFill>
                <a:prstDash val="solid"/>
                <a:round/>
                <a:headEnd len="sm" w="sm" type="none"/>
                <a:tailEnd len="sm" w="sm" type="none"/>
              </a:ln>
            </p:spPr>
          </p:cxnSp>
          <p:cxnSp>
            <p:nvCxnSpPr>
              <p:cNvPr id="4060" name="Google Shape;4060;p68"/>
              <p:cNvCxnSpPr/>
              <p:nvPr/>
            </p:nvCxnSpPr>
            <p:spPr>
              <a:xfrm>
                <a:off x="6639521" y="3040535"/>
                <a:ext cx="646295" cy="0"/>
              </a:xfrm>
              <a:prstGeom prst="straightConnector1">
                <a:avLst/>
              </a:prstGeom>
              <a:noFill/>
              <a:ln cap="flat" cmpd="sng" w="12700">
                <a:solidFill>
                  <a:schemeClr val="dk1"/>
                </a:solidFill>
                <a:prstDash val="solid"/>
                <a:round/>
                <a:headEnd len="sm" w="sm" type="none"/>
                <a:tailEnd len="sm" w="sm" type="none"/>
              </a:ln>
            </p:spPr>
          </p:cxnSp>
          <p:cxnSp>
            <p:nvCxnSpPr>
              <p:cNvPr id="4061" name="Google Shape;4061;p68"/>
              <p:cNvCxnSpPr/>
              <p:nvPr/>
            </p:nvCxnSpPr>
            <p:spPr>
              <a:xfrm>
                <a:off x="6639521" y="3189856"/>
                <a:ext cx="646295" cy="0"/>
              </a:xfrm>
              <a:prstGeom prst="straightConnector1">
                <a:avLst/>
              </a:prstGeom>
              <a:noFill/>
              <a:ln cap="flat" cmpd="sng" w="12700">
                <a:solidFill>
                  <a:schemeClr val="dk1"/>
                </a:solidFill>
                <a:prstDash val="solid"/>
                <a:round/>
                <a:headEnd len="sm" w="sm" type="none"/>
                <a:tailEnd len="sm" w="sm" type="none"/>
              </a:ln>
            </p:spPr>
          </p:cxnSp>
          <p:cxnSp>
            <p:nvCxnSpPr>
              <p:cNvPr id="4062" name="Google Shape;4062;p68"/>
              <p:cNvCxnSpPr/>
              <p:nvPr/>
            </p:nvCxnSpPr>
            <p:spPr>
              <a:xfrm>
                <a:off x="6639521" y="3339177"/>
                <a:ext cx="646295" cy="0"/>
              </a:xfrm>
              <a:prstGeom prst="straightConnector1">
                <a:avLst/>
              </a:prstGeom>
              <a:noFill/>
              <a:ln cap="flat" cmpd="sng" w="12700">
                <a:solidFill>
                  <a:schemeClr val="dk1"/>
                </a:solidFill>
                <a:prstDash val="solid"/>
                <a:round/>
                <a:headEnd len="sm" w="sm" type="none"/>
                <a:tailEnd len="sm" w="sm" type="none"/>
              </a:ln>
            </p:spPr>
          </p:cxnSp>
        </p:grpSp>
      </p:grpSp>
      <p:grpSp>
        <p:nvGrpSpPr>
          <p:cNvPr id="4063" name="Google Shape;4063;p68"/>
          <p:cNvGrpSpPr/>
          <p:nvPr/>
        </p:nvGrpSpPr>
        <p:grpSpPr>
          <a:xfrm>
            <a:off x="7707313" y="4870450"/>
            <a:ext cx="727075" cy="1477963"/>
            <a:chOff x="10202006" y="5357871"/>
            <a:chExt cx="970347" cy="1477328"/>
          </a:xfrm>
        </p:grpSpPr>
        <p:sp>
          <p:nvSpPr>
            <p:cNvPr id="4064" name="Google Shape;4064;p68"/>
            <p:cNvSpPr/>
            <p:nvPr/>
          </p:nvSpPr>
          <p:spPr>
            <a:xfrm>
              <a:off x="10202006" y="5397542"/>
              <a:ext cx="281781" cy="772780"/>
            </a:xfrm>
            <a:custGeom>
              <a:rect b="b" l="l" r="r" t="t"/>
              <a:pathLst>
                <a:path extrusionOk="0" h="10000" w="10001">
                  <a:moveTo>
                    <a:pt x="112" y="7638"/>
                  </a:moveTo>
                  <a:cubicBezTo>
                    <a:pt x="75" y="7370"/>
                    <a:pt x="37" y="7102"/>
                    <a:pt x="0" y="6834"/>
                  </a:cubicBezTo>
                  <a:lnTo>
                    <a:pt x="9647" y="0"/>
                  </a:lnTo>
                  <a:cubicBezTo>
                    <a:pt x="9534" y="4702"/>
                    <a:pt x="10099" y="5298"/>
                    <a:pt x="9986" y="10000"/>
                  </a:cubicBezTo>
                  <a:lnTo>
                    <a:pt x="112" y="7638"/>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065" name="Google Shape;4065;p68"/>
            <p:cNvGrpSpPr/>
            <p:nvPr/>
          </p:nvGrpSpPr>
          <p:grpSpPr>
            <a:xfrm>
              <a:off x="10408218" y="5357871"/>
              <a:ext cx="764135" cy="1477328"/>
              <a:chOff x="6571713" y="2686293"/>
              <a:chExt cx="764135" cy="1477328"/>
            </a:xfrm>
          </p:grpSpPr>
          <p:sp>
            <p:nvSpPr>
              <p:cNvPr id="4066" name="Google Shape;4066;p68"/>
              <p:cNvSpPr/>
              <p:nvPr/>
            </p:nvSpPr>
            <p:spPr>
              <a:xfrm>
                <a:off x="6640927" y="2722790"/>
                <a:ext cx="648310" cy="775953"/>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067" name="Google Shape;4067;p68"/>
              <p:cNvSpPr/>
              <p:nvPr/>
            </p:nvSpPr>
            <p:spPr>
              <a:xfrm>
                <a:off x="6642457" y="3037370"/>
                <a:ext cx="648594" cy="158772"/>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068" name="Google Shape;4068;p68"/>
              <p:cNvSpPr txBox="1"/>
              <p:nvPr/>
            </p:nvSpPr>
            <p:spPr>
              <a:xfrm>
                <a:off x="6571713" y="2686293"/>
                <a:ext cx="764135"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application</a:t>
                </a:r>
                <a:endParaRPr/>
              </a:p>
              <a:p>
                <a:pPr indent="0" lvl="0" marL="0" marR="0" rtl="0" algn="ctr">
                  <a:spcBef>
                    <a:spcPts val="0"/>
                  </a:spcBef>
                  <a:spcAft>
                    <a:spcPts val="0"/>
                  </a:spcAft>
                  <a:buNone/>
                </a:pPr>
                <a:r>
                  <a:rPr lang="en-US" sz="1000">
                    <a:solidFill>
                      <a:srgbClr val="000000"/>
                    </a:solidFill>
                    <a:latin typeface="Arial"/>
                    <a:ea typeface="Arial"/>
                    <a:cs typeface="Arial"/>
                    <a:sym typeface="Arial"/>
                  </a:rPr>
                  <a:t>transport</a:t>
                </a:r>
                <a:endParaRPr/>
              </a:p>
              <a:p>
                <a:pPr indent="0" lvl="0" marL="0" marR="0" rtl="0" algn="ctr">
                  <a:spcBef>
                    <a:spcPts val="0"/>
                  </a:spcBef>
                  <a:spcAft>
                    <a:spcPts val="0"/>
                  </a:spcAft>
                  <a:buNone/>
                </a:pPr>
                <a:r>
                  <a:rPr lang="en-US" sz="1000">
                    <a:solidFill>
                      <a:srgbClr val="FFFFFF"/>
                    </a:solidFill>
                    <a:latin typeface="Arial"/>
                    <a:ea typeface="Arial"/>
                    <a:cs typeface="Arial"/>
                    <a:sym typeface="Arial"/>
                  </a:rPr>
                  <a:t>network</a:t>
                </a:r>
                <a:endParaRPr/>
              </a:p>
              <a:p>
                <a:pPr indent="0" lvl="0" marL="0" marR="0" rtl="0" algn="ctr">
                  <a:spcBef>
                    <a:spcPts val="0"/>
                  </a:spcBef>
                  <a:spcAft>
                    <a:spcPts val="0"/>
                  </a:spcAft>
                  <a:buNone/>
                </a:pPr>
                <a:r>
                  <a:rPr lang="en-US" sz="1000">
                    <a:solidFill>
                      <a:srgbClr val="000000"/>
                    </a:solidFill>
                    <a:latin typeface="Arial"/>
                    <a:ea typeface="Arial"/>
                    <a:cs typeface="Arial"/>
                    <a:sym typeface="Arial"/>
                  </a:rPr>
                  <a:t>link</a:t>
                </a:r>
                <a:endParaRPr/>
              </a:p>
              <a:p>
                <a:pPr indent="0" lvl="0" marL="0" marR="0" rtl="0" algn="ctr">
                  <a:spcBef>
                    <a:spcPts val="0"/>
                  </a:spcBef>
                  <a:spcAft>
                    <a:spcPts val="0"/>
                  </a:spcAft>
                  <a:buNone/>
                </a:pPr>
                <a:r>
                  <a:rPr lang="en-US" sz="1000">
                    <a:solidFill>
                      <a:srgbClr val="000000"/>
                    </a:solidFill>
                    <a:latin typeface="Arial"/>
                    <a:ea typeface="Arial"/>
                    <a:cs typeface="Arial"/>
                    <a:sym typeface="Arial"/>
                  </a:rPr>
                  <a:t>physical</a:t>
                </a:r>
                <a:endParaRPr sz="2400">
                  <a:solidFill>
                    <a:srgbClr val="000000"/>
                  </a:solidFill>
                  <a:latin typeface="Arial"/>
                  <a:ea typeface="Arial"/>
                  <a:cs typeface="Arial"/>
                  <a:sym typeface="Arial"/>
                </a:endParaRPr>
              </a:p>
            </p:txBody>
          </p:sp>
          <p:cxnSp>
            <p:nvCxnSpPr>
              <p:cNvPr id="4069" name="Google Shape;4069;p68"/>
              <p:cNvCxnSpPr/>
              <p:nvPr/>
            </p:nvCxnSpPr>
            <p:spPr>
              <a:xfrm>
                <a:off x="6638808" y="2890993"/>
                <a:ext cx="646192" cy="0"/>
              </a:xfrm>
              <a:prstGeom prst="straightConnector1">
                <a:avLst/>
              </a:prstGeom>
              <a:noFill/>
              <a:ln cap="flat" cmpd="sng" w="12700">
                <a:solidFill>
                  <a:schemeClr val="dk1"/>
                </a:solidFill>
                <a:prstDash val="solid"/>
                <a:round/>
                <a:headEnd len="sm" w="sm" type="none"/>
                <a:tailEnd len="sm" w="sm" type="none"/>
              </a:ln>
            </p:spPr>
          </p:cxnSp>
          <p:cxnSp>
            <p:nvCxnSpPr>
              <p:cNvPr id="4070" name="Google Shape;4070;p68"/>
              <p:cNvCxnSpPr/>
              <p:nvPr/>
            </p:nvCxnSpPr>
            <p:spPr>
              <a:xfrm>
                <a:off x="6638808" y="3040154"/>
                <a:ext cx="646192" cy="0"/>
              </a:xfrm>
              <a:prstGeom prst="straightConnector1">
                <a:avLst/>
              </a:prstGeom>
              <a:noFill/>
              <a:ln cap="flat" cmpd="sng" w="12700">
                <a:solidFill>
                  <a:schemeClr val="dk1"/>
                </a:solidFill>
                <a:prstDash val="solid"/>
                <a:round/>
                <a:headEnd len="sm" w="sm" type="none"/>
                <a:tailEnd len="sm" w="sm" type="none"/>
              </a:ln>
            </p:spPr>
          </p:cxnSp>
          <p:cxnSp>
            <p:nvCxnSpPr>
              <p:cNvPr id="4071" name="Google Shape;4071;p68"/>
              <p:cNvCxnSpPr/>
              <p:nvPr/>
            </p:nvCxnSpPr>
            <p:spPr>
              <a:xfrm>
                <a:off x="6638808" y="3189315"/>
                <a:ext cx="646192" cy="0"/>
              </a:xfrm>
              <a:prstGeom prst="straightConnector1">
                <a:avLst/>
              </a:prstGeom>
              <a:noFill/>
              <a:ln cap="flat" cmpd="sng" w="12700">
                <a:solidFill>
                  <a:schemeClr val="dk1"/>
                </a:solidFill>
                <a:prstDash val="solid"/>
                <a:round/>
                <a:headEnd len="sm" w="sm" type="none"/>
                <a:tailEnd len="sm" w="sm" type="none"/>
              </a:ln>
            </p:spPr>
          </p:cxnSp>
          <p:cxnSp>
            <p:nvCxnSpPr>
              <p:cNvPr id="4072" name="Google Shape;4072;p68"/>
              <p:cNvCxnSpPr/>
              <p:nvPr/>
            </p:nvCxnSpPr>
            <p:spPr>
              <a:xfrm>
                <a:off x="6638808" y="3338476"/>
                <a:ext cx="646192" cy="0"/>
              </a:xfrm>
              <a:prstGeom prst="straightConnector1">
                <a:avLst/>
              </a:prstGeom>
              <a:noFill/>
              <a:ln cap="flat" cmpd="sng" w="12700">
                <a:solidFill>
                  <a:schemeClr val="dk1"/>
                </a:solidFill>
                <a:prstDash val="solid"/>
                <a:round/>
                <a:headEnd len="sm" w="sm" type="none"/>
                <a:tailEnd len="sm" w="sm" type="none"/>
              </a:ln>
            </p:spPr>
          </p:cxnSp>
        </p:grpSp>
      </p:grpSp>
      <p:grpSp>
        <p:nvGrpSpPr>
          <p:cNvPr id="4073" name="Google Shape;4073;p68"/>
          <p:cNvGrpSpPr/>
          <p:nvPr/>
        </p:nvGrpSpPr>
        <p:grpSpPr>
          <a:xfrm>
            <a:off x="7556500" y="5129213"/>
            <a:ext cx="161925" cy="404812"/>
            <a:chOff x="4140" y="429"/>
            <a:chExt cx="1425" cy="2396"/>
          </a:xfrm>
        </p:grpSpPr>
        <p:sp>
          <p:nvSpPr>
            <p:cNvPr id="4074" name="Google Shape;4074;p6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75" name="Google Shape;4075;p68"/>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76" name="Google Shape;4076;p6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77" name="Google Shape;4077;p6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78" name="Google Shape;4078;p68"/>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4079" name="Google Shape;4079;p68"/>
            <p:cNvGrpSpPr/>
            <p:nvPr/>
          </p:nvGrpSpPr>
          <p:grpSpPr>
            <a:xfrm>
              <a:off x="4748" y="666"/>
              <a:ext cx="578" cy="150"/>
              <a:chOff x="613" y="2566"/>
              <a:chExt cx="721" cy="144"/>
            </a:xfrm>
          </p:grpSpPr>
          <p:sp>
            <p:nvSpPr>
              <p:cNvPr id="4080" name="Google Shape;4080;p68"/>
              <p:cNvSpPr/>
              <p:nvPr/>
            </p:nvSpPr>
            <p:spPr>
              <a:xfrm>
                <a:off x="613" y="2566"/>
                <a:ext cx="721" cy="14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81" name="Google Shape;4081;p6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82" name="Google Shape;4082;p68"/>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4083" name="Google Shape;4083;p68"/>
            <p:cNvGrpSpPr/>
            <p:nvPr/>
          </p:nvGrpSpPr>
          <p:grpSpPr>
            <a:xfrm>
              <a:off x="4748" y="990"/>
              <a:ext cx="578" cy="134"/>
              <a:chOff x="615" y="2564"/>
              <a:chExt cx="721" cy="139"/>
            </a:xfrm>
          </p:grpSpPr>
          <p:sp>
            <p:nvSpPr>
              <p:cNvPr id="4084" name="Google Shape;4084;p68"/>
              <p:cNvSpPr/>
              <p:nvPr/>
            </p:nvSpPr>
            <p:spPr>
              <a:xfrm>
                <a:off x="615" y="2564"/>
                <a:ext cx="721" cy="139"/>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85" name="Google Shape;4085;p6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86" name="Google Shape;4086;p68"/>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87" name="Google Shape;4087;p68"/>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nvGrpSpPr>
            <p:cNvPr id="4088" name="Google Shape;4088;p68"/>
            <p:cNvGrpSpPr/>
            <p:nvPr/>
          </p:nvGrpSpPr>
          <p:grpSpPr>
            <a:xfrm>
              <a:off x="4738" y="1647"/>
              <a:ext cx="578" cy="135"/>
              <a:chOff x="618" y="2586"/>
              <a:chExt cx="720" cy="124"/>
            </a:xfrm>
          </p:grpSpPr>
          <p:sp>
            <p:nvSpPr>
              <p:cNvPr id="4089" name="Google Shape;4089;p68"/>
              <p:cNvSpPr/>
              <p:nvPr/>
            </p:nvSpPr>
            <p:spPr>
              <a:xfrm>
                <a:off x="618" y="2586"/>
                <a:ext cx="720" cy="12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90" name="Google Shape;4090;p6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91" name="Google Shape;4091;p6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092" name="Google Shape;4092;p68"/>
            <p:cNvGrpSpPr/>
            <p:nvPr/>
          </p:nvGrpSpPr>
          <p:grpSpPr>
            <a:xfrm>
              <a:off x="4738" y="1330"/>
              <a:ext cx="588" cy="134"/>
              <a:chOff x="613" y="2571"/>
              <a:chExt cx="732" cy="134"/>
            </a:xfrm>
          </p:grpSpPr>
          <p:sp>
            <p:nvSpPr>
              <p:cNvPr id="4093" name="Google Shape;4093;p68"/>
              <p:cNvSpPr/>
              <p:nvPr/>
            </p:nvSpPr>
            <p:spPr>
              <a:xfrm>
                <a:off x="613" y="2571"/>
                <a:ext cx="732" cy="13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94" name="Google Shape;4094;p6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sp>
          <p:nvSpPr>
            <p:cNvPr id="4095" name="Google Shape;4095;p68"/>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96" name="Google Shape;4096;p6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97" name="Google Shape;4097;p6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98" name="Google Shape;4098;p68"/>
            <p:cNvSpPr/>
            <p:nvPr/>
          </p:nvSpPr>
          <p:spPr>
            <a:xfrm>
              <a:off x="5515" y="2611"/>
              <a:ext cx="50" cy="95"/>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099" name="Google Shape;4099;p6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100" name="Google Shape;4100;p68"/>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101" name="Google Shape;4101;p68"/>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102" name="Google Shape;4102;p68"/>
            <p:cNvSpPr/>
            <p:nvPr/>
          </p:nvSpPr>
          <p:spPr>
            <a:xfrm>
              <a:off x="4309"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103" name="Google Shape;4103;p68"/>
            <p:cNvSpPr/>
            <p:nvPr/>
          </p:nvSpPr>
          <p:spPr>
            <a:xfrm>
              <a:off x="4489" y="2382"/>
              <a:ext cx="159" cy="1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Noto Sans Symbols"/>
                <a:buNone/>
              </a:pPr>
              <a:r>
                <a:t/>
              </a:r>
              <a:endParaRPr sz="1800">
                <a:solidFill>
                  <a:srgbClr val="FF0000"/>
                </a:solidFill>
                <a:latin typeface="Arial"/>
                <a:ea typeface="Arial"/>
                <a:cs typeface="Arial"/>
                <a:sym typeface="Arial"/>
              </a:endParaRPr>
            </a:p>
          </p:txBody>
        </p:sp>
        <p:sp>
          <p:nvSpPr>
            <p:cNvPr id="4104" name="Google Shape;4104;p68"/>
            <p:cNvSpPr/>
            <p:nvPr/>
          </p:nvSpPr>
          <p:spPr>
            <a:xfrm>
              <a:off x="4658" y="2382"/>
              <a:ext cx="159" cy="142"/>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sp>
          <p:nvSpPr>
            <p:cNvPr id="4105" name="Google Shape;4105;p68"/>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sz="2400">
                <a:solidFill>
                  <a:srgbClr val="000000"/>
                </a:solidFill>
                <a:latin typeface="Arial"/>
                <a:ea typeface="Arial"/>
                <a:cs typeface="Arial"/>
                <a:sym typeface="Arial"/>
              </a:endParaRPr>
            </a:p>
          </p:txBody>
        </p:sp>
      </p:grpSp>
      <p:grpSp>
        <p:nvGrpSpPr>
          <p:cNvPr id="4106" name="Google Shape;4106;p68"/>
          <p:cNvGrpSpPr/>
          <p:nvPr/>
        </p:nvGrpSpPr>
        <p:grpSpPr>
          <a:xfrm>
            <a:off x="6878638" y="3470275"/>
            <a:ext cx="276225" cy="239713"/>
            <a:chOff x="7493876" y="2774731"/>
            <a:chExt cx="1481958" cy="894622"/>
          </a:xfrm>
        </p:grpSpPr>
        <p:sp>
          <p:nvSpPr>
            <p:cNvPr id="4107" name="Google Shape;4107;p68"/>
            <p:cNvSpPr/>
            <p:nvPr/>
          </p:nvSpPr>
          <p:spPr>
            <a:xfrm>
              <a:off x="7493876" y="3082812"/>
              <a:ext cx="1481958" cy="586541"/>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4108" name="Google Shape;4108;p68"/>
            <p:cNvSpPr/>
            <p:nvPr/>
          </p:nvSpPr>
          <p:spPr>
            <a:xfrm>
              <a:off x="7493876" y="2774731"/>
              <a:ext cx="1481958" cy="580614"/>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4109" name="Google Shape;4109;p68"/>
            <p:cNvGrpSpPr/>
            <p:nvPr/>
          </p:nvGrpSpPr>
          <p:grpSpPr>
            <a:xfrm>
              <a:off x="7715316" y="2845827"/>
              <a:ext cx="1039077" cy="426574"/>
              <a:chOff x="7788364" y="2882828"/>
              <a:chExt cx="895039" cy="354776"/>
            </a:xfrm>
          </p:grpSpPr>
          <p:sp>
            <p:nvSpPr>
              <p:cNvPr id="4110" name="Google Shape;4110;p68"/>
              <p:cNvSpPr/>
              <p:nvPr/>
            </p:nvSpPr>
            <p:spPr>
              <a:xfrm>
                <a:off x="7810371" y="2882828"/>
                <a:ext cx="851020" cy="197098"/>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11" name="Google Shape;4111;p68"/>
              <p:cNvSpPr/>
              <p:nvPr/>
            </p:nvSpPr>
            <p:spPr>
              <a:xfrm>
                <a:off x="8367936" y="3050361"/>
                <a:ext cx="315467" cy="172462"/>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12" name="Google Shape;4112;p68"/>
              <p:cNvSpPr/>
              <p:nvPr/>
            </p:nvSpPr>
            <p:spPr>
              <a:xfrm>
                <a:off x="7788364" y="3050361"/>
                <a:ext cx="308128" cy="172462"/>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13" name="Google Shape;4113;p68"/>
              <p:cNvSpPr/>
              <p:nvPr/>
            </p:nvSpPr>
            <p:spPr>
              <a:xfrm>
                <a:off x="7898408" y="2971522"/>
                <a:ext cx="674947" cy="266082"/>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4114" name="Google Shape;4114;p68"/>
          <p:cNvGrpSpPr/>
          <p:nvPr/>
        </p:nvGrpSpPr>
        <p:grpSpPr>
          <a:xfrm>
            <a:off x="7256463" y="3513138"/>
            <a:ext cx="274637" cy="239712"/>
            <a:chOff x="7493876" y="2774731"/>
            <a:chExt cx="1481958" cy="894622"/>
          </a:xfrm>
        </p:grpSpPr>
        <p:sp>
          <p:nvSpPr>
            <p:cNvPr id="4115" name="Google Shape;4115;p68"/>
            <p:cNvSpPr/>
            <p:nvPr/>
          </p:nvSpPr>
          <p:spPr>
            <a:xfrm>
              <a:off x="7493876" y="3082813"/>
              <a:ext cx="1481958" cy="586540"/>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4116" name="Google Shape;4116;p68"/>
            <p:cNvSpPr/>
            <p:nvPr/>
          </p:nvSpPr>
          <p:spPr>
            <a:xfrm>
              <a:off x="7493876" y="2774731"/>
              <a:ext cx="1481958" cy="580617"/>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4117" name="Google Shape;4117;p68"/>
            <p:cNvGrpSpPr/>
            <p:nvPr/>
          </p:nvGrpSpPr>
          <p:grpSpPr>
            <a:xfrm>
              <a:off x="7716600" y="2845827"/>
              <a:ext cx="1036511" cy="426577"/>
              <a:chOff x="7789470" y="2882828"/>
              <a:chExt cx="892829" cy="354779"/>
            </a:xfrm>
          </p:grpSpPr>
          <p:sp>
            <p:nvSpPr>
              <p:cNvPr id="4118" name="Google Shape;4118;p68"/>
              <p:cNvSpPr/>
              <p:nvPr/>
            </p:nvSpPr>
            <p:spPr>
              <a:xfrm>
                <a:off x="7811604" y="2882828"/>
                <a:ext cx="848561" cy="197099"/>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19" name="Google Shape;4119;p68"/>
              <p:cNvSpPr/>
              <p:nvPr/>
            </p:nvSpPr>
            <p:spPr>
              <a:xfrm>
                <a:off x="7789470" y="3050362"/>
                <a:ext cx="309908" cy="172460"/>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20" name="Google Shape;4120;p68"/>
              <p:cNvSpPr/>
              <p:nvPr/>
            </p:nvSpPr>
            <p:spPr>
              <a:xfrm>
                <a:off x="7900149" y="2971523"/>
                <a:ext cx="671470" cy="266084"/>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21" name="Google Shape;4121;p68"/>
              <p:cNvSpPr/>
              <p:nvPr/>
            </p:nvSpPr>
            <p:spPr>
              <a:xfrm>
                <a:off x="8365014" y="3050362"/>
                <a:ext cx="317285" cy="172460"/>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4122" name="Google Shape;4122;p68"/>
          <p:cNvGrpSpPr/>
          <p:nvPr/>
        </p:nvGrpSpPr>
        <p:grpSpPr>
          <a:xfrm>
            <a:off x="6092825" y="3479800"/>
            <a:ext cx="266700" cy="174625"/>
            <a:chOff x="7493876" y="2774731"/>
            <a:chExt cx="1481958" cy="894622"/>
          </a:xfrm>
        </p:grpSpPr>
        <p:sp>
          <p:nvSpPr>
            <p:cNvPr id="4123" name="Google Shape;4123;p68"/>
            <p:cNvSpPr/>
            <p:nvPr/>
          </p:nvSpPr>
          <p:spPr>
            <a:xfrm>
              <a:off x="7493876" y="3083782"/>
              <a:ext cx="1481958" cy="585571"/>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4124" name="Google Shape;4124;p68"/>
            <p:cNvSpPr/>
            <p:nvPr/>
          </p:nvSpPr>
          <p:spPr>
            <a:xfrm>
              <a:off x="7493876" y="2774731"/>
              <a:ext cx="1481958" cy="577440"/>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4125" name="Google Shape;4125;p68"/>
            <p:cNvGrpSpPr/>
            <p:nvPr/>
          </p:nvGrpSpPr>
          <p:grpSpPr>
            <a:xfrm>
              <a:off x="7714408" y="2847929"/>
              <a:ext cx="1040901" cy="422910"/>
              <a:chOff x="7787582" y="2884576"/>
              <a:chExt cx="896610" cy="351729"/>
            </a:xfrm>
          </p:grpSpPr>
          <p:sp>
            <p:nvSpPr>
              <p:cNvPr id="4126" name="Google Shape;4126;p68"/>
              <p:cNvSpPr/>
              <p:nvPr/>
            </p:nvSpPr>
            <p:spPr>
              <a:xfrm>
                <a:off x="7810375" y="2884576"/>
                <a:ext cx="851020" cy="196154"/>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27" name="Google Shape;4127;p68"/>
              <p:cNvSpPr/>
              <p:nvPr/>
            </p:nvSpPr>
            <p:spPr>
              <a:xfrm>
                <a:off x="8365060" y="3053674"/>
                <a:ext cx="319132" cy="169103"/>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28" name="Google Shape;4128;p68"/>
              <p:cNvSpPr/>
              <p:nvPr/>
            </p:nvSpPr>
            <p:spPr>
              <a:xfrm>
                <a:off x="7787582" y="3053674"/>
                <a:ext cx="311532" cy="169103"/>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29" name="Google Shape;4129;p68"/>
              <p:cNvSpPr/>
              <p:nvPr/>
            </p:nvSpPr>
            <p:spPr>
              <a:xfrm>
                <a:off x="7893960" y="2972506"/>
                <a:ext cx="676255" cy="263799"/>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4130" name="Google Shape;4130;p68"/>
          <p:cNvGrpSpPr/>
          <p:nvPr/>
        </p:nvGrpSpPr>
        <p:grpSpPr>
          <a:xfrm>
            <a:off x="6991350" y="4289425"/>
            <a:ext cx="295275" cy="217488"/>
            <a:chOff x="7493876" y="2774731"/>
            <a:chExt cx="1481958" cy="894622"/>
          </a:xfrm>
        </p:grpSpPr>
        <p:sp>
          <p:nvSpPr>
            <p:cNvPr id="4131" name="Google Shape;4131;p68"/>
            <p:cNvSpPr/>
            <p:nvPr/>
          </p:nvSpPr>
          <p:spPr>
            <a:xfrm>
              <a:off x="7493876" y="3081646"/>
              <a:ext cx="1481958" cy="587707"/>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4132" name="Google Shape;4132;p68"/>
            <p:cNvSpPr/>
            <p:nvPr/>
          </p:nvSpPr>
          <p:spPr>
            <a:xfrm>
              <a:off x="7493876" y="2774731"/>
              <a:ext cx="1481958" cy="581179"/>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4133" name="Google Shape;4133;p68"/>
            <p:cNvGrpSpPr/>
            <p:nvPr/>
          </p:nvGrpSpPr>
          <p:grpSpPr>
            <a:xfrm>
              <a:off x="7716966" y="2846562"/>
              <a:ext cx="1035778" cy="424454"/>
              <a:chOff x="7789786" y="2883439"/>
              <a:chExt cx="892197" cy="353013"/>
            </a:xfrm>
          </p:grpSpPr>
          <p:sp>
            <p:nvSpPr>
              <p:cNvPr id="4134" name="Google Shape;4134;p68"/>
              <p:cNvSpPr/>
              <p:nvPr/>
            </p:nvSpPr>
            <p:spPr>
              <a:xfrm>
                <a:off x="7817238" y="2883439"/>
                <a:ext cx="844158" cy="195516"/>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35" name="Google Shape;4135;p68"/>
              <p:cNvSpPr/>
              <p:nvPr/>
            </p:nvSpPr>
            <p:spPr>
              <a:xfrm>
                <a:off x="8366282" y="3051798"/>
                <a:ext cx="315701" cy="168362"/>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36" name="Google Shape;4136;p68"/>
              <p:cNvSpPr/>
              <p:nvPr/>
            </p:nvSpPr>
            <p:spPr>
              <a:xfrm>
                <a:off x="7789786" y="3051798"/>
                <a:ext cx="308840" cy="168362"/>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37" name="Google Shape;4137;p68"/>
              <p:cNvSpPr/>
              <p:nvPr/>
            </p:nvSpPr>
            <p:spPr>
              <a:xfrm>
                <a:off x="7899595" y="2970335"/>
                <a:ext cx="672580" cy="266117"/>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grpSp>
        <p:nvGrpSpPr>
          <p:cNvPr id="4138" name="Google Shape;4138;p68"/>
          <p:cNvGrpSpPr/>
          <p:nvPr/>
        </p:nvGrpSpPr>
        <p:grpSpPr>
          <a:xfrm>
            <a:off x="5886450" y="2976563"/>
            <a:ext cx="2255838" cy="1822450"/>
            <a:chOff x="7774998" y="3463448"/>
            <a:chExt cx="3007624" cy="1822076"/>
          </a:xfrm>
        </p:grpSpPr>
        <p:grpSp>
          <p:nvGrpSpPr>
            <p:cNvPr id="4139" name="Google Shape;4139;p68"/>
            <p:cNvGrpSpPr/>
            <p:nvPr/>
          </p:nvGrpSpPr>
          <p:grpSpPr>
            <a:xfrm>
              <a:off x="7774998" y="4090381"/>
              <a:ext cx="571917" cy="824105"/>
              <a:chOff x="7774998" y="4090381"/>
              <a:chExt cx="571917" cy="824105"/>
            </a:xfrm>
          </p:grpSpPr>
          <p:sp>
            <p:nvSpPr>
              <p:cNvPr id="4140" name="Google Shape;4140;p68"/>
              <p:cNvSpPr/>
              <p:nvPr/>
            </p:nvSpPr>
            <p:spPr>
              <a:xfrm rot="10800000">
                <a:off x="7819446" y="4090381"/>
                <a:ext cx="486807" cy="153956"/>
              </a:xfrm>
              <a:custGeom>
                <a:rect b="b" l="l" r="r" t="t"/>
                <a:pathLst>
                  <a:path extrusionOk="0" h="10000" w="14245">
                    <a:moveTo>
                      <a:pt x="3097" y="10000"/>
                    </a:moveTo>
                    <a:lnTo>
                      <a:pt x="689" y="7620"/>
                    </a:lnTo>
                    <a:cubicBezTo>
                      <a:pt x="459" y="5080"/>
                      <a:pt x="230" y="2540"/>
                      <a:pt x="0" y="0"/>
                    </a:cubicBezTo>
                    <a:lnTo>
                      <a:pt x="14245" y="633"/>
                    </a:lnTo>
                    <a:lnTo>
                      <a:pt x="3097" y="10000"/>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141" name="Google Shape;4141;p68"/>
              <p:cNvGrpSpPr/>
              <p:nvPr/>
            </p:nvGrpSpPr>
            <p:grpSpPr>
              <a:xfrm>
                <a:off x="7774998" y="4206600"/>
                <a:ext cx="571917" cy="707886"/>
                <a:chOff x="9980560" y="726571"/>
                <a:chExt cx="659732" cy="707886"/>
              </a:xfrm>
            </p:grpSpPr>
            <p:sp>
              <p:nvSpPr>
                <p:cNvPr id="4142" name="Google Shape;4142;p68"/>
                <p:cNvSpPr/>
                <p:nvPr/>
              </p:nvSpPr>
              <p:spPr>
                <a:xfrm>
                  <a:off x="10041599" y="761134"/>
                  <a:ext cx="559111" cy="388857"/>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43" name="Google Shape;4143;p68"/>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44" name="Google Shape;4144;p68"/>
                <p:cNvSpPr txBox="1"/>
                <p:nvPr/>
              </p:nvSpPr>
              <p:spPr>
                <a:xfrm>
                  <a:off x="9980560" y="726571"/>
                  <a:ext cx="6597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FFFFFF"/>
                      </a:solidFill>
                      <a:latin typeface="Arial"/>
                      <a:ea typeface="Arial"/>
                      <a:cs typeface="Arial"/>
                      <a:sym typeface="Arial"/>
                    </a:rPr>
                    <a:t>network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link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physical</a:t>
                  </a:r>
                  <a:endParaRPr sz="2400">
                    <a:solidFill>
                      <a:srgbClr val="000000"/>
                    </a:solidFill>
                    <a:latin typeface="Arial"/>
                    <a:ea typeface="Arial"/>
                    <a:cs typeface="Arial"/>
                    <a:sym typeface="Arial"/>
                  </a:endParaRPr>
                </a:p>
              </p:txBody>
            </p:sp>
            <p:cxnSp>
              <p:nvCxnSpPr>
                <p:cNvPr id="4145" name="Google Shape;4145;p68"/>
                <p:cNvCxnSpPr/>
                <p:nvPr/>
              </p:nvCxnSpPr>
              <p:spPr>
                <a:xfrm>
                  <a:off x="10039157" y="894457"/>
                  <a:ext cx="556671" cy="0"/>
                </a:xfrm>
                <a:prstGeom prst="straightConnector1">
                  <a:avLst/>
                </a:prstGeom>
                <a:noFill/>
                <a:ln cap="flat" cmpd="sng" w="12700">
                  <a:solidFill>
                    <a:schemeClr val="dk1"/>
                  </a:solidFill>
                  <a:prstDash val="solid"/>
                  <a:round/>
                  <a:headEnd len="sm" w="sm" type="none"/>
                  <a:tailEnd len="sm" w="sm" type="none"/>
                </a:ln>
              </p:spPr>
            </p:cxnSp>
            <p:cxnSp>
              <p:nvCxnSpPr>
                <p:cNvPr id="4146" name="Google Shape;4146;p68"/>
                <p:cNvCxnSpPr/>
                <p:nvPr/>
              </p:nvCxnSpPr>
              <p:spPr>
                <a:xfrm>
                  <a:off x="10039157" y="1018256"/>
                  <a:ext cx="556671" cy="0"/>
                </a:xfrm>
                <a:prstGeom prst="straightConnector1">
                  <a:avLst/>
                </a:prstGeom>
                <a:noFill/>
                <a:ln cap="flat" cmpd="sng" w="12700">
                  <a:solidFill>
                    <a:schemeClr val="dk1"/>
                  </a:solidFill>
                  <a:prstDash val="solid"/>
                  <a:round/>
                  <a:headEnd len="sm" w="sm" type="none"/>
                  <a:tailEnd len="sm" w="sm" type="none"/>
                </a:ln>
              </p:spPr>
            </p:cxnSp>
          </p:grpSp>
        </p:grpSp>
        <p:grpSp>
          <p:nvGrpSpPr>
            <p:cNvPr id="4147" name="Google Shape;4147;p68"/>
            <p:cNvGrpSpPr/>
            <p:nvPr/>
          </p:nvGrpSpPr>
          <p:grpSpPr>
            <a:xfrm>
              <a:off x="8692628" y="3463448"/>
              <a:ext cx="571917" cy="707886"/>
              <a:chOff x="8692628" y="3463448"/>
              <a:chExt cx="571917" cy="707886"/>
            </a:xfrm>
          </p:grpSpPr>
          <p:sp>
            <p:nvSpPr>
              <p:cNvPr id="4148" name="Google Shape;4148;p68"/>
              <p:cNvSpPr/>
              <p:nvPr/>
            </p:nvSpPr>
            <p:spPr>
              <a:xfrm flipH="1">
                <a:off x="8735914" y="3882462"/>
                <a:ext cx="488924" cy="155543"/>
              </a:xfrm>
              <a:custGeom>
                <a:rect b="b" l="l" r="r" t="t"/>
                <a:pathLst>
                  <a:path extrusionOk="0" h="10000" w="14245">
                    <a:moveTo>
                      <a:pt x="3097" y="10000"/>
                    </a:moveTo>
                    <a:lnTo>
                      <a:pt x="689" y="7620"/>
                    </a:lnTo>
                    <a:cubicBezTo>
                      <a:pt x="459" y="5080"/>
                      <a:pt x="230" y="2540"/>
                      <a:pt x="0" y="0"/>
                    </a:cubicBezTo>
                    <a:lnTo>
                      <a:pt x="14245" y="633"/>
                    </a:lnTo>
                    <a:lnTo>
                      <a:pt x="3097" y="10000"/>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149" name="Google Shape;4149;p68"/>
              <p:cNvGrpSpPr/>
              <p:nvPr/>
            </p:nvGrpSpPr>
            <p:grpSpPr>
              <a:xfrm>
                <a:off x="8692628" y="3463448"/>
                <a:ext cx="571917" cy="707886"/>
                <a:chOff x="9980560" y="726571"/>
                <a:chExt cx="659732" cy="707886"/>
              </a:xfrm>
            </p:grpSpPr>
            <p:sp>
              <p:nvSpPr>
                <p:cNvPr id="4150" name="Google Shape;4150;p68"/>
                <p:cNvSpPr/>
                <p:nvPr/>
              </p:nvSpPr>
              <p:spPr>
                <a:xfrm>
                  <a:off x="10042700" y="761489"/>
                  <a:ext cx="559111" cy="388857"/>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51" name="Google Shape;4151;p68"/>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52" name="Google Shape;4152;p68"/>
                <p:cNvSpPr txBox="1"/>
                <p:nvPr/>
              </p:nvSpPr>
              <p:spPr>
                <a:xfrm>
                  <a:off x="9980560" y="726571"/>
                  <a:ext cx="6597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FFFFFF"/>
                      </a:solidFill>
                      <a:latin typeface="Arial"/>
                      <a:ea typeface="Arial"/>
                      <a:cs typeface="Arial"/>
                      <a:sym typeface="Arial"/>
                    </a:rPr>
                    <a:t>network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link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physical</a:t>
                  </a:r>
                  <a:endParaRPr sz="2400">
                    <a:solidFill>
                      <a:srgbClr val="000000"/>
                    </a:solidFill>
                    <a:latin typeface="Arial"/>
                    <a:ea typeface="Arial"/>
                    <a:cs typeface="Arial"/>
                    <a:sym typeface="Arial"/>
                  </a:endParaRPr>
                </a:p>
              </p:txBody>
            </p:sp>
            <p:cxnSp>
              <p:nvCxnSpPr>
                <p:cNvPr id="4153" name="Google Shape;4153;p68"/>
                <p:cNvCxnSpPr/>
                <p:nvPr/>
              </p:nvCxnSpPr>
              <p:spPr>
                <a:xfrm>
                  <a:off x="10040258" y="894812"/>
                  <a:ext cx="556671" cy="0"/>
                </a:xfrm>
                <a:prstGeom prst="straightConnector1">
                  <a:avLst/>
                </a:prstGeom>
                <a:noFill/>
                <a:ln cap="flat" cmpd="sng" w="12700">
                  <a:solidFill>
                    <a:schemeClr val="dk1"/>
                  </a:solidFill>
                  <a:prstDash val="solid"/>
                  <a:round/>
                  <a:headEnd len="sm" w="sm" type="none"/>
                  <a:tailEnd len="sm" w="sm" type="none"/>
                </a:ln>
              </p:spPr>
            </p:cxnSp>
            <p:cxnSp>
              <p:nvCxnSpPr>
                <p:cNvPr id="4154" name="Google Shape;4154;p68"/>
                <p:cNvCxnSpPr/>
                <p:nvPr/>
              </p:nvCxnSpPr>
              <p:spPr>
                <a:xfrm>
                  <a:off x="10040258" y="1018611"/>
                  <a:ext cx="556671" cy="0"/>
                </a:xfrm>
                <a:prstGeom prst="straightConnector1">
                  <a:avLst/>
                </a:prstGeom>
                <a:noFill/>
                <a:ln cap="flat" cmpd="sng" w="12700">
                  <a:solidFill>
                    <a:schemeClr val="dk1"/>
                  </a:solidFill>
                  <a:prstDash val="solid"/>
                  <a:round/>
                  <a:headEnd len="sm" w="sm" type="none"/>
                  <a:tailEnd len="sm" w="sm" type="none"/>
                </a:ln>
              </p:spPr>
            </p:cxnSp>
          </p:grpSp>
        </p:grpSp>
        <p:grpSp>
          <p:nvGrpSpPr>
            <p:cNvPr id="4155" name="Google Shape;4155;p68"/>
            <p:cNvGrpSpPr/>
            <p:nvPr/>
          </p:nvGrpSpPr>
          <p:grpSpPr>
            <a:xfrm>
              <a:off x="9846130" y="3502221"/>
              <a:ext cx="571917" cy="707886"/>
              <a:chOff x="9846130" y="3502221"/>
              <a:chExt cx="571917" cy="707886"/>
            </a:xfrm>
          </p:grpSpPr>
          <p:sp>
            <p:nvSpPr>
              <p:cNvPr id="4156" name="Google Shape;4156;p68"/>
              <p:cNvSpPr/>
              <p:nvPr/>
            </p:nvSpPr>
            <p:spPr>
              <a:xfrm>
                <a:off x="9906368" y="3925315"/>
                <a:ext cx="465641" cy="184112"/>
              </a:xfrm>
              <a:custGeom>
                <a:rect b="b" l="l" r="r" t="t"/>
                <a:pathLst>
                  <a:path extrusionOk="0" h="12676" w="10000">
                    <a:moveTo>
                      <a:pt x="1334" y="12676"/>
                    </a:moveTo>
                    <a:lnTo>
                      <a:pt x="51" y="7461"/>
                    </a:lnTo>
                    <a:cubicBezTo>
                      <a:pt x="-117" y="4751"/>
                      <a:pt x="199" y="2710"/>
                      <a:pt x="30" y="0"/>
                    </a:cubicBezTo>
                    <a:lnTo>
                      <a:pt x="10000" y="6"/>
                    </a:lnTo>
                    <a:lnTo>
                      <a:pt x="1334" y="12676"/>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157" name="Google Shape;4157;p68"/>
              <p:cNvGrpSpPr/>
              <p:nvPr/>
            </p:nvGrpSpPr>
            <p:grpSpPr>
              <a:xfrm>
                <a:off x="9846130" y="3502221"/>
                <a:ext cx="571917" cy="707886"/>
                <a:chOff x="9980560" y="726571"/>
                <a:chExt cx="659732" cy="707886"/>
              </a:xfrm>
            </p:grpSpPr>
            <p:sp>
              <p:nvSpPr>
                <p:cNvPr id="4158" name="Google Shape;4158;p68"/>
                <p:cNvSpPr/>
                <p:nvPr/>
              </p:nvSpPr>
              <p:spPr>
                <a:xfrm>
                  <a:off x="10042722" y="760808"/>
                  <a:ext cx="559113" cy="388857"/>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59" name="Google Shape;4159;p68"/>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60" name="Google Shape;4160;p68"/>
                <p:cNvSpPr txBox="1"/>
                <p:nvPr/>
              </p:nvSpPr>
              <p:spPr>
                <a:xfrm>
                  <a:off x="9980560" y="726571"/>
                  <a:ext cx="6597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FFFFFF"/>
                      </a:solidFill>
                      <a:latin typeface="Arial"/>
                      <a:ea typeface="Arial"/>
                      <a:cs typeface="Arial"/>
                      <a:sym typeface="Arial"/>
                    </a:rPr>
                    <a:t>network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link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physical</a:t>
                  </a:r>
                  <a:endParaRPr sz="2400">
                    <a:solidFill>
                      <a:srgbClr val="000000"/>
                    </a:solidFill>
                    <a:latin typeface="Arial"/>
                    <a:ea typeface="Arial"/>
                    <a:cs typeface="Arial"/>
                    <a:sym typeface="Arial"/>
                  </a:endParaRPr>
                </a:p>
              </p:txBody>
            </p:sp>
            <p:cxnSp>
              <p:nvCxnSpPr>
                <p:cNvPr id="4161" name="Google Shape;4161;p68"/>
                <p:cNvCxnSpPr/>
                <p:nvPr/>
              </p:nvCxnSpPr>
              <p:spPr>
                <a:xfrm>
                  <a:off x="10040281" y="894131"/>
                  <a:ext cx="556671" cy="0"/>
                </a:xfrm>
                <a:prstGeom prst="straightConnector1">
                  <a:avLst/>
                </a:prstGeom>
                <a:noFill/>
                <a:ln cap="flat" cmpd="sng" w="12700">
                  <a:solidFill>
                    <a:schemeClr val="dk1"/>
                  </a:solidFill>
                  <a:prstDash val="solid"/>
                  <a:round/>
                  <a:headEnd len="sm" w="sm" type="none"/>
                  <a:tailEnd len="sm" w="sm" type="none"/>
                </a:ln>
              </p:spPr>
            </p:cxnSp>
            <p:cxnSp>
              <p:nvCxnSpPr>
                <p:cNvPr id="4162" name="Google Shape;4162;p68"/>
                <p:cNvCxnSpPr/>
                <p:nvPr/>
              </p:nvCxnSpPr>
              <p:spPr>
                <a:xfrm>
                  <a:off x="10040281" y="1017930"/>
                  <a:ext cx="556671" cy="0"/>
                </a:xfrm>
                <a:prstGeom prst="straightConnector1">
                  <a:avLst/>
                </a:prstGeom>
                <a:noFill/>
                <a:ln cap="flat" cmpd="sng" w="12700">
                  <a:solidFill>
                    <a:schemeClr val="dk1"/>
                  </a:solidFill>
                  <a:prstDash val="solid"/>
                  <a:round/>
                  <a:headEnd len="sm" w="sm" type="none"/>
                  <a:tailEnd len="sm" w="sm" type="none"/>
                </a:ln>
              </p:spPr>
            </p:cxnSp>
          </p:grpSp>
        </p:grpSp>
        <p:grpSp>
          <p:nvGrpSpPr>
            <p:cNvPr id="4163" name="Google Shape;4163;p68"/>
            <p:cNvGrpSpPr/>
            <p:nvPr/>
          </p:nvGrpSpPr>
          <p:grpSpPr>
            <a:xfrm>
              <a:off x="9554792" y="4299763"/>
              <a:ext cx="571917" cy="707886"/>
              <a:chOff x="9554792" y="4299763"/>
              <a:chExt cx="571917" cy="707886"/>
            </a:xfrm>
          </p:grpSpPr>
          <p:sp>
            <p:nvSpPr>
              <p:cNvPr id="4164" name="Google Shape;4164;p68"/>
              <p:cNvSpPr/>
              <p:nvPr/>
            </p:nvSpPr>
            <p:spPr>
              <a:xfrm>
                <a:off x="9599467" y="4725251"/>
                <a:ext cx="465641" cy="204746"/>
              </a:xfrm>
              <a:custGeom>
                <a:rect b="b" l="l" r="r" t="t"/>
                <a:pathLst>
                  <a:path extrusionOk="0" h="14237" w="10000">
                    <a:moveTo>
                      <a:pt x="434" y="14237"/>
                    </a:moveTo>
                    <a:cubicBezTo>
                      <a:pt x="306" y="11978"/>
                      <a:pt x="179" y="9720"/>
                      <a:pt x="51" y="7461"/>
                    </a:cubicBezTo>
                    <a:cubicBezTo>
                      <a:pt x="-117" y="4751"/>
                      <a:pt x="199" y="2710"/>
                      <a:pt x="30" y="0"/>
                    </a:cubicBezTo>
                    <a:lnTo>
                      <a:pt x="10000" y="6"/>
                    </a:lnTo>
                    <a:lnTo>
                      <a:pt x="434" y="14237"/>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165" name="Google Shape;4165;p68"/>
              <p:cNvGrpSpPr/>
              <p:nvPr/>
            </p:nvGrpSpPr>
            <p:grpSpPr>
              <a:xfrm>
                <a:off x="9554792" y="4299763"/>
                <a:ext cx="571917" cy="707886"/>
                <a:chOff x="9980560" y="726571"/>
                <a:chExt cx="659732" cy="707886"/>
              </a:xfrm>
            </p:grpSpPr>
            <p:sp>
              <p:nvSpPr>
                <p:cNvPr id="4166" name="Google Shape;4166;p68"/>
                <p:cNvSpPr/>
                <p:nvPr/>
              </p:nvSpPr>
              <p:spPr>
                <a:xfrm>
                  <a:off x="10041861" y="761614"/>
                  <a:ext cx="559113" cy="388858"/>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67" name="Google Shape;4167;p68"/>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68" name="Google Shape;4168;p68"/>
                <p:cNvSpPr txBox="1"/>
                <p:nvPr/>
              </p:nvSpPr>
              <p:spPr>
                <a:xfrm>
                  <a:off x="9980560" y="726571"/>
                  <a:ext cx="6597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FFFFFF"/>
                      </a:solidFill>
                      <a:latin typeface="Arial"/>
                      <a:ea typeface="Arial"/>
                      <a:cs typeface="Arial"/>
                      <a:sym typeface="Arial"/>
                    </a:rPr>
                    <a:t>network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link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physical</a:t>
                  </a:r>
                  <a:endParaRPr sz="2400">
                    <a:solidFill>
                      <a:srgbClr val="000000"/>
                    </a:solidFill>
                    <a:latin typeface="Arial"/>
                    <a:ea typeface="Arial"/>
                    <a:cs typeface="Arial"/>
                    <a:sym typeface="Arial"/>
                  </a:endParaRPr>
                </a:p>
              </p:txBody>
            </p:sp>
            <p:cxnSp>
              <p:nvCxnSpPr>
                <p:cNvPr id="4169" name="Google Shape;4169;p68"/>
                <p:cNvCxnSpPr/>
                <p:nvPr/>
              </p:nvCxnSpPr>
              <p:spPr>
                <a:xfrm>
                  <a:off x="10039420" y="894937"/>
                  <a:ext cx="556671" cy="0"/>
                </a:xfrm>
                <a:prstGeom prst="straightConnector1">
                  <a:avLst/>
                </a:prstGeom>
                <a:noFill/>
                <a:ln cap="flat" cmpd="sng" w="12700">
                  <a:solidFill>
                    <a:schemeClr val="dk1"/>
                  </a:solidFill>
                  <a:prstDash val="solid"/>
                  <a:round/>
                  <a:headEnd len="sm" w="sm" type="none"/>
                  <a:tailEnd len="sm" w="sm" type="none"/>
                </a:ln>
              </p:spPr>
            </p:cxnSp>
            <p:cxnSp>
              <p:nvCxnSpPr>
                <p:cNvPr id="4170" name="Google Shape;4170;p68"/>
                <p:cNvCxnSpPr/>
                <p:nvPr/>
              </p:nvCxnSpPr>
              <p:spPr>
                <a:xfrm>
                  <a:off x="10039420" y="1018736"/>
                  <a:ext cx="556671" cy="0"/>
                </a:xfrm>
                <a:prstGeom prst="straightConnector1">
                  <a:avLst/>
                </a:prstGeom>
                <a:noFill/>
                <a:ln cap="flat" cmpd="sng" w="12700">
                  <a:solidFill>
                    <a:schemeClr val="dk1"/>
                  </a:solidFill>
                  <a:prstDash val="solid"/>
                  <a:round/>
                  <a:headEnd len="sm" w="sm" type="none"/>
                  <a:tailEnd len="sm" w="sm" type="none"/>
                </a:ln>
              </p:spPr>
            </p:cxnSp>
          </p:grpSp>
        </p:grpSp>
        <p:grpSp>
          <p:nvGrpSpPr>
            <p:cNvPr id="4171" name="Google Shape;4171;p68"/>
            <p:cNvGrpSpPr/>
            <p:nvPr/>
          </p:nvGrpSpPr>
          <p:grpSpPr>
            <a:xfrm>
              <a:off x="10154005" y="4577638"/>
              <a:ext cx="628618" cy="707886"/>
              <a:chOff x="10154005" y="4577638"/>
              <a:chExt cx="628618" cy="707886"/>
            </a:xfrm>
          </p:grpSpPr>
          <p:sp>
            <p:nvSpPr>
              <p:cNvPr id="4172" name="Google Shape;4172;p68"/>
              <p:cNvSpPr/>
              <p:nvPr/>
            </p:nvSpPr>
            <p:spPr>
              <a:xfrm>
                <a:off x="10154005" y="5003007"/>
                <a:ext cx="590519" cy="150781"/>
              </a:xfrm>
              <a:custGeom>
                <a:rect b="b" l="l" r="r" t="t"/>
                <a:pathLst>
                  <a:path extrusionOk="0" h="10440" w="12649">
                    <a:moveTo>
                      <a:pt x="175" y="10440"/>
                    </a:moveTo>
                    <a:cubicBezTo>
                      <a:pt x="47" y="8181"/>
                      <a:pt x="128" y="9045"/>
                      <a:pt x="0" y="6786"/>
                    </a:cubicBezTo>
                    <a:cubicBezTo>
                      <a:pt x="1563" y="2515"/>
                      <a:pt x="1463" y="3373"/>
                      <a:pt x="2263" y="217"/>
                    </a:cubicBezTo>
                    <a:lnTo>
                      <a:pt x="12649" y="0"/>
                    </a:lnTo>
                    <a:lnTo>
                      <a:pt x="175" y="10440"/>
                    </a:lnTo>
                    <a:close/>
                  </a:path>
                </a:pathLst>
              </a:custGeom>
              <a:gradFill>
                <a:gsLst>
                  <a:gs pos="0">
                    <a:schemeClr val="lt1"/>
                  </a:gs>
                  <a:gs pos="99000">
                    <a:srgbClr val="BFBFBF"/>
                  </a:gs>
                  <a:gs pos="100000">
                    <a:srgbClr val="BFBFBF"/>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173" name="Google Shape;4173;p68"/>
              <p:cNvGrpSpPr/>
              <p:nvPr/>
            </p:nvGrpSpPr>
            <p:grpSpPr>
              <a:xfrm>
                <a:off x="10210705" y="4577638"/>
                <a:ext cx="571917" cy="707886"/>
                <a:chOff x="9980560" y="726571"/>
                <a:chExt cx="659732" cy="707886"/>
              </a:xfrm>
            </p:grpSpPr>
            <p:sp>
              <p:nvSpPr>
                <p:cNvPr id="4174" name="Google Shape;4174;p68"/>
                <p:cNvSpPr/>
                <p:nvPr/>
              </p:nvSpPr>
              <p:spPr>
                <a:xfrm>
                  <a:off x="10042114" y="761495"/>
                  <a:ext cx="559113" cy="388857"/>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75" name="Google Shape;4175;p68"/>
                <p:cNvSpPr/>
                <p:nvPr/>
              </p:nvSpPr>
              <p:spPr>
                <a:xfrm>
                  <a:off x="10041638" y="769755"/>
                  <a:ext cx="559977" cy="130804"/>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176" name="Google Shape;4176;p68"/>
                <p:cNvSpPr txBox="1"/>
                <p:nvPr/>
              </p:nvSpPr>
              <p:spPr>
                <a:xfrm>
                  <a:off x="9980560" y="726571"/>
                  <a:ext cx="6597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FFFFFF"/>
                      </a:solidFill>
                      <a:latin typeface="Arial"/>
                      <a:ea typeface="Arial"/>
                      <a:cs typeface="Arial"/>
                      <a:sym typeface="Arial"/>
                    </a:rPr>
                    <a:t>network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link</a:t>
                  </a:r>
                  <a:endParaRPr/>
                </a:p>
                <a:p>
                  <a:pPr indent="0" lvl="0" marL="0" marR="0" rtl="0" algn="ctr">
                    <a:spcBef>
                      <a:spcPts val="0"/>
                    </a:spcBef>
                    <a:spcAft>
                      <a:spcPts val="0"/>
                    </a:spcAft>
                    <a:buNone/>
                  </a:pPr>
                  <a:r>
                    <a:rPr lang="en-US" sz="800">
                      <a:solidFill>
                        <a:srgbClr val="000000"/>
                      </a:solidFill>
                      <a:latin typeface="Arial"/>
                      <a:ea typeface="Arial"/>
                      <a:cs typeface="Arial"/>
                      <a:sym typeface="Arial"/>
                    </a:rPr>
                    <a:t>physical</a:t>
                  </a:r>
                  <a:endParaRPr sz="2400">
                    <a:solidFill>
                      <a:srgbClr val="000000"/>
                    </a:solidFill>
                    <a:latin typeface="Arial"/>
                    <a:ea typeface="Arial"/>
                    <a:cs typeface="Arial"/>
                    <a:sym typeface="Arial"/>
                  </a:endParaRPr>
                </a:p>
              </p:txBody>
            </p:sp>
            <p:cxnSp>
              <p:nvCxnSpPr>
                <p:cNvPr id="4177" name="Google Shape;4177;p68"/>
                <p:cNvCxnSpPr/>
                <p:nvPr/>
              </p:nvCxnSpPr>
              <p:spPr>
                <a:xfrm>
                  <a:off x="10039674" y="894818"/>
                  <a:ext cx="556671" cy="0"/>
                </a:xfrm>
                <a:prstGeom prst="straightConnector1">
                  <a:avLst/>
                </a:prstGeom>
                <a:noFill/>
                <a:ln cap="flat" cmpd="sng" w="12700">
                  <a:solidFill>
                    <a:schemeClr val="dk1"/>
                  </a:solidFill>
                  <a:prstDash val="solid"/>
                  <a:round/>
                  <a:headEnd len="sm" w="sm" type="none"/>
                  <a:tailEnd len="sm" w="sm" type="none"/>
                </a:ln>
              </p:spPr>
            </p:cxnSp>
            <p:cxnSp>
              <p:nvCxnSpPr>
                <p:cNvPr id="4178" name="Google Shape;4178;p68"/>
                <p:cNvCxnSpPr/>
                <p:nvPr/>
              </p:nvCxnSpPr>
              <p:spPr>
                <a:xfrm>
                  <a:off x="10039674" y="1018617"/>
                  <a:ext cx="556671" cy="0"/>
                </a:xfrm>
                <a:prstGeom prst="straightConnector1">
                  <a:avLst/>
                </a:prstGeom>
                <a:noFill/>
                <a:ln cap="flat" cmpd="sng" w="12700">
                  <a:solidFill>
                    <a:schemeClr val="dk1"/>
                  </a:solidFill>
                  <a:prstDash val="solid"/>
                  <a:round/>
                  <a:headEnd len="sm" w="sm" type="none"/>
                  <a:tailEnd len="sm" w="sm" type="none"/>
                </a:ln>
              </p:spPr>
            </p:cxnSp>
          </p:grpSp>
        </p:grpSp>
      </p:grpSp>
      <p:grpSp>
        <p:nvGrpSpPr>
          <p:cNvPr id="4179" name="Google Shape;4179;p68"/>
          <p:cNvGrpSpPr/>
          <p:nvPr/>
        </p:nvGrpSpPr>
        <p:grpSpPr>
          <a:xfrm>
            <a:off x="7392988" y="4503738"/>
            <a:ext cx="295275" cy="217487"/>
            <a:chOff x="7493876" y="2774731"/>
            <a:chExt cx="1481958" cy="894622"/>
          </a:xfrm>
        </p:grpSpPr>
        <p:sp>
          <p:nvSpPr>
            <p:cNvPr id="4180" name="Google Shape;4180;p68"/>
            <p:cNvSpPr/>
            <p:nvPr/>
          </p:nvSpPr>
          <p:spPr>
            <a:xfrm>
              <a:off x="7493876" y="3081644"/>
              <a:ext cx="1481958" cy="587709"/>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sp>
          <p:nvSpPr>
            <p:cNvPr id="4181" name="Google Shape;4181;p68"/>
            <p:cNvSpPr/>
            <p:nvPr/>
          </p:nvSpPr>
          <p:spPr>
            <a:xfrm>
              <a:off x="7493876" y="2774731"/>
              <a:ext cx="1481958" cy="581177"/>
            </a:xfrm>
            <a:prstGeom prst="ellipse">
              <a:avLst/>
            </a:prstGeom>
            <a:solidFill>
              <a:srgbClr val="B8C2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              </a:t>
              </a:r>
              <a:endParaRPr/>
            </a:p>
          </p:txBody>
        </p:sp>
        <p:grpSp>
          <p:nvGrpSpPr>
            <p:cNvPr id="4182" name="Google Shape;4182;p68"/>
            <p:cNvGrpSpPr/>
            <p:nvPr/>
          </p:nvGrpSpPr>
          <p:grpSpPr>
            <a:xfrm>
              <a:off x="7716966" y="2846562"/>
              <a:ext cx="1035778" cy="424457"/>
              <a:chOff x="7789786" y="2883439"/>
              <a:chExt cx="892197" cy="353016"/>
            </a:xfrm>
          </p:grpSpPr>
          <p:sp>
            <p:nvSpPr>
              <p:cNvPr id="4183" name="Google Shape;4183;p68"/>
              <p:cNvSpPr/>
              <p:nvPr/>
            </p:nvSpPr>
            <p:spPr>
              <a:xfrm>
                <a:off x="7817238" y="2883439"/>
                <a:ext cx="844154" cy="195516"/>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84" name="Google Shape;4184;p68"/>
              <p:cNvSpPr/>
              <p:nvPr/>
            </p:nvSpPr>
            <p:spPr>
              <a:xfrm>
                <a:off x="8366282" y="3051801"/>
                <a:ext cx="315701" cy="16835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85" name="Google Shape;4185;p68"/>
              <p:cNvSpPr/>
              <p:nvPr/>
            </p:nvSpPr>
            <p:spPr>
              <a:xfrm>
                <a:off x="7789786" y="3051801"/>
                <a:ext cx="308835" cy="168359"/>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86" name="Google Shape;4186;p68"/>
              <p:cNvSpPr/>
              <p:nvPr/>
            </p:nvSpPr>
            <p:spPr>
              <a:xfrm>
                <a:off x="7899595" y="2970335"/>
                <a:ext cx="672580" cy="266120"/>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5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sp>
        <p:nvSpPr>
          <p:cNvPr id="4187" name="Google Shape;4187;p68"/>
          <p:cNvSpPr/>
          <p:nvPr/>
        </p:nvSpPr>
        <p:spPr>
          <a:xfrm>
            <a:off x="5521325" y="2627313"/>
            <a:ext cx="2298700" cy="2684462"/>
          </a:xfrm>
          <a:custGeom>
            <a:rect b="b" l="l" r="r" t="t"/>
            <a:pathLst>
              <a:path extrusionOk="0" h="2683755" w="3064097">
                <a:moveTo>
                  <a:pt x="0" y="0"/>
                </a:moveTo>
                <a:lnTo>
                  <a:pt x="980661" y="1007165"/>
                </a:lnTo>
                <a:lnTo>
                  <a:pt x="2014330" y="1011756"/>
                </a:lnTo>
                <a:lnTo>
                  <a:pt x="2478156" y="1007165"/>
                </a:lnTo>
                <a:lnTo>
                  <a:pt x="2054087" y="1709530"/>
                </a:lnTo>
                <a:lnTo>
                  <a:pt x="2753026" y="2050143"/>
                </a:lnTo>
                <a:lnTo>
                  <a:pt x="2769703" y="2675452"/>
                </a:lnTo>
                <a:cubicBezTo>
                  <a:pt x="2903519" y="2686485"/>
                  <a:pt x="2930284" y="2684136"/>
                  <a:pt x="3064097" y="2681787"/>
                </a:cubicBezTo>
              </a:path>
            </a:pathLst>
          </a:custGeom>
          <a:noFill/>
          <a:ln cap="flat" cmpd="sng" w="317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88" name="Google Shape;4188;p68"/>
          <p:cNvSpPr txBox="1"/>
          <p:nvPr>
            <p:ph idx="12" type="sldNum"/>
          </p:nvPr>
        </p:nvSpPr>
        <p:spPr>
          <a:xfrm>
            <a:off x="6915150" y="6443663"/>
            <a:ext cx="20574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lang="en-US" sz="1100">
                <a:solidFill>
                  <a:srgbClr val="7F7F7F"/>
                </a:solidFill>
                <a:latin typeface="Arial"/>
                <a:ea typeface="Arial"/>
                <a:cs typeface="Arial"/>
                <a:sym typeface="Arial"/>
              </a:rPr>
              <a:t>Network Layer: 5-</a:t>
            </a:r>
            <a:fld id="{00000000-1234-1234-1234-123412341234}" type="slidenum">
              <a:rPr b="0" lang="en-US" sz="1100">
                <a:solidFill>
                  <a:srgbClr val="7F7F7F"/>
                </a:solidFill>
                <a:latin typeface="Arial"/>
                <a:ea typeface="Arial"/>
                <a:cs typeface="Arial"/>
                <a:sym typeface="Arial"/>
              </a:rPr>
              <a:t>‹#›</a:t>
            </a:fld>
            <a:endParaRPr b="0" sz="1100">
              <a:solidFill>
                <a:srgbClr val="7F7F7F"/>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55">
                                            <p:txEl>
                                              <p:pRg end="0" st="0"/>
                                            </p:txEl>
                                          </p:spTgt>
                                        </p:tgtEl>
                                        <p:attrNameLst>
                                          <p:attrName>style.visibility</p:attrName>
                                        </p:attrNameLst>
                                      </p:cBhvr>
                                      <p:to>
                                        <p:strVal val="visible"/>
                                      </p:to>
                                    </p:set>
                                    <p:animEffect filter="fade" transition="in">
                                      <p:cBhvr>
                                        <p:cTn dur="500"/>
                                        <p:tgtEl>
                                          <p:spTgt spid="365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55">
                                            <p:txEl>
                                              <p:pRg end="1" st="1"/>
                                            </p:txEl>
                                          </p:spTgt>
                                        </p:tgtEl>
                                        <p:attrNameLst>
                                          <p:attrName>style.visibility</p:attrName>
                                        </p:attrNameLst>
                                      </p:cBhvr>
                                      <p:to>
                                        <p:strVal val="visible"/>
                                      </p:to>
                                    </p:set>
                                    <p:animEffect filter="fade" transition="in">
                                      <p:cBhvr>
                                        <p:cTn dur="500"/>
                                        <p:tgtEl>
                                          <p:spTgt spid="365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55">
                                            <p:txEl>
                                              <p:pRg end="2" st="2"/>
                                            </p:txEl>
                                          </p:spTgt>
                                        </p:tgtEl>
                                        <p:attrNameLst>
                                          <p:attrName>style.visibility</p:attrName>
                                        </p:attrNameLst>
                                      </p:cBhvr>
                                      <p:to>
                                        <p:strVal val="visible"/>
                                      </p:to>
                                    </p:set>
                                    <p:animEffect filter="fade" transition="in">
                                      <p:cBhvr>
                                        <p:cTn dur="500"/>
                                        <p:tgtEl>
                                          <p:spTgt spid="365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55">
                                            <p:txEl>
                                              <p:pRg end="3" st="3"/>
                                            </p:txEl>
                                          </p:spTgt>
                                        </p:tgtEl>
                                        <p:attrNameLst>
                                          <p:attrName>style.visibility</p:attrName>
                                        </p:attrNameLst>
                                      </p:cBhvr>
                                      <p:to>
                                        <p:strVal val="visible"/>
                                      </p:to>
                                    </p:set>
                                    <p:animEffect filter="fade" transition="in">
                                      <p:cBhvr>
                                        <p:cTn dur="500"/>
                                        <p:tgtEl>
                                          <p:spTgt spid="365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55">
                                            <p:txEl>
                                              <p:pRg end="4" st="4"/>
                                            </p:txEl>
                                          </p:spTgt>
                                        </p:tgtEl>
                                        <p:attrNameLst>
                                          <p:attrName>style.visibility</p:attrName>
                                        </p:attrNameLst>
                                      </p:cBhvr>
                                      <p:to>
                                        <p:strVal val="visible"/>
                                      </p:to>
                                    </p:set>
                                    <p:animEffect filter="fade" transition="in">
                                      <p:cBhvr>
                                        <p:cTn dur="500"/>
                                        <p:tgtEl>
                                          <p:spTgt spid="365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3" name="Shape 4193"/>
        <p:cNvGrpSpPr/>
        <p:nvPr/>
      </p:nvGrpSpPr>
      <p:grpSpPr>
        <a:xfrm>
          <a:off x="0" y="0"/>
          <a:ext cx="0" cy="0"/>
          <a:chOff x="0" y="0"/>
          <a:chExt cx="0" cy="0"/>
        </a:xfrm>
      </p:grpSpPr>
      <p:sp>
        <p:nvSpPr>
          <p:cNvPr id="4194" name="Google Shape;4194;p69"/>
          <p:cNvSpPr txBox="1"/>
          <p:nvPr>
            <p:ph type="title"/>
          </p:nvPr>
        </p:nvSpPr>
        <p:spPr>
          <a:xfrm>
            <a:off x="533400" y="228600"/>
            <a:ext cx="822325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Trừu tượng hóa mạng bằng đồ thị</a:t>
            </a:r>
            <a:endParaRPr/>
          </a:p>
        </p:txBody>
      </p:sp>
      <p:sp>
        <p:nvSpPr>
          <p:cNvPr id="4195" name="Google Shape;4195;p6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4196" name="Google Shape;4196;p69"/>
          <p:cNvGrpSpPr/>
          <p:nvPr/>
        </p:nvGrpSpPr>
        <p:grpSpPr>
          <a:xfrm>
            <a:off x="3200400" y="1406525"/>
            <a:ext cx="3571875" cy="2236788"/>
            <a:chOff x="3162" y="1071"/>
            <a:chExt cx="2250" cy="1409"/>
          </a:xfrm>
        </p:grpSpPr>
        <p:sp>
          <p:nvSpPr>
            <p:cNvPr id="4197" name="Google Shape;4197;p69"/>
            <p:cNvSpPr/>
            <p:nvPr/>
          </p:nvSpPr>
          <p:spPr>
            <a:xfrm>
              <a:off x="3162" y="1071"/>
              <a:ext cx="2250" cy="1409"/>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198" name="Google Shape;4198;p69"/>
            <p:cNvSpPr/>
            <p:nvPr/>
          </p:nvSpPr>
          <p:spPr>
            <a:xfrm>
              <a:off x="3498" y="1620"/>
              <a:ext cx="342" cy="186"/>
            </a:xfrm>
            <a:custGeom>
              <a:rect b="b" l="l" r="r" t="t"/>
              <a:pathLst>
                <a:path extrusionOk="0" h="186" w="342">
                  <a:moveTo>
                    <a:pt x="0" y="186"/>
                  </a:moveTo>
                  <a:lnTo>
                    <a:pt x="342"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199" name="Google Shape;4199;p69"/>
            <p:cNvSpPr/>
            <p:nvPr/>
          </p:nvSpPr>
          <p:spPr>
            <a:xfrm>
              <a:off x="3238" y="186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00" name="Google Shape;4200;p69"/>
            <p:cNvCxnSpPr/>
            <p:nvPr/>
          </p:nvCxnSpPr>
          <p:spPr>
            <a:xfrm>
              <a:off x="3238" y="1855"/>
              <a:ext cx="0" cy="50"/>
            </a:xfrm>
            <a:prstGeom prst="straightConnector1">
              <a:avLst/>
            </a:prstGeom>
            <a:noFill/>
            <a:ln cap="flat" cmpd="sng" w="12700">
              <a:solidFill>
                <a:schemeClr val="dk1"/>
              </a:solidFill>
              <a:prstDash val="solid"/>
              <a:round/>
              <a:headEnd len="med" w="med" type="none"/>
              <a:tailEnd len="med" w="med" type="none"/>
            </a:ln>
          </p:spPr>
        </p:cxnSp>
        <p:cxnSp>
          <p:nvCxnSpPr>
            <p:cNvPr id="4201" name="Google Shape;4201;p69"/>
            <p:cNvCxnSpPr/>
            <p:nvPr/>
          </p:nvCxnSpPr>
          <p:spPr>
            <a:xfrm>
              <a:off x="3551" y="1855"/>
              <a:ext cx="0" cy="50"/>
            </a:xfrm>
            <a:prstGeom prst="straightConnector1">
              <a:avLst/>
            </a:prstGeom>
            <a:noFill/>
            <a:ln cap="flat" cmpd="sng" w="12700">
              <a:solidFill>
                <a:schemeClr val="dk1"/>
              </a:solidFill>
              <a:prstDash val="solid"/>
              <a:round/>
              <a:headEnd len="med" w="med" type="none"/>
              <a:tailEnd len="med" w="med" type="none"/>
            </a:ln>
          </p:spPr>
        </p:cxnSp>
        <p:sp>
          <p:nvSpPr>
            <p:cNvPr id="4202" name="Google Shape;4202;p69"/>
            <p:cNvSpPr/>
            <p:nvPr/>
          </p:nvSpPr>
          <p:spPr>
            <a:xfrm>
              <a:off x="3238" y="185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03" name="Google Shape;4203;p69"/>
            <p:cNvSpPr/>
            <p:nvPr/>
          </p:nvSpPr>
          <p:spPr>
            <a:xfrm>
              <a:off x="3235" y="179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04" name="Google Shape;4204;p69"/>
            <p:cNvSpPr/>
            <p:nvPr/>
          </p:nvSpPr>
          <p:spPr>
            <a:xfrm>
              <a:off x="3712" y="224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05" name="Google Shape;4205;p69"/>
            <p:cNvCxnSpPr/>
            <p:nvPr/>
          </p:nvCxnSpPr>
          <p:spPr>
            <a:xfrm>
              <a:off x="3712" y="2242"/>
              <a:ext cx="0" cy="50"/>
            </a:xfrm>
            <a:prstGeom prst="straightConnector1">
              <a:avLst/>
            </a:prstGeom>
            <a:noFill/>
            <a:ln cap="flat" cmpd="sng" w="12700">
              <a:solidFill>
                <a:schemeClr val="dk1"/>
              </a:solidFill>
              <a:prstDash val="solid"/>
              <a:round/>
              <a:headEnd len="med" w="med" type="none"/>
              <a:tailEnd len="med" w="med" type="none"/>
            </a:ln>
          </p:spPr>
        </p:cxnSp>
        <p:cxnSp>
          <p:nvCxnSpPr>
            <p:cNvPr id="4206" name="Google Shape;4206;p69"/>
            <p:cNvCxnSpPr/>
            <p:nvPr/>
          </p:nvCxnSpPr>
          <p:spPr>
            <a:xfrm>
              <a:off x="4025" y="2242"/>
              <a:ext cx="0" cy="50"/>
            </a:xfrm>
            <a:prstGeom prst="straightConnector1">
              <a:avLst/>
            </a:prstGeom>
            <a:noFill/>
            <a:ln cap="flat" cmpd="sng" w="12700">
              <a:solidFill>
                <a:schemeClr val="dk1"/>
              </a:solidFill>
              <a:prstDash val="solid"/>
              <a:round/>
              <a:headEnd len="med" w="med" type="none"/>
              <a:tailEnd len="med" w="med" type="none"/>
            </a:ln>
          </p:spPr>
        </p:cxnSp>
        <p:sp>
          <p:nvSpPr>
            <p:cNvPr id="4207" name="Google Shape;4207;p69"/>
            <p:cNvSpPr/>
            <p:nvPr/>
          </p:nvSpPr>
          <p:spPr>
            <a:xfrm>
              <a:off x="3712" y="224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08" name="Google Shape;4208;p69"/>
            <p:cNvSpPr/>
            <p:nvPr/>
          </p:nvSpPr>
          <p:spPr>
            <a:xfrm>
              <a:off x="3709" y="218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09" name="Google Shape;4209;p69"/>
            <p:cNvSpPr/>
            <p:nvPr/>
          </p:nvSpPr>
          <p:spPr>
            <a:xfrm>
              <a:off x="3708" y="155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10" name="Google Shape;4210;p69"/>
            <p:cNvCxnSpPr/>
            <p:nvPr/>
          </p:nvCxnSpPr>
          <p:spPr>
            <a:xfrm>
              <a:off x="3708" y="1552"/>
              <a:ext cx="0" cy="50"/>
            </a:xfrm>
            <a:prstGeom prst="straightConnector1">
              <a:avLst/>
            </a:prstGeom>
            <a:noFill/>
            <a:ln cap="flat" cmpd="sng" w="12700">
              <a:solidFill>
                <a:schemeClr val="dk1"/>
              </a:solidFill>
              <a:prstDash val="solid"/>
              <a:round/>
              <a:headEnd len="med" w="med" type="none"/>
              <a:tailEnd len="med" w="med" type="none"/>
            </a:ln>
          </p:spPr>
        </p:cxnSp>
        <p:cxnSp>
          <p:nvCxnSpPr>
            <p:cNvPr id="4211" name="Google Shape;4211;p69"/>
            <p:cNvCxnSpPr/>
            <p:nvPr/>
          </p:nvCxnSpPr>
          <p:spPr>
            <a:xfrm>
              <a:off x="4021" y="1552"/>
              <a:ext cx="0" cy="50"/>
            </a:xfrm>
            <a:prstGeom prst="straightConnector1">
              <a:avLst/>
            </a:prstGeom>
            <a:noFill/>
            <a:ln cap="flat" cmpd="sng" w="12700">
              <a:solidFill>
                <a:schemeClr val="dk1"/>
              </a:solidFill>
              <a:prstDash val="solid"/>
              <a:round/>
              <a:headEnd len="med" w="med" type="none"/>
              <a:tailEnd len="med" w="med" type="none"/>
            </a:ln>
          </p:spPr>
        </p:cxnSp>
        <p:sp>
          <p:nvSpPr>
            <p:cNvPr id="4212" name="Google Shape;4212;p69"/>
            <p:cNvSpPr/>
            <p:nvPr/>
          </p:nvSpPr>
          <p:spPr>
            <a:xfrm>
              <a:off x="3708" y="155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13" name="Google Shape;4213;p69"/>
            <p:cNvSpPr/>
            <p:nvPr/>
          </p:nvSpPr>
          <p:spPr>
            <a:xfrm>
              <a:off x="3705" y="149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14" name="Google Shape;4214;p69"/>
            <p:cNvSpPr/>
            <p:nvPr/>
          </p:nvSpPr>
          <p:spPr>
            <a:xfrm>
              <a:off x="4391" y="1555"/>
              <a:ext cx="312"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15" name="Google Shape;4215;p69"/>
            <p:cNvCxnSpPr/>
            <p:nvPr/>
          </p:nvCxnSpPr>
          <p:spPr>
            <a:xfrm>
              <a:off x="4391" y="1548"/>
              <a:ext cx="0" cy="50"/>
            </a:xfrm>
            <a:prstGeom prst="straightConnector1">
              <a:avLst/>
            </a:prstGeom>
            <a:noFill/>
            <a:ln cap="flat" cmpd="sng" w="12700">
              <a:solidFill>
                <a:schemeClr val="dk1"/>
              </a:solidFill>
              <a:prstDash val="solid"/>
              <a:round/>
              <a:headEnd len="med" w="med" type="none"/>
              <a:tailEnd len="med" w="med" type="none"/>
            </a:ln>
          </p:spPr>
        </p:cxnSp>
        <p:cxnSp>
          <p:nvCxnSpPr>
            <p:cNvPr id="4216" name="Google Shape;4216;p69"/>
            <p:cNvCxnSpPr/>
            <p:nvPr/>
          </p:nvCxnSpPr>
          <p:spPr>
            <a:xfrm>
              <a:off x="4703" y="1548"/>
              <a:ext cx="0" cy="50"/>
            </a:xfrm>
            <a:prstGeom prst="straightConnector1">
              <a:avLst/>
            </a:prstGeom>
            <a:noFill/>
            <a:ln cap="flat" cmpd="sng" w="12700">
              <a:solidFill>
                <a:schemeClr val="dk1"/>
              </a:solidFill>
              <a:prstDash val="solid"/>
              <a:round/>
              <a:headEnd len="med" w="med" type="none"/>
              <a:tailEnd len="med" w="med" type="none"/>
            </a:ln>
          </p:spPr>
        </p:cxnSp>
        <p:sp>
          <p:nvSpPr>
            <p:cNvPr id="4217" name="Google Shape;4217;p69"/>
            <p:cNvSpPr/>
            <p:nvPr/>
          </p:nvSpPr>
          <p:spPr>
            <a:xfrm>
              <a:off x="4391" y="1548"/>
              <a:ext cx="309"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18" name="Google Shape;4218;p69"/>
            <p:cNvSpPr/>
            <p:nvPr/>
          </p:nvSpPr>
          <p:spPr>
            <a:xfrm>
              <a:off x="4394" y="1492"/>
              <a:ext cx="312"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19" name="Google Shape;4219;p69"/>
            <p:cNvSpPr/>
            <p:nvPr/>
          </p:nvSpPr>
          <p:spPr>
            <a:xfrm>
              <a:off x="4401" y="224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20" name="Google Shape;4220;p69"/>
            <p:cNvCxnSpPr/>
            <p:nvPr/>
          </p:nvCxnSpPr>
          <p:spPr>
            <a:xfrm>
              <a:off x="4401" y="2239"/>
              <a:ext cx="0" cy="50"/>
            </a:xfrm>
            <a:prstGeom prst="straightConnector1">
              <a:avLst/>
            </a:prstGeom>
            <a:noFill/>
            <a:ln cap="flat" cmpd="sng" w="12700">
              <a:solidFill>
                <a:schemeClr val="dk1"/>
              </a:solidFill>
              <a:prstDash val="solid"/>
              <a:round/>
              <a:headEnd len="med" w="med" type="none"/>
              <a:tailEnd len="med" w="med" type="none"/>
            </a:ln>
          </p:spPr>
        </p:cxnSp>
        <p:cxnSp>
          <p:nvCxnSpPr>
            <p:cNvPr id="4221" name="Google Shape;4221;p69"/>
            <p:cNvCxnSpPr/>
            <p:nvPr/>
          </p:nvCxnSpPr>
          <p:spPr>
            <a:xfrm>
              <a:off x="4714" y="2239"/>
              <a:ext cx="0" cy="50"/>
            </a:xfrm>
            <a:prstGeom prst="straightConnector1">
              <a:avLst/>
            </a:prstGeom>
            <a:noFill/>
            <a:ln cap="flat" cmpd="sng" w="12700">
              <a:solidFill>
                <a:schemeClr val="dk1"/>
              </a:solidFill>
              <a:prstDash val="solid"/>
              <a:round/>
              <a:headEnd len="med" w="med" type="none"/>
              <a:tailEnd len="med" w="med" type="none"/>
            </a:ln>
          </p:spPr>
        </p:cxnSp>
        <p:sp>
          <p:nvSpPr>
            <p:cNvPr id="4222" name="Google Shape;4222;p69"/>
            <p:cNvSpPr/>
            <p:nvPr/>
          </p:nvSpPr>
          <p:spPr>
            <a:xfrm>
              <a:off x="4401" y="223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23" name="Google Shape;4223;p69"/>
            <p:cNvSpPr/>
            <p:nvPr/>
          </p:nvSpPr>
          <p:spPr>
            <a:xfrm>
              <a:off x="4398" y="218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24" name="Google Shape;4224;p69"/>
            <p:cNvSpPr/>
            <p:nvPr/>
          </p:nvSpPr>
          <p:spPr>
            <a:xfrm>
              <a:off x="4966" y="190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25" name="Google Shape;4225;p69"/>
            <p:cNvCxnSpPr/>
            <p:nvPr/>
          </p:nvCxnSpPr>
          <p:spPr>
            <a:xfrm>
              <a:off x="4966" y="1898"/>
              <a:ext cx="0" cy="50"/>
            </a:xfrm>
            <a:prstGeom prst="straightConnector1">
              <a:avLst/>
            </a:prstGeom>
            <a:noFill/>
            <a:ln cap="flat" cmpd="sng" w="12700">
              <a:solidFill>
                <a:schemeClr val="dk1"/>
              </a:solidFill>
              <a:prstDash val="solid"/>
              <a:round/>
              <a:headEnd len="med" w="med" type="none"/>
              <a:tailEnd len="med" w="med" type="none"/>
            </a:ln>
          </p:spPr>
        </p:cxnSp>
        <p:cxnSp>
          <p:nvCxnSpPr>
            <p:cNvPr id="4226" name="Google Shape;4226;p69"/>
            <p:cNvCxnSpPr/>
            <p:nvPr/>
          </p:nvCxnSpPr>
          <p:spPr>
            <a:xfrm>
              <a:off x="5279" y="1898"/>
              <a:ext cx="0" cy="50"/>
            </a:xfrm>
            <a:prstGeom prst="straightConnector1">
              <a:avLst/>
            </a:prstGeom>
            <a:noFill/>
            <a:ln cap="flat" cmpd="sng" w="12700">
              <a:solidFill>
                <a:schemeClr val="dk1"/>
              </a:solidFill>
              <a:prstDash val="solid"/>
              <a:round/>
              <a:headEnd len="med" w="med" type="none"/>
              <a:tailEnd len="med" w="med" type="none"/>
            </a:ln>
          </p:spPr>
        </p:cxnSp>
        <p:sp>
          <p:nvSpPr>
            <p:cNvPr id="4227" name="Google Shape;4227;p69"/>
            <p:cNvSpPr/>
            <p:nvPr/>
          </p:nvSpPr>
          <p:spPr>
            <a:xfrm>
              <a:off x="4966" y="189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28" name="Google Shape;4228;p69"/>
            <p:cNvSpPr/>
            <p:nvPr/>
          </p:nvSpPr>
          <p:spPr>
            <a:xfrm>
              <a:off x="4963" y="183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29" name="Google Shape;4229;p69"/>
            <p:cNvSpPr/>
            <p:nvPr/>
          </p:nvSpPr>
          <p:spPr>
            <a:xfrm>
              <a:off x="4557" y="1647"/>
              <a:ext cx="1" cy="522"/>
            </a:xfrm>
            <a:custGeom>
              <a:rect b="b" l="l" r="r" t="t"/>
              <a:pathLst>
                <a:path extrusionOk="0" h="522" w="1">
                  <a:moveTo>
                    <a:pt x="0" y="0"/>
                  </a:moveTo>
                  <a:lnTo>
                    <a:pt x="0" y="522"/>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0" name="Google Shape;4230;p69"/>
            <p:cNvSpPr/>
            <p:nvPr/>
          </p:nvSpPr>
          <p:spPr>
            <a:xfrm>
              <a:off x="3864" y="1653"/>
              <a:ext cx="1" cy="537"/>
            </a:xfrm>
            <a:custGeom>
              <a:rect b="b" l="l" r="r" t="t"/>
              <a:pathLst>
                <a:path extrusionOk="0" h="537" w="1">
                  <a:moveTo>
                    <a:pt x="0" y="0"/>
                  </a:moveTo>
                  <a:lnTo>
                    <a:pt x="0" y="537"/>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1" name="Google Shape;4231;p69"/>
            <p:cNvSpPr/>
            <p:nvPr/>
          </p:nvSpPr>
          <p:spPr>
            <a:xfrm>
              <a:off x="4029" y="1638"/>
              <a:ext cx="504" cy="600"/>
            </a:xfrm>
            <a:custGeom>
              <a:rect b="b" l="l" r="r" t="t"/>
              <a:pathLst>
                <a:path extrusionOk="0" h="174" w="378">
                  <a:moveTo>
                    <a:pt x="0" y="174"/>
                  </a:moveTo>
                  <a:lnTo>
                    <a:pt x="378"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2" name="Google Shape;4232;p69"/>
            <p:cNvSpPr/>
            <p:nvPr/>
          </p:nvSpPr>
          <p:spPr>
            <a:xfrm>
              <a:off x="4716" y="1986"/>
              <a:ext cx="366" cy="270"/>
            </a:xfrm>
            <a:custGeom>
              <a:rect b="b" l="l" r="r" t="t"/>
              <a:pathLst>
                <a:path extrusionOk="0" h="270" w="366">
                  <a:moveTo>
                    <a:pt x="0" y="270"/>
                  </a:moveTo>
                  <a:lnTo>
                    <a:pt x="366"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3" name="Google Shape;4233;p69"/>
            <p:cNvSpPr/>
            <p:nvPr/>
          </p:nvSpPr>
          <p:spPr>
            <a:xfrm>
              <a:off x="4035" y="2268"/>
              <a:ext cx="366" cy="1"/>
            </a:xfrm>
            <a:custGeom>
              <a:rect b="b" l="l" r="r" t="t"/>
              <a:pathLst>
                <a:path extrusionOk="0" h="1" w="366">
                  <a:moveTo>
                    <a:pt x="366" y="0"/>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4" name="Google Shape;4234;p69"/>
            <p:cNvSpPr/>
            <p:nvPr/>
          </p:nvSpPr>
          <p:spPr>
            <a:xfrm>
              <a:off x="3444" y="1944"/>
              <a:ext cx="276" cy="264"/>
            </a:xfrm>
            <a:custGeom>
              <a:rect b="b" l="l" r="r" t="t"/>
              <a:pathLst>
                <a:path extrusionOk="0" h="264" w="276">
                  <a:moveTo>
                    <a:pt x="276" y="264"/>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5" name="Google Shape;4235;p69"/>
            <p:cNvSpPr/>
            <p:nvPr/>
          </p:nvSpPr>
          <p:spPr>
            <a:xfrm>
              <a:off x="4029" y="1578"/>
              <a:ext cx="366" cy="1"/>
            </a:xfrm>
            <a:custGeom>
              <a:rect b="b" l="l" r="r" t="t"/>
              <a:pathLst>
                <a:path extrusionOk="0" h="1" w="366">
                  <a:moveTo>
                    <a:pt x="366" y="0"/>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6" name="Google Shape;4236;p69"/>
            <p:cNvSpPr/>
            <p:nvPr/>
          </p:nvSpPr>
          <p:spPr>
            <a:xfrm>
              <a:off x="4704" y="1575"/>
              <a:ext cx="396" cy="267"/>
            </a:xfrm>
            <a:custGeom>
              <a:rect b="b" l="l" r="r" t="t"/>
              <a:pathLst>
                <a:path extrusionOk="0" h="267" w="396">
                  <a:moveTo>
                    <a:pt x="396" y="267"/>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37" name="Google Shape;4237;p69"/>
            <p:cNvSpPr/>
            <p:nvPr/>
          </p:nvSpPr>
          <p:spPr>
            <a:xfrm>
              <a:off x="3387" y="1146"/>
              <a:ext cx="1110" cy="645"/>
            </a:xfrm>
            <a:custGeom>
              <a:rect b="b" l="l" r="r" t="t"/>
              <a:pathLst>
                <a:path extrusionOk="0" h="645" w="1110">
                  <a:moveTo>
                    <a:pt x="1110" y="342"/>
                  </a:moveTo>
                  <a:cubicBezTo>
                    <a:pt x="1104" y="0"/>
                    <a:pt x="21" y="63"/>
                    <a:pt x="0" y="645"/>
                  </a:cubicBezTo>
                </a:path>
              </a:pathLst>
            </a:cu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238" name="Google Shape;4238;p69"/>
            <p:cNvGrpSpPr/>
            <p:nvPr/>
          </p:nvGrpSpPr>
          <p:grpSpPr>
            <a:xfrm>
              <a:off x="3287" y="1744"/>
              <a:ext cx="205" cy="250"/>
              <a:chOff x="2954" y="2425"/>
              <a:chExt cx="208" cy="250"/>
            </a:xfrm>
          </p:grpSpPr>
          <p:sp>
            <p:nvSpPr>
              <p:cNvPr id="4239" name="Google Shape;4239;p6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40" name="Google Shape;4240;p69"/>
              <p:cNvSpPr txBox="1"/>
              <p:nvPr/>
            </p:nvSpPr>
            <p:spPr>
              <a:xfrm>
                <a:off x="2954" y="2425"/>
                <a:ext cx="208"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u</a:t>
                </a:r>
                <a:endParaRPr sz="2400">
                  <a:solidFill>
                    <a:schemeClr val="dk1"/>
                  </a:solidFill>
                  <a:latin typeface="Arial"/>
                  <a:ea typeface="Arial"/>
                  <a:cs typeface="Arial"/>
                  <a:sym typeface="Arial"/>
                </a:endParaRPr>
              </a:p>
            </p:txBody>
          </p:sp>
        </p:grpSp>
        <p:grpSp>
          <p:nvGrpSpPr>
            <p:cNvPr id="4241" name="Google Shape;4241;p69"/>
            <p:cNvGrpSpPr/>
            <p:nvPr/>
          </p:nvGrpSpPr>
          <p:grpSpPr>
            <a:xfrm>
              <a:off x="4461" y="2128"/>
              <a:ext cx="196" cy="250"/>
              <a:chOff x="2958" y="2425"/>
              <a:chExt cx="199" cy="250"/>
            </a:xfrm>
          </p:grpSpPr>
          <p:sp>
            <p:nvSpPr>
              <p:cNvPr id="4242" name="Google Shape;4242;p6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43" name="Google Shape;4243;p69"/>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y</a:t>
                </a:r>
                <a:endParaRPr sz="2400">
                  <a:solidFill>
                    <a:schemeClr val="dk1"/>
                  </a:solidFill>
                  <a:latin typeface="Arial"/>
                  <a:ea typeface="Arial"/>
                  <a:cs typeface="Arial"/>
                  <a:sym typeface="Arial"/>
                </a:endParaRPr>
              </a:p>
            </p:txBody>
          </p:sp>
        </p:grpSp>
        <p:grpSp>
          <p:nvGrpSpPr>
            <p:cNvPr id="4244" name="Google Shape;4244;p69"/>
            <p:cNvGrpSpPr/>
            <p:nvPr/>
          </p:nvGrpSpPr>
          <p:grpSpPr>
            <a:xfrm>
              <a:off x="3772" y="2095"/>
              <a:ext cx="212" cy="288"/>
              <a:chOff x="2951" y="2395"/>
              <a:chExt cx="213" cy="288"/>
            </a:xfrm>
          </p:grpSpPr>
          <p:sp>
            <p:nvSpPr>
              <p:cNvPr id="4245" name="Google Shape;4245;p6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46" name="Google Shape;4246;p69"/>
              <p:cNvSpPr txBox="1"/>
              <p:nvPr/>
            </p:nvSpPr>
            <p:spPr>
              <a:xfrm>
                <a:off x="2951" y="2395"/>
                <a:ext cx="213"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x</a:t>
                </a:r>
                <a:endParaRPr/>
              </a:p>
            </p:txBody>
          </p:sp>
        </p:grpSp>
        <p:grpSp>
          <p:nvGrpSpPr>
            <p:cNvPr id="4247" name="Google Shape;4247;p69"/>
            <p:cNvGrpSpPr/>
            <p:nvPr/>
          </p:nvGrpSpPr>
          <p:grpSpPr>
            <a:xfrm>
              <a:off x="4438" y="1438"/>
              <a:ext cx="232" cy="250"/>
              <a:chOff x="2941" y="2425"/>
              <a:chExt cx="235" cy="250"/>
            </a:xfrm>
          </p:grpSpPr>
          <p:sp>
            <p:nvSpPr>
              <p:cNvPr id="4248" name="Google Shape;4248;p6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49" name="Google Shape;4249;p69"/>
              <p:cNvSpPr txBox="1"/>
              <p:nvPr/>
            </p:nvSpPr>
            <p:spPr>
              <a:xfrm>
                <a:off x="2941"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w</a:t>
                </a:r>
                <a:endParaRPr sz="2400">
                  <a:solidFill>
                    <a:schemeClr val="dk1"/>
                  </a:solidFill>
                  <a:latin typeface="Arial"/>
                  <a:ea typeface="Arial"/>
                  <a:cs typeface="Arial"/>
                  <a:sym typeface="Arial"/>
                </a:endParaRPr>
              </a:p>
            </p:txBody>
          </p:sp>
        </p:grpSp>
        <p:grpSp>
          <p:nvGrpSpPr>
            <p:cNvPr id="4250" name="Google Shape;4250;p69"/>
            <p:cNvGrpSpPr/>
            <p:nvPr/>
          </p:nvGrpSpPr>
          <p:grpSpPr>
            <a:xfrm>
              <a:off x="3771" y="1438"/>
              <a:ext cx="196" cy="250"/>
              <a:chOff x="2958" y="2425"/>
              <a:chExt cx="199" cy="250"/>
            </a:xfrm>
          </p:grpSpPr>
          <p:sp>
            <p:nvSpPr>
              <p:cNvPr id="4251" name="Google Shape;4251;p6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52" name="Google Shape;4252;p69"/>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v</a:t>
                </a:r>
                <a:endParaRPr sz="2400">
                  <a:solidFill>
                    <a:schemeClr val="dk1"/>
                  </a:solidFill>
                  <a:latin typeface="Arial"/>
                  <a:ea typeface="Arial"/>
                  <a:cs typeface="Arial"/>
                  <a:sym typeface="Arial"/>
                </a:endParaRPr>
              </a:p>
            </p:txBody>
          </p:sp>
        </p:grpSp>
        <p:grpSp>
          <p:nvGrpSpPr>
            <p:cNvPr id="4253" name="Google Shape;4253;p69"/>
            <p:cNvGrpSpPr/>
            <p:nvPr/>
          </p:nvGrpSpPr>
          <p:grpSpPr>
            <a:xfrm>
              <a:off x="5025" y="1756"/>
              <a:ext cx="212" cy="288"/>
              <a:chOff x="2949" y="2395"/>
              <a:chExt cx="214" cy="288"/>
            </a:xfrm>
          </p:grpSpPr>
          <p:sp>
            <p:nvSpPr>
              <p:cNvPr id="4254" name="Google Shape;4254;p6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55" name="Google Shape;4255;p69"/>
              <p:cNvSpPr txBox="1"/>
              <p:nvPr/>
            </p:nvSpPr>
            <p:spPr>
              <a:xfrm>
                <a:off x="2949" y="2395"/>
                <a:ext cx="214"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z</a:t>
                </a:r>
                <a:endParaRPr/>
              </a:p>
            </p:txBody>
          </p:sp>
        </p:grpSp>
        <p:sp>
          <p:nvSpPr>
            <p:cNvPr id="4256" name="Google Shape;4256;p69"/>
            <p:cNvSpPr txBox="1"/>
            <p:nvPr/>
          </p:nvSpPr>
          <p:spPr>
            <a:xfrm>
              <a:off x="3493" y="1568"/>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4257" name="Google Shape;4257;p69"/>
            <p:cNvSpPr txBox="1"/>
            <p:nvPr/>
          </p:nvSpPr>
          <p:spPr>
            <a:xfrm>
              <a:off x="3841" y="1787"/>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4258" name="Google Shape;4258;p69"/>
            <p:cNvSpPr txBox="1"/>
            <p:nvPr/>
          </p:nvSpPr>
          <p:spPr>
            <a:xfrm>
              <a:off x="3406" y="2000"/>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259" name="Google Shape;4259;p69"/>
            <p:cNvSpPr txBox="1"/>
            <p:nvPr/>
          </p:nvSpPr>
          <p:spPr>
            <a:xfrm>
              <a:off x="4225" y="1880"/>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a:t>
              </a:r>
              <a:endParaRPr sz="2400">
                <a:solidFill>
                  <a:schemeClr val="dk1"/>
                </a:solidFill>
                <a:latin typeface="Arial"/>
                <a:ea typeface="Arial"/>
                <a:cs typeface="Arial"/>
                <a:sym typeface="Arial"/>
              </a:endParaRPr>
            </a:p>
          </p:txBody>
        </p:sp>
        <p:sp>
          <p:nvSpPr>
            <p:cNvPr id="4260" name="Google Shape;4260;p69"/>
            <p:cNvSpPr txBox="1"/>
            <p:nvPr/>
          </p:nvSpPr>
          <p:spPr>
            <a:xfrm>
              <a:off x="4162" y="2234"/>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261" name="Google Shape;4261;p69"/>
            <p:cNvSpPr txBox="1"/>
            <p:nvPr/>
          </p:nvSpPr>
          <p:spPr>
            <a:xfrm>
              <a:off x="4522" y="1805"/>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262" name="Google Shape;4262;p69"/>
            <p:cNvSpPr txBox="1"/>
            <p:nvPr/>
          </p:nvSpPr>
          <p:spPr>
            <a:xfrm>
              <a:off x="4882" y="2069"/>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4263" name="Google Shape;4263;p69"/>
            <p:cNvSpPr txBox="1"/>
            <p:nvPr/>
          </p:nvSpPr>
          <p:spPr>
            <a:xfrm>
              <a:off x="4855" y="1532"/>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a:t>
              </a:r>
              <a:endParaRPr sz="2400">
                <a:solidFill>
                  <a:schemeClr val="dk1"/>
                </a:solidFill>
                <a:latin typeface="Arial"/>
                <a:ea typeface="Arial"/>
                <a:cs typeface="Arial"/>
                <a:sym typeface="Arial"/>
              </a:endParaRPr>
            </a:p>
          </p:txBody>
        </p:sp>
        <p:sp>
          <p:nvSpPr>
            <p:cNvPr id="4264" name="Google Shape;4264;p69"/>
            <p:cNvSpPr txBox="1"/>
            <p:nvPr/>
          </p:nvSpPr>
          <p:spPr>
            <a:xfrm>
              <a:off x="4120" y="1382"/>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a:t>
              </a:r>
              <a:endParaRPr sz="2400">
                <a:solidFill>
                  <a:schemeClr val="dk1"/>
                </a:solidFill>
                <a:latin typeface="Arial"/>
                <a:ea typeface="Arial"/>
                <a:cs typeface="Arial"/>
                <a:sym typeface="Arial"/>
              </a:endParaRPr>
            </a:p>
          </p:txBody>
        </p:sp>
        <p:sp>
          <p:nvSpPr>
            <p:cNvPr id="4265" name="Google Shape;4265;p69"/>
            <p:cNvSpPr txBox="1"/>
            <p:nvPr/>
          </p:nvSpPr>
          <p:spPr>
            <a:xfrm>
              <a:off x="3769" y="1115"/>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a:t>
              </a:r>
              <a:endParaRPr sz="2400">
                <a:solidFill>
                  <a:schemeClr val="dk1"/>
                </a:solidFill>
                <a:latin typeface="Arial"/>
                <a:ea typeface="Arial"/>
                <a:cs typeface="Arial"/>
                <a:sym typeface="Arial"/>
              </a:endParaRPr>
            </a:p>
          </p:txBody>
        </p:sp>
      </p:grpSp>
      <p:sp>
        <p:nvSpPr>
          <p:cNvPr id="4266" name="Google Shape;4266;p69"/>
          <p:cNvSpPr txBox="1"/>
          <p:nvPr/>
        </p:nvSpPr>
        <p:spPr>
          <a:xfrm>
            <a:off x="939800" y="3263900"/>
            <a:ext cx="7918450" cy="1465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Đồ thị: G = (N,E)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N = Tập các router = { u, v, w, x, y, z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E = Tập các liên kết ={ (u,v), (u,x), (v,x), (v,w), (x,w), (x,y), (w,y), (w,z), (y,z) }</a:t>
            </a:r>
            <a:endParaRPr/>
          </a:p>
        </p:txBody>
      </p:sp>
      <p:sp>
        <p:nvSpPr>
          <p:cNvPr id="4267" name="Google Shape;4267;p69"/>
          <p:cNvSpPr txBox="1"/>
          <p:nvPr/>
        </p:nvSpPr>
        <p:spPr>
          <a:xfrm>
            <a:off x="693738" y="5102225"/>
            <a:ext cx="7915275" cy="1219200"/>
          </a:xfrm>
          <a:prstGeom prst="rect">
            <a:avLst/>
          </a:prstGeom>
          <a:no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Chú ý: Sự trừu tượng hóa bằng đồ thị thích hợp trong nhiều ngữ cảnh khác </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của mạng</a:t>
            </a:r>
            <a:endParaRPr sz="1800">
              <a:solidFill>
                <a:srgbClr val="FF0000"/>
              </a:solidFill>
              <a:latin typeface="Arial"/>
              <a:ea typeface="Arial"/>
              <a:cs typeface="Arial"/>
              <a:sym typeface="Arial"/>
            </a:endParaRPr>
          </a:p>
          <a:p>
            <a:pPr indent="0" lvl="0" marL="0" marR="0" rtl="0" algn="l">
              <a:spcBef>
                <a:spcPts val="0"/>
              </a:spcBef>
              <a:spcAft>
                <a:spcPts val="0"/>
              </a:spcAft>
              <a:buNone/>
            </a:pPr>
            <a:r>
              <a:t/>
            </a:r>
            <a:endParaRPr sz="1800">
              <a:solidFill>
                <a:srgbClr val="FF0000"/>
              </a:solidFill>
              <a:latin typeface="Arial"/>
              <a:ea typeface="Arial"/>
              <a:cs typeface="Arial"/>
              <a:sym typeface="Arial"/>
            </a:endParaRPr>
          </a:p>
          <a:p>
            <a:pPr indent="0" lvl="0" marL="0" marR="0" rtl="0" algn="l">
              <a:spcBef>
                <a:spcPts val="0"/>
              </a:spcBef>
              <a:spcAft>
                <a:spcPts val="0"/>
              </a:spcAft>
              <a:buNone/>
            </a:pPr>
            <a:r>
              <a:rPr lang="en-US" sz="1800">
                <a:solidFill>
                  <a:srgbClr val="FF0000"/>
                </a:solidFill>
                <a:latin typeface="Arial"/>
                <a:ea typeface="Arial"/>
                <a:cs typeface="Arial"/>
                <a:sym typeface="Arial"/>
              </a:rPr>
              <a:t>Ví dụ: P2P, N là tập các peer và E là tập các kết nối TCP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7"/>
          <p:cNvSpPr txBox="1"/>
          <p:nvPr>
            <p:ph type="title"/>
          </p:nvPr>
        </p:nvSpPr>
        <p:spPr>
          <a:xfrm>
            <a:off x="312738" y="261938"/>
            <a:ext cx="8410575" cy="89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3200"/>
              <a:t>Software-Defined Networking (SDN) control plane</a:t>
            </a:r>
            <a:endParaRPr/>
          </a:p>
        </p:txBody>
      </p:sp>
      <p:sp>
        <p:nvSpPr>
          <p:cNvPr id="875" name="Google Shape;875;p7"/>
          <p:cNvSpPr txBox="1"/>
          <p:nvPr/>
        </p:nvSpPr>
        <p:spPr>
          <a:xfrm>
            <a:off x="219075" y="1065213"/>
            <a:ext cx="8483600" cy="4603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Remote controller computes, installs forwarding tables in routers</a:t>
            </a:r>
            <a:endParaRPr/>
          </a:p>
        </p:txBody>
      </p:sp>
      <p:grpSp>
        <p:nvGrpSpPr>
          <p:cNvPr id="876" name="Google Shape;876;p7"/>
          <p:cNvGrpSpPr/>
          <p:nvPr/>
        </p:nvGrpSpPr>
        <p:grpSpPr>
          <a:xfrm>
            <a:off x="2401888" y="1968500"/>
            <a:ext cx="4521200" cy="1439863"/>
            <a:chOff x="1492879" y="2061336"/>
            <a:chExt cx="6027737" cy="1440135"/>
          </a:xfrm>
        </p:grpSpPr>
        <p:sp>
          <p:nvSpPr>
            <p:cNvPr id="877" name="Google Shape;877;p7"/>
            <p:cNvSpPr/>
            <p:nvPr/>
          </p:nvSpPr>
          <p:spPr>
            <a:xfrm>
              <a:off x="1928874" y="2064512"/>
              <a:ext cx="5043573" cy="1017780"/>
            </a:xfrm>
            <a:prstGeom prst="rect">
              <a:avLst/>
            </a:prstGeom>
            <a:solidFill>
              <a:srgbClr val="D0D0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78" name="Google Shape;878;p7"/>
            <p:cNvSpPr/>
            <p:nvPr/>
          </p:nvSpPr>
          <p:spPr>
            <a:xfrm>
              <a:off x="1740507" y="2067687"/>
              <a:ext cx="198949" cy="1386150"/>
            </a:xfrm>
            <a:custGeom>
              <a:rect b="b" l="l" r="r" t="t"/>
              <a:pathLst>
                <a:path extrusionOk="0" h="1385496" w="199855">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rgbClr val="F2F2F2"/>
                </a:gs>
                <a:gs pos="100000">
                  <a:srgbClr val="D0D0F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79" name="Google Shape;879;p7"/>
            <p:cNvSpPr/>
            <p:nvPr/>
          </p:nvSpPr>
          <p:spPr>
            <a:xfrm flipH="1">
              <a:off x="6970331" y="2061336"/>
              <a:ext cx="217997" cy="1370272"/>
            </a:xfrm>
            <a:custGeom>
              <a:rect b="b" l="l" r="r" t="t"/>
              <a:pathLst>
                <a:path extrusionOk="0" h="1370199" w="22023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rgbClr val="D0D0F4"/>
                </a:gs>
                <a:gs pos="100000">
                  <a:srgbClr val="FFFFF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880" name="Google Shape;880;p7"/>
            <p:cNvGrpSpPr/>
            <p:nvPr/>
          </p:nvGrpSpPr>
          <p:grpSpPr>
            <a:xfrm>
              <a:off x="1492879" y="2820403"/>
              <a:ext cx="338849" cy="654089"/>
              <a:chOff x="4140" y="428"/>
              <a:chExt cx="1428" cy="2397"/>
            </a:xfrm>
          </p:grpSpPr>
          <p:sp>
            <p:nvSpPr>
              <p:cNvPr id="881" name="Google Shape;881;p7"/>
              <p:cNvSpPr/>
              <p:nvPr/>
            </p:nvSpPr>
            <p:spPr>
              <a:xfrm>
                <a:off x="5273" y="433"/>
                <a:ext cx="277" cy="2287"/>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2" name="Google Shape;882;p7"/>
              <p:cNvSpPr/>
              <p:nvPr/>
            </p:nvSpPr>
            <p:spPr>
              <a:xfrm>
                <a:off x="4211" y="428"/>
                <a:ext cx="1044" cy="2287"/>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3" name="Google Shape;883;p7"/>
              <p:cNvSpPr/>
              <p:nvPr/>
            </p:nvSpPr>
            <p:spPr>
              <a:xfrm>
                <a:off x="5326" y="567"/>
                <a:ext cx="169" cy="2118"/>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4" name="Google Shape;884;p7"/>
              <p:cNvSpPr/>
              <p:nvPr/>
            </p:nvSpPr>
            <p:spPr>
              <a:xfrm>
                <a:off x="5282" y="1638"/>
                <a:ext cx="268" cy="192"/>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5" name="Google Shape;885;p7"/>
              <p:cNvSpPr/>
              <p:nvPr/>
            </p:nvSpPr>
            <p:spPr>
              <a:xfrm>
                <a:off x="4211" y="689"/>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886" name="Google Shape;886;p7"/>
              <p:cNvGrpSpPr/>
              <p:nvPr/>
            </p:nvGrpSpPr>
            <p:grpSpPr>
              <a:xfrm>
                <a:off x="4747" y="666"/>
                <a:ext cx="615" cy="151"/>
                <a:chOff x="611" y="2566"/>
                <a:chExt cx="768" cy="145"/>
              </a:xfrm>
            </p:grpSpPr>
            <p:sp>
              <p:nvSpPr>
                <p:cNvPr id="887" name="Google Shape;887;p7"/>
                <p:cNvSpPr/>
                <p:nvPr/>
              </p:nvSpPr>
              <p:spPr>
                <a:xfrm>
                  <a:off x="611" y="2566"/>
                  <a:ext cx="768" cy="145"/>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8" name="Google Shape;888;p7"/>
                <p:cNvSpPr/>
                <p:nvPr/>
              </p:nvSpPr>
              <p:spPr>
                <a:xfrm>
                  <a:off x="622" y="2577"/>
                  <a:ext cx="735" cy="11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889" name="Google Shape;889;p7"/>
              <p:cNvSpPr/>
              <p:nvPr/>
            </p:nvSpPr>
            <p:spPr>
              <a:xfrm>
                <a:off x="4220" y="1021"/>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890" name="Google Shape;890;p7"/>
              <p:cNvGrpSpPr/>
              <p:nvPr/>
            </p:nvGrpSpPr>
            <p:grpSpPr>
              <a:xfrm>
                <a:off x="4746" y="986"/>
                <a:ext cx="579" cy="134"/>
                <a:chOff x="613" y="2560"/>
                <a:chExt cx="723" cy="139"/>
              </a:xfrm>
            </p:grpSpPr>
            <p:sp>
              <p:nvSpPr>
                <p:cNvPr id="891" name="Google Shape;891;p7"/>
                <p:cNvSpPr/>
                <p:nvPr/>
              </p:nvSpPr>
              <p:spPr>
                <a:xfrm>
                  <a:off x="613" y="2560"/>
                  <a:ext cx="723" cy="139"/>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92" name="Google Shape;892;p7"/>
                <p:cNvSpPr/>
                <p:nvPr/>
              </p:nvSpPr>
              <p:spPr>
                <a:xfrm>
                  <a:off x="625" y="2578"/>
                  <a:ext cx="701"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893" name="Google Shape;893;p7"/>
              <p:cNvSpPr/>
              <p:nvPr/>
            </p:nvSpPr>
            <p:spPr>
              <a:xfrm>
                <a:off x="4220" y="1353"/>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94" name="Google Shape;894;p7"/>
              <p:cNvSpPr/>
              <p:nvPr/>
            </p:nvSpPr>
            <p:spPr>
              <a:xfrm>
                <a:off x="4229"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895" name="Google Shape;895;p7"/>
              <p:cNvGrpSpPr/>
              <p:nvPr/>
            </p:nvGrpSpPr>
            <p:grpSpPr>
              <a:xfrm>
                <a:off x="4737" y="1643"/>
                <a:ext cx="580" cy="140"/>
                <a:chOff x="617" y="2583"/>
                <a:chExt cx="722" cy="129"/>
              </a:xfrm>
            </p:grpSpPr>
            <p:sp>
              <p:nvSpPr>
                <p:cNvPr id="896" name="Google Shape;896;p7"/>
                <p:cNvSpPr/>
                <p:nvPr/>
              </p:nvSpPr>
              <p:spPr>
                <a:xfrm>
                  <a:off x="617" y="2583"/>
                  <a:ext cx="722" cy="129"/>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97" name="Google Shape;897;p7"/>
                <p:cNvSpPr/>
                <p:nvPr/>
              </p:nvSpPr>
              <p:spPr>
                <a:xfrm>
                  <a:off x="628" y="2583"/>
                  <a:ext cx="700" cy="112"/>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898" name="Google Shape;898;p7"/>
              <p:cNvSpPr/>
              <p:nvPr/>
            </p:nvSpPr>
            <p:spPr>
              <a:xfrm>
                <a:off x="5291" y="1353"/>
                <a:ext cx="259" cy="186"/>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899" name="Google Shape;899;p7"/>
              <p:cNvGrpSpPr/>
              <p:nvPr/>
            </p:nvGrpSpPr>
            <p:grpSpPr>
              <a:xfrm>
                <a:off x="4737" y="1330"/>
                <a:ext cx="625" cy="134"/>
                <a:chOff x="612" y="2571"/>
                <a:chExt cx="778" cy="134"/>
              </a:xfrm>
            </p:grpSpPr>
            <p:sp>
              <p:nvSpPr>
                <p:cNvPr id="900" name="Google Shape;900;p7"/>
                <p:cNvSpPr/>
                <p:nvPr/>
              </p:nvSpPr>
              <p:spPr>
                <a:xfrm>
                  <a:off x="612" y="2571"/>
                  <a:ext cx="778" cy="13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1" name="Google Shape;901;p7"/>
                <p:cNvSpPr/>
                <p:nvPr/>
              </p:nvSpPr>
              <p:spPr>
                <a:xfrm>
                  <a:off x="623" y="2571"/>
                  <a:ext cx="767" cy="11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902" name="Google Shape;902;p7"/>
              <p:cNvSpPr/>
              <p:nvPr/>
            </p:nvSpPr>
            <p:spPr>
              <a:xfrm>
                <a:off x="5246" y="428"/>
                <a:ext cx="71" cy="2287"/>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3" name="Google Shape;903;p7"/>
              <p:cNvSpPr/>
              <p:nvPr/>
            </p:nvSpPr>
            <p:spPr>
              <a:xfrm>
                <a:off x="5317" y="1004"/>
                <a:ext cx="232" cy="215"/>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4" name="Google Shape;904;p7"/>
              <p:cNvSpPr/>
              <p:nvPr/>
            </p:nvSpPr>
            <p:spPr>
              <a:xfrm>
                <a:off x="5317" y="678"/>
                <a:ext cx="241" cy="239"/>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5" name="Google Shape;905;p7"/>
              <p:cNvSpPr/>
              <p:nvPr/>
            </p:nvSpPr>
            <p:spPr>
              <a:xfrm>
                <a:off x="5514" y="2610"/>
                <a:ext cx="54" cy="99"/>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6" name="Google Shape;906;p7"/>
              <p:cNvSpPr/>
              <p:nvPr/>
            </p:nvSpPr>
            <p:spPr>
              <a:xfrm>
                <a:off x="5300" y="2615"/>
                <a:ext cx="250" cy="198"/>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7" name="Google Shape;907;p7"/>
              <p:cNvSpPr/>
              <p:nvPr/>
            </p:nvSpPr>
            <p:spPr>
              <a:xfrm>
                <a:off x="4140" y="2674"/>
                <a:ext cx="1195" cy="151"/>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8" name="Google Shape;908;p7"/>
              <p:cNvSpPr/>
              <p:nvPr/>
            </p:nvSpPr>
            <p:spPr>
              <a:xfrm>
                <a:off x="4211" y="2714"/>
                <a:ext cx="1070" cy="76"/>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9" name="Google Shape;909;p7"/>
              <p:cNvSpPr/>
              <p:nvPr/>
            </p:nvSpPr>
            <p:spPr>
              <a:xfrm>
                <a:off x="4309" y="2383"/>
                <a:ext cx="161" cy="14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0" name="Google Shape;910;p7"/>
              <p:cNvSpPr/>
              <p:nvPr/>
            </p:nvSpPr>
            <p:spPr>
              <a:xfrm>
                <a:off x="4488" y="2383"/>
                <a:ext cx="161" cy="14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911" name="Google Shape;911;p7"/>
              <p:cNvSpPr/>
              <p:nvPr/>
            </p:nvSpPr>
            <p:spPr>
              <a:xfrm>
                <a:off x="4657" y="2383"/>
                <a:ext cx="161" cy="14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2" name="Google Shape;912;p7"/>
              <p:cNvSpPr/>
              <p:nvPr/>
            </p:nvSpPr>
            <p:spPr>
              <a:xfrm>
                <a:off x="5068" y="1836"/>
                <a:ext cx="80" cy="762"/>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913" name="Google Shape;913;p7"/>
            <p:cNvGrpSpPr/>
            <p:nvPr/>
          </p:nvGrpSpPr>
          <p:grpSpPr>
            <a:xfrm>
              <a:off x="7182004" y="2847382"/>
              <a:ext cx="338612" cy="654089"/>
              <a:chOff x="4138" y="428"/>
              <a:chExt cx="1427" cy="2397"/>
            </a:xfrm>
          </p:grpSpPr>
          <p:sp>
            <p:nvSpPr>
              <p:cNvPr id="914" name="Google Shape;914;p7"/>
              <p:cNvSpPr/>
              <p:nvPr/>
            </p:nvSpPr>
            <p:spPr>
              <a:xfrm>
                <a:off x="5271" y="434"/>
                <a:ext cx="277" cy="2287"/>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5" name="Google Shape;915;p7"/>
              <p:cNvSpPr/>
              <p:nvPr/>
            </p:nvSpPr>
            <p:spPr>
              <a:xfrm>
                <a:off x="4209" y="428"/>
                <a:ext cx="1044" cy="2287"/>
              </a:xfrm>
              <a:prstGeom prst="rect">
                <a:avLst/>
              </a:prstGeom>
              <a:gradFill>
                <a:gsLst>
                  <a:gs pos="0">
                    <a:srgbClr val="292929"/>
                  </a:gs>
                  <a:gs pos="100000">
                    <a:srgbClr val="808080"/>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6" name="Google Shape;916;p7"/>
              <p:cNvSpPr/>
              <p:nvPr/>
            </p:nvSpPr>
            <p:spPr>
              <a:xfrm>
                <a:off x="5324" y="567"/>
                <a:ext cx="169" cy="2118"/>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7" name="Google Shape;917;p7"/>
              <p:cNvSpPr/>
              <p:nvPr/>
            </p:nvSpPr>
            <p:spPr>
              <a:xfrm>
                <a:off x="5280" y="1638"/>
                <a:ext cx="268" cy="192"/>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8" name="Google Shape;918;p7"/>
              <p:cNvSpPr/>
              <p:nvPr/>
            </p:nvSpPr>
            <p:spPr>
              <a:xfrm>
                <a:off x="4209"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919" name="Google Shape;919;p7"/>
              <p:cNvGrpSpPr/>
              <p:nvPr/>
            </p:nvGrpSpPr>
            <p:grpSpPr>
              <a:xfrm>
                <a:off x="4718" y="666"/>
                <a:ext cx="615" cy="151"/>
                <a:chOff x="575" y="2566"/>
                <a:chExt cx="768" cy="145"/>
              </a:xfrm>
            </p:grpSpPr>
            <p:sp>
              <p:nvSpPr>
                <p:cNvPr id="920" name="Google Shape;920;p7"/>
                <p:cNvSpPr/>
                <p:nvPr/>
              </p:nvSpPr>
              <p:spPr>
                <a:xfrm>
                  <a:off x="575" y="2566"/>
                  <a:ext cx="768" cy="145"/>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21" name="Google Shape;921;p7"/>
                <p:cNvSpPr/>
                <p:nvPr/>
              </p:nvSpPr>
              <p:spPr>
                <a:xfrm>
                  <a:off x="586" y="2577"/>
                  <a:ext cx="735" cy="11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922" name="Google Shape;922;p7"/>
              <p:cNvSpPr/>
              <p:nvPr/>
            </p:nvSpPr>
            <p:spPr>
              <a:xfrm>
                <a:off x="4218" y="1021"/>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923" name="Google Shape;923;p7"/>
              <p:cNvGrpSpPr/>
              <p:nvPr/>
            </p:nvGrpSpPr>
            <p:grpSpPr>
              <a:xfrm>
                <a:off x="4745" y="986"/>
                <a:ext cx="579" cy="134"/>
                <a:chOff x="611" y="2560"/>
                <a:chExt cx="723" cy="139"/>
              </a:xfrm>
            </p:grpSpPr>
            <p:sp>
              <p:nvSpPr>
                <p:cNvPr id="924" name="Google Shape;924;p7"/>
                <p:cNvSpPr/>
                <p:nvPr/>
              </p:nvSpPr>
              <p:spPr>
                <a:xfrm>
                  <a:off x="611" y="2560"/>
                  <a:ext cx="723" cy="139"/>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25" name="Google Shape;925;p7"/>
                <p:cNvSpPr/>
                <p:nvPr/>
              </p:nvSpPr>
              <p:spPr>
                <a:xfrm>
                  <a:off x="622" y="2578"/>
                  <a:ext cx="701"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926" name="Google Shape;926;p7"/>
              <p:cNvSpPr/>
              <p:nvPr/>
            </p:nvSpPr>
            <p:spPr>
              <a:xfrm>
                <a:off x="4218" y="1353"/>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27" name="Google Shape;927;p7"/>
              <p:cNvSpPr/>
              <p:nvPr/>
            </p:nvSpPr>
            <p:spPr>
              <a:xfrm>
                <a:off x="4227"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928" name="Google Shape;928;p7"/>
              <p:cNvGrpSpPr/>
              <p:nvPr/>
            </p:nvGrpSpPr>
            <p:grpSpPr>
              <a:xfrm>
                <a:off x="4736" y="1643"/>
                <a:ext cx="580" cy="140"/>
                <a:chOff x="615" y="2583"/>
                <a:chExt cx="722" cy="129"/>
              </a:xfrm>
            </p:grpSpPr>
            <p:sp>
              <p:nvSpPr>
                <p:cNvPr id="929" name="Google Shape;929;p7"/>
                <p:cNvSpPr/>
                <p:nvPr/>
              </p:nvSpPr>
              <p:spPr>
                <a:xfrm>
                  <a:off x="615" y="2583"/>
                  <a:ext cx="722" cy="129"/>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30" name="Google Shape;930;p7"/>
                <p:cNvSpPr/>
                <p:nvPr/>
              </p:nvSpPr>
              <p:spPr>
                <a:xfrm>
                  <a:off x="626" y="2583"/>
                  <a:ext cx="700" cy="112"/>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931" name="Google Shape;931;p7"/>
              <p:cNvSpPr/>
              <p:nvPr/>
            </p:nvSpPr>
            <p:spPr>
              <a:xfrm>
                <a:off x="5288" y="1353"/>
                <a:ext cx="259" cy="186"/>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932" name="Google Shape;932;p7"/>
              <p:cNvGrpSpPr/>
              <p:nvPr/>
            </p:nvGrpSpPr>
            <p:grpSpPr>
              <a:xfrm>
                <a:off x="4736" y="1330"/>
                <a:ext cx="597" cy="134"/>
                <a:chOff x="610" y="2571"/>
                <a:chExt cx="744" cy="134"/>
              </a:xfrm>
            </p:grpSpPr>
            <p:sp>
              <p:nvSpPr>
                <p:cNvPr id="933" name="Google Shape;933;p7"/>
                <p:cNvSpPr/>
                <p:nvPr/>
              </p:nvSpPr>
              <p:spPr>
                <a:xfrm>
                  <a:off x="610" y="2571"/>
                  <a:ext cx="744" cy="134"/>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34" name="Google Shape;934;p7"/>
                <p:cNvSpPr/>
                <p:nvPr/>
              </p:nvSpPr>
              <p:spPr>
                <a:xfrm>
                  <a:off x="621" y="2571"/>
                  <a:ext cx="733" cy="11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935" name="Google Shape;935;p7"/>
              <p:cNvSpPr/>
              <p:nvPr/>
            </p:nvSpPr>
            <p:spPr>
              <a:xfrm>
                <a:off x="5244" y="428"/>
                <a:ext cx="71" cy="2287"/>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36" name="Google Shape;936;p7"/>
              <p:cNvSpPr/>
              <p:nvPr/>
            </p:nvSpPr>
            <p:spPr>
              <a:xfrm>
                <a:off x="5315" y="1004"/>
                <a:ext cx="232" cy="215"/>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37" name="Google Shape;937;p7"/>
              <p:cNvSpPr/>
              <p:nvPr/>
            </p:nvSpPr>
            <p:spPr>
              <a:xfrm>
                <a:off x="5315" y="678"/>
                <a:ext cx="241" cy="239"/>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38" name="Google Shape;938;p7"/>
              <p:cNvSpPr/>
              <p:nvPr/>
            </p:nvSpPr>
            <p:spPr>
              <a:xfrm>
                <a:off x="5511" y="2610"/>
                <a:ext cx="54" cy="99"/>
              </a:xfrm>
              <a:prstGeom prst="ellipse">
                <a:avLst/>
              </a:prstGeom>
              <a:solidFill>
                <a:srgbClr val="333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39" name="Google Shape;939;p7"/>
              <p:cNvSpPr/>
              <p:nvPr/>
            </p:nvSpPr>
            <p:spPr>
              <a:xfrm>
                <a:off x="5297" y="2616"/>
                <a:ext cx="250" cy="198"/>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0" name="Google Shape;940;p7"/>
              <p:cNvSpPr/>
              <p:nvPr/>
            </p:nvSpPr>
            <p:spPr>
              <a:xfrm>
                <a:off x="4138" y="2674"/>
                <a:ext cx="1195" cy="151"/>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1" name="Google Shape;941;p7"/>
              <p:cNvSpPr/>
              <p:nvPr/>
            </p:nvSpPr>
            <p:spPr>
              <a:xfrm>
                <a:off x="4209" y="2714"/>
                <a:ext cx="1070" cy="76"/>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2" name="Google Shape;942;p7"/>
              <p:cNvSpPr/>
              <p:nvPr/>
            </p:nvSpPr>
            <p:spPr>
              <a:xfrm>
                <a:off x="4307" y="2383"/>
                <a:ext cx="161" cy="14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3" name="Google Shape;943;p7"/>
              <p:cNvSpPr/>
              <p:nvPr/>
            </p:nvSpPr>
            <p:spPr>
              <a:xfrm>
                <a:off x="4486" y="2383"/>
                <a:ext cx="161" cy="14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944" name="Google Shape;944;p7"/>
              <p:cNvSpPr/>
              <p:nvPr/>
            </p:nvSpPr>
            <p:spPr>
              <a:xfrm>
                <a:off x="4655" y="2383"/>
                <a:ext cx="161" cy="140"/>
              </a:xfrm>
              <a:prstGeom prst="ellipse">
                <a:avLst/>
              </a:prstGeom>
              <a:solidFill>
                <a:srgbClr val="33C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5" name="Google Shape;945;p7"/>
              <p:cNvSpPr/>
              <p:nvPr/>
            </p:nvSpPr>
            <p:spPr>
              <a:xfrm>
                <a:off x="5066" y="1836"/>
                <a:ext cx="80" cy="762"/>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sp>
        <p:nvSpPr>
          <p:cNvPr id="946" name="Google Shape;946;p7"/>
          <p:cNvSpPr/>
          <p:nvPr/>
        </p:nvSpPr>
        <p:spPr>
          <a:xfrm>
            <a:off x="3255963" y="5697538"/>
            <a:ext cx="3021012"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947" name="Google Shape;947;p7"/>
          <p:cNvCxnSpPr/>
          <p:nvPr/>
        </p:nvCxnSpPr>
        <p:spPr>
          <a:xfrm flipH="1" rot="10800000">
            <a:off x="3759200" y="5848350"/>
            <a:ext cx="985838" cy="131763"/>
          </a:xfrm>
          <a:prstGeom prst="straightConnector1">
            <a:avLst/>
          </a:prstGeom>
          <a:noFill/>
          <a:ln cap="flat" cmpd="sng" w="12700">
            <a:solidFill>
              <a:srgbClr val="000000"/>
            </a:solidFill>
            <a:prstDash val="solid"/>
            <a:round/>
            <a:headEnd len="med" w="med" type="none"/>
            <a:tailEnd len="med" w="med" type="none"/>
          </a:ln>
        </p:spPr>
      </p:cxnSp>
      <p:cxnSp>
        <p:nvCxnSpPr>
          <p:cNvPr id="948" name="Google Shape;948;p7"/>
          <p:cNvCxnSpPr/>
          <p:nvPr/>
        </p:nvCxnSpPr>
        <p:spPr>
          <a:xfrm>
            <a:off x="3675063" y="6035675"/>
            <a:ext cx="1693862" cy="298450"/>
          </a:xfrm>
          <a:prstGeom prst="straightConnector1">
            <a:avLst/>
          </a:prstGeom>
          <a:noFill/>
          <a:ln cap="flat" cmpd="sng" w="12700">
            <a:solidFill>
              <a:srgbClr val="000000"/>
            </a:solidFill>
            <a:prstDash val="solid"/>
            <a:round/>
            <a:headEnd len="med" w="med" type="none"/>
            <a:tailEnd len="med" w="med" type="none"/>
          </a:ln>
        </p:spPr>
      </p:cxnSp>
      <p:cxnSp>
        <p:nvCxnSpPr>
          <p:cNvPr id="949" name="Google Shape;949;p7"/>
          <p:cNvCxnSpPr/>
          <p:nvPr/>
        </p:nvCxnSpPr>
        <p:spPr>
          <a:xfrm>
            <a:off x="3684588" y="6140450"/>
            <a:ext cx="536575" cy="276225"/>
          </a:xfrm>
          <a:prstGeom prst="straightConnector1">
            <a:avLst/>
          </a:prstGeom>
          <a:noFill/>
          <a:ln cap="flat" cmpd="sng" w="12700">
            <a:solidFill>
              <a:srgbClr val="000000"/>
            </a:solidFill>
            <a:prstDash val="solid"/>
            <a:round/>
            <a:headEnd len="med" w="med" type="none"/>
            <a:tailEnd len="med" w="med" type="none"/>
          </a:ln>
        </p:spPr>
      </p:cxnSp>
      <p:cxnSp>
        <p:nvCxnSpPr>
          <p:cNvPr id="950" name="Google Shape;950;p7"/>
          <p:cNvCxnSpPr/>
          <p:nvPr/>
        </p:nvCxnSpPr>
        <p:spPr>
          <a:xfrm flipH="1" rot="10800000">
            <a:off x="4448175" y="6334125"/>
            <a:ext cx="935038" cy="82550"/>
          </a:xfrm>
          <a:prstGeom prst="straightConnector1">
            <a:avLst/>
          </a:prstGeom>
          <a:noFill/>
          <a:ln cap="flat" cmpd="sng" w="12700">
            <a:solidFill>
              <a:srgbClr val="000000"/>
            </a:solidFill>
            <a:prstDash val="solid"/>
            <a:round/>
            <a:headEnd len="med" w="med" type="none"/>
            <a:tailEnd len="med" w="med" type="none"/>
          </a:ln>
        </p:spPr>
      </p:cxnSp>
      <p:cxnSp>
        <p:nvCxnSpPr>
          <p:cNvPr id="951" name="Google Shape;951;p7"/>
          <p:cNvCxnSpPr/>
          <p:nvPr/>
        </p:nvCxnSpPr>
        <p:spPr>
          <a:xfrm>
            <a:off x="4943475" y="5881688"/>
            <a:ext cx="792163" cy="123825"/>
          </a:xfrm>
          <a:prstGeom prst="straightConnector1">
            <a:avLst/>
          </a:prstGeom>
          <a:noFill/>
          <a:ln cap="flat" cmpd="sng" w="12700">
            <a:solidFill>
              <a:srgbClr val="000000"/>
            </a:solidFill>
            <a:prstDash val="solid"/>
            <a:round/>
            <a:headEnd len="med" w="med" type="none"/>
            <a:tailEnd len="med" w="med" type="none"/>
          </a:ln>
        </p:spPr>
      </p:cxnSp>
      <p:cxnSp>
        <p:nvCxnSpPr>
          <p:cNvPr id="952" name="Google Shape;952;p7"/>
          <p:cNvCxnSpPr/>
          <p:nvPr/>
        </p:nvCxnSpPr>
        <p:spPr>
          <a:xfrm flipH="1" rot="10800000">
            <a:off x="4406900" y="6035675"/>
            <a:ext cx="1343025" cy="298450"/>
          </a:xfrm>
          <a:prstGeom prst="straightConnector1">
            <a:avLst/>
          </a:prstGeom>
          <a:noFill/>
          <a:ln cap="flat" cmpd="sng" w="12700">
            <a:solidFill>
              <a:srgbClr val="000000"/>
            </a:solidFill>
            <a:prstDash val="solid"/>
            <a:round/>
            <a:headEnd len="med" w="med" type="none"/>
            <a:tailEnd len="med" w="med" type="none"/>
          </a:ln>
        </p:spPr>
      </p:cxnSp>
      <p:cxnSp>
        <p:nvCxnSpPr>
          <p:cNvPr id="953" name="Google Shape;953;p7"/>
          <p:cNvCxnSpPr/>
          <p:nvPr/>
        </p:nvCxnSpPr>
        <p:spPr>
          <a:xfrm flipH="1" rot="10800000">
            <a:off x="5402263" y="6064250"/>
            <a:ext cx="441325" cy="269875"/>
          </a:xfrm>
          <a:prstGeom prst="straightConnector1">
            <a:avLst/>
          </a:prstGeom>
          <a:noFill/>
          <a:ln cap="flat" cmpd="sng" w="12700">
            <a:solidFill>
              <a:srgbClr val="000000"/>
            </a:solidFill>
            <a:prstDash val="solid"/>
            <a:round/>
            <a:headEnd len="med" w="med" type="none"/>
            <a:tailEnd len="med" w="med" type="none"/>
          </a:ln>
        </p:spPr>
      </p:cxnSp>
      <p:cxnSp>
        <p:nvCxnSpPr>
          <p:cNvPr id="954" name="Google Shape;954;p7"/>
          <p:cNvCxnSpPr/>
          <p:nvPr/>
        </p:nvCxnSpPr>
        <p:spPr>
          <a:xfrm>
            <a:off x="4759325" y="5848350"/>
            <a:ext cx="609600" cy="401638"/>
          </a:xfrm>
          <a:prstGeom prst="straightConnector1">
            <a:avLst/>
          </a:prstGeom>
          <a:noFill/>
          <a:ln cap="flat" cmpd="sng" w="12700">
            <a:solidFill>
              <a:srgbClr val="000000"/>
            </a:solidFill>
            <a:prstDash val="solid"/>
            <a:round/>
            <a:headEnd len="med" w="med" type="none"/>
            <a:tailEnd len="med" w="med" type="none"/>
          </a:ln>
        </p:spPr>
      </p:cxnSp>
      <p:grpSp>
        <p:nvGrpSpPr>
          <p:cNvPr id="955" name="Google Shape;955;p7"/>
          <p:cNvGrpSpPr/>
          <p:nvPr/>
        </p:nvGrpSpPr>
        <p:grpSpPr>
          <a:xfrm>
            <a:off x="2455863" y="2951163"/>
            <a:ext cx="5280025" cy="1101725"/>
            <a:chOff x="1526216" y="3003498"/>
            <a:chExt cx="7038242" cy="1102529"/>
          </a:xfrm>
        </p:grpSpPr>
        <p:sp>
          <p:nvSpPr>
            <p:cNvPr id="956" name="Google Shape;956;p7"/>
            <p:cNvSpPr txBox="1"/>
            <p:nvPr/>
          </p:nvSpPr>
          <p:spPr>
            <a:xfrm>
              <a:off x="7597387" y="3629429"/>
              <a:ext cx="829522" cy="476598"/>
            </a:xfrm>
            <a:prstGeom prst="rect">
              <a:avLst/>
            </a:prstGeom>
            <a:noFill/>
            <a:ln>
              <a:noFill/>
            </a:ln>
          </p:spPr>
          <p:txBody>
            <a:bodyPr anchorCtr="0" anchor="t" bIns="45700" lIns="91425" spcFirstLastPara="1" rIns="91425" wrap="square" tIns="45700">
              <a:spAutoFit/>
            </a:bodyPr>
            <a:lstStyle/>
            <a:p>
              <a:pPr indent="0" lvl="0" marL="0" marR="0" rtl="0" algn="ctr">
                <a:lnSpc>
                  <a:spcPct val="104499"/>
                </a:lnSpc>
                <a:spcBef>
                  <a:spcPts val="0"/>
                </a:spcBef>
                <a:spcAft>
                  <a:spcPts val="0"/>
                </a:spcAft>
                <a:buNone/>
              </a:pPr>
              <a:r>
                <a:rPr lang="en-US" sz="1400">
                  <a:solidFill>
                    <a:srgbClr val="000000"/>
                  </a:solidFill>
                  <a:latin typeface="Arial"/>
                  <a:ea typeface="Arial"/>
                  <a:cs typeface="Arial"/>
                  <a:sym typeface="Arial"/>
                </a:rPr>
                <a:t>data</a:t>
              </a:r>
              <a:endParaRPr/>
            </a:p>
            <a:p>
              <a:pPr indent="0" lvl="0" marL="0" marR="0" rtl="0" algn="ctr">
                <a:lnSpc>
                  <a:spcPct val="104499"/>
                </a:lnSpc>
                <a:spcBef>
                  <a:spcPts val="0"/>
                </a:spcBef>
                <a:spcAft>
                  <a:spcPts val="0"/>
                </a:spcAft>
                <a:buNone/>
              </a:pPr>
              <a:r>
                <a:rPr lang="en-US" sz="1400">
                  <a:solidFill>
                    <a:srgbClr val="000000"/>
                  </a:solidFill>
                  <a:latin typeface="Arial"/>
                  <a:ea typeface="Arial"/>
                  <a:cs typeface="Arial"/>
                  <a:sym typeface="Arial"/>
                </a:rPr>
                <a:t>plane</a:t>
              </a:r>
              <a:endParaRPr/>
            </a:p>
          </p:txBody>
        </p:sp>
        <p:sp>
          <p:nvSpPr>
            <p:cNvPr id="957" name="Google Shape;957;p7"/>
            <p:cNvSpPr txBox="1"/>
            <p:nvPr/>
          </p:nvSpPr>
          <p:spPr>
            <a:xfrm>
              <a:off x="7601619" y="3003498"/>
              <a:ext cx="962839" cy="476598"/>
            </a:xfrm>
            <a:prstGeom prst="rect">
              <a:avLst/>
            </a:prstGeom>
            <a:noFill/>
            <a:ln>
              <a:noFill/>
            </a:ln>
          </p:spPr>
          <p:txBody>
            <a:bodyPr anchorCtr="0" anchor="t" bIns="45700" lIns="91425" spcFirstLastPara="1" rIns="91425" wrap="square" tIns="45700">
              <a:spAutoFit/>
            </a:bodyPr>
            <a:lstStyle/>
            <a:p>
              <a:pPr indent="0" lvl="0" marL="0" marR="0" rtl="0" algn="ctr">
                <a:lnSpc>
                  <a:spcPct val="104499"/>
                </a:lnSpc>
                <a:spcBef>
                  <a:spcPts val="0"/>
                </a:spcBef>
                <a:spcAft>
                  <a:spcPts val="0"/>
                </a:spcAft>
                <a:buNone/>
              </a:pPr>
              <a:r>
                <a:rPr lang="en-US" sz="1400">
                  <a:solidFill>
                    <a:srgbClr val="000000"/>
                  </a:solidFill>
                  <a:latin typeface="Arial"/>
                  <a:ea typeface="Arial"/>
                  <a:cs typeface="Arial"/>
                  <a:sym typeface="Arial"/>
                </a:rPr>
                <a:t>control</a:t>
              </a:r>
              <a:endParaRPr/>
            </a:p>
            <a:p>
              <a:pPr indent="0" lvl="0" marL="0" marR="0" rtl="0" algn="ctr">
                <a:lnSpc>
                  <a:spcPct val="104499"/>
                </a:lnSpc>
                <a:spcBef>
                  <a:spcPts val="0"/>
                </a:spcBef>
                <a:spcAft>
                  <a:spcPts val="0"/>
                </a:spcAft>
                <a:buNone/>
              </a:pPr>
              <a:r>
                <a:rPr lang="en-US" sz="1400">
                  <a:solidFill>
                    <a:srgbClr val="000000"/>
                  </a:solidFill>
                  <a:latin typeface="Arial"/>
                  <a:ea typeface="Arial"/>
                  <a:cs typeface="Arial"/>
                  <a:sym typeface="Arial"/>
                </a:rPr>
                <a:t>plane</a:t>
              </a:r>
              <a:endParaRPr/>
            </a:p>
          </p:txBody>
        </p:sp>
        <p:cxnSp>
          <p:nvCxnSpPr>
            <p:cNvPr id="958" name="Google Shape;958;p7"/>
            <p:cNvCxnSpPr/>
            <p:nvPr/>
          </p:nvCxnSpPr>
          <p:spPr>
            <a:xfrm flipH="1" rot="10800000">
              <a:off x="1526216" y="3579760"/>
              <a:ext cx="6978041" cy="11112"/>
            </a:xfrm>
            <a:prstGeom prst="straightConnector1">
              <a:avLst/>
            </a:prstGeom>
            <a:noFill/>
            <a:ln cap="flat" cmpd="sng" w="25400">
              <a:solidFill>
                <a:srgbClr val="000000"/>
              </a:solidFill>
              <a:prstDash val="dash"/>
              <a:round/>
              <a:headEnd len="med" w="med" type="none"/>
              <a:tailEnd len="med" w="med" type="none"/>
            </a:ln>
          </p:spPr>
        </p:cxnSp>
      </p:grpSp>
      <p:grpSp>
        <p:nvGrpSpPr>
          <p:cNvPr id="959" name="Google Shape;959;p7"/>
          <p:cNvGrpSpPr/>
          <p:nvPr/>
        </p:nvGrpSpPr>
        <p:grpSpPr>
          <a:xfrm>
            <a:off x="3140075" y="2682875"/>
            <a:ext cx="3221038" cy="320675"/>
            <a:chOff x="2433511" y="2792111"/>
            <a:chExt cx="4296530" cy="320561"/>
          </a:xfrm>
        </p:grpSpPr>
        <p:grpSp>
          <p:nvGrpSpPr>
            <p:cNvPr id="960" name="Google Shape;960;p7"/>
            <p:cNvGrpSpPr/>
            <p:nvPr/>
          </p:nvGrpSpPr>
          <p:grpSpPr>
            <a:xfrm>
              <a:off x="2433511" y="2793698"/>
              <a:ext cx="349398" cy="317387"/>
              <a:chOff x="2931664" y="3912204"/>
              <a:chExt cx="430633" cy="329314"/>
            </a:xfrm>
          </p:grpSpPr>
          <p:sp>
            <p:nvSpPr>
              <p:cNvPr id="961" name="Google Shape;961;p7"/>
              <p:cNvSpPr/>
              <p:nvPr/>
            </p:nvSpPr>
            <p:spPr>
              <a:xfrm>
                <a:off x="2936884" y="3912204"/>
                <a:ext cx="425413"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962" name="Google Shape;962;p7"/>
              <p:cNvCxnSpPr/>
              <p:nvPr/>
            </p:nvCxnSpPr>
            <p:spPr>
              <a:xfrm>
                <a:off x="2931664" y="4004411"/>
                <a:ext cx="424654" cy="0"/>
              </a:xfrm>
              <a:prstGeom prst="straightConnector1">
                <a:avLst/>
              </a:prstGeom>
              <a:noFill/>
              <a:ln cap="flat" cmpd="sng" w="9525">
                <a:solidFill>
                  <a:srgbClr val="CC0000"/>
                </a:solidFill>
                <a:prstDash val="solid"/>
                <a:round/>
                <a:headEnd len="med" w="med" type="none"/>
                <a:tailEnd len="med" w="med" type="none"/>
              </a:ln>
            </p:spPr>
          </p:cxnSp>
          <p:cxnSp>
            <p:nvCxnSpPr>
              <p:cNvPr id="963" name="Google Shape;963;p7"/>
              <p:cNvCxnSpPr/>
              <p:nvPr/>
            </p:nvCxnSpPr>
            <p:spPr>
              <a:xfrm>
                <a:off x="2931664" y="4066980"/>
                <a:ext cx="424654" cy="0"/>
              </a:xfrm>
              <a:prstGeom prst="straightConnector1">
                <a:avLst/>
              </a:prstGeom>
              <a:noFill/>
              <a:ln cap="flat" cmpd="sng" w="9525">
                <a:solidFill>
                  <a:srgbClr val="CC0000"/>
                </a:solidFill>
                <a:prstDash val="solid"/>
                <a:round/>
                <a:headEnd len="med" w="med" type="none"/>
                <a:tailEnd len="med" w="med" type="none"/>
              </a:ln>
            </p:spPr>
          </p:cxnSp>
          <p:cxnSp>
            <p:nvCxnSpPr>
              <p:cNvPr id="964" name="Google Shape;964;p7"/>
              <p:cNvCxnSpPr>
                <a:stCxn id="961" idx="2"/>
              </p:cNvCxnSpPr>
              <p:nvPr/>
            </p:nvCxnSpPr>
            <p:spPr>
              <a:xfrm rot="10800000">
                <a:off x="3149590" y="4004518"/>
                <a:ext cx="0" cy="237000"/>
              </a:xfrm>
              <a:prstGeom prst="straightConnector1">
                <a:avLst/>
              </a:prstGeom>
              <a:noFill/>
              <a:ln cap="flat" cmpd="sng" w="9525">
                <a:solidFill>
                  <a:srgbClr val="CC0000"/>
                </a:solidFill>
                <a:prstDash val="solid"/>
                <a:round/>
                <a:headEnd len="med" w="med" type="none"/>
                <a:tailEnd len="med" w="med" type="none"/>
              </a:ln>
            </p:spPr>
          </p:cxnSp>
        </p:grpSp>
        <p:grpSp>
          <p:nvGrpSpPr>
            <p:cNvPr id="965" name="Google Shape;965;p7"/>
            <p:cNvGrpSpPr/>
            <p:nvPr/>
          </p:nvGrpSpPr>
          <p:grpSpPr>
            <a:xfrm>
              <a:off x="3348072" y="2792111"/>
              <a:ext cx="351740" cy="317387"/>
              <a:chOff x="2930935" y="3912603"/>
              <a:chExt cx="431557" cy="329314"/>
            </a:xfrm>
          </p:grpSpPr>
          <p:sp>
            <p:nvSpPr>
              <p:cNvPr id="966" name="Google Shape;966;p7"/>
              <p:cNvSpPr/>
              <p:nvPr/>
            </p:nvSpPr>
            <p:spPr>
              <a:xfrm>
                <a:off x="2936407" y="3912603"/>
                <a:ext cx="426085"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967" name="Google Shape;967;p7"/>
              <p:cNvCxnSpPr/>
              <p:nvPr/>
            </p:nvCxnSpPr>
            <p:spPr>
              <a:xfrm>
                <a:off x="2930935" y="4004811"/>
                <a:ext cx="424681" cy="0"/>
              </a:xfrm>
              <a:prstGeom prst="straightConnector1">
                <a:avLst/>
              </a:prstGeom>
              <a:noFill/>
              <a:ln cap="flat" cmpd="sng" w="9525">
                <a:solidFill>
                  <a:srgbClr val="CC0000"/>
                </a:solidFill>
                <a:prstDash val="solid"/>
                <a:round/>
                <a:headEnd len="med" w="med" type="none"/>
                <a:tailEnd len="med" w="med" type="none"/>
              </a:ln>
            </p:spPr>
          </p:cxnSp>
          <p:cxnSp>
            <p:nvCxnSpPr>
              <p:cNvPr id="968" name="Google Shape;968;p7"/>
              <p:cNvCxnSpPr/>
              <p:nvPr/>
            </p:nvCxnSpPr>
            <p:spPr>
              <a:xfrm>
                <a:off x="2930935" y="4067381"/>
                <a:ext cx="424681" cy="0"/>
              </a:xfrm>
              <a:prstGeom prst="straightConnector1">
                <a:avLst/>
              </a:prstGeom>
              <a:noFill/>
              <a:ln cap="flat" cmpd="sng" w="9525">
                <a:solidFill>
                  <a:srgbClr val="CC0000"/>
                </a:solidFill>
                <a:prstDash val="solid"/>
                <a:round/>
                <a:headEnd len="med" w="med" type="none"/>
                <a:tailEnd len="med" w="med" type="none"/>
              </a:ln>
            </p:spPr>
          </p:cxnSp>
          <p:cxnSp>
            <p:nvCxnSpPr>
              <p:cNvPr id="969" name="Google Shape;969;p7"/>
              <p:cNvCxnSpPr>
                <a:stCxn id="966" idx="2"/>
              </p:cNvCxnSpPr>
              <p:nvPr/>
            </p:nvCxnSpPr>
            <p:spPr>
              <a:xfrm rot="10800000">
                <a:off x="3147650" y="4004917"/>
                <a:ext cx="1800" cy="237000"/>
              </a:xfrm>
              <a:prstGeom prst="straightConnector1">
                <a:avLst/>
              </a:prstGeom>
              <a:noFill/>
              <a:ln cap="flat" cmpd="sng" w="9525">
                <a:solidFill>
                  <a:srgbClr val="CC0000"/>
                </a:solidFill>
                <a:prstDash val="solid"/>
                <a:round/>
                <a:headEnd len="med" w="med" type="none"/>
                <a:tailEnd len="med" w="med" type="none"/>
              </a:ln>
            </p:spPr>
          </p:cxnSp>
        </p:grpSp>
        <p:grpSp>
          <p:nvGrpSpPr>
            <p:cNvPr id="970" name="Google Shape;970;p7"/>
            <p:cNvGrpSpPr/>
            <p:nvPr/>
          </p:nvGrpSpPr>
          <p:grpSpPr>
            <a:xfrm>
              <a:off x="4181655" y="2792111"/>
              <a:ext cx="350359" cy="317387"/>
              <a:chOff x="2931113" y="3912603"/>
              <a:chExt cx="429864" cy="329314"/>
            </a:xfrm>
          </p:grpSpPr>
          <p:sp>
            <p:nvSpPr>
              <p:cNvPr id="971" name="Google Shape;971;p7"/>
              <p:cNvSpPr/>
              <p:nvPr/>
            </p:nvSpPr>
            <p:spPr>
              <a:xfrm>
                <a:off x="2937489" y="3912603"/>
                <a:ext cx="423488"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972" name="Google Shape;972;p7"/>
              <p:cNvCxnSpPr/>
              <p:nvPr/>
            </p:nvCxnSpPr>
            <p:spPr>
              <a:xfrm>
                <a:off x="2931113" y="4004811"/>
                <a:ext cx="424682" cy="0"/>
              </a:xfrm>
              <a:prstGeom prst="straightConnector1">
                <a:avLst/>
              </a:prstGeom>
              <a:noFill/>
              <a:ln cap="flat" cmpd="sng" w="9525">
                <a:solidFill>
                  <a:srgbClr val="CC0000"/>
                </a:solidFill>
                <a:prstDash val="solid"/>
                <a:round/>
                <a:headEnd len="med" w="med" type="none"/>
                <a:tailEnd len="med" w="med" type="none"/>
              </a:ln>
            </p:spPr>
          </p:cxnSp>
          <p:cxnSp>
            <p:nvCxnSpPr>
              <p:cNvPr id="973" name="Google Shape;973;p7"/>
              <p:cNvCxnSpPr/>
              <p:nvPr/>
            </p:nvCxnSpPr>
            <p:spPr>
              <a:xfrm>
                <a:off x="2931113" y="4067381"/>
                <a:ext cx="424682" cy="0"/>
              </a:xfrm>
              <a:prstGeom prst="straightConnector1">
                <a:avLst/>
              </a:prstGeom>
              <a:noFill/>
              <a:ln cap="flat" cmpd="sng" w="9525">
                <a:solidFill>
                  <a:srgbClr val="CC0000"/>
                </a:solidFill>
                <a:prstDash val="solid"/>
                <a:round/>
                <a:headEnd len="med" w="med" type="none"/>
                <a:tailEnd len="med" w="med" type="none"/>
              </a:ln>
            </p:spPr>
          </p:cxnSp>
          <p:cxnSp>
            <p:nvCxnSpPr>
              <p:cNvPr id="974" name="Google Shape;974;p7"/>
              <p:cNvCxnSpPr>
                <a:stCxn id="971" idx="2"/>
              </p:cNvCxnSpPr>
              <p:nvPr/>
            </p:nvCxnSpPr>
            <p:spPr>
              <a:xfrm rot="10800000">
                <a:off x="3147433" y="4004917"/>
                <a:ext cx="1800" cy="237000"/>
              </a:xfrm>
              <a:prstGeom prst="straightConnector1">
                <a:avLst/>
              </a:prstGeom>
              <a:noFill/>
              <a:ln cap="flat" cmpd="sng" w="9525">
                <a:solidFill>
                  <a:srgbClr val="CC0000"/>
                </a:solidFill>
                <a:prstDash val="solid"/>
                <a:round/>
                <a:headEnd len="med" w="med" type="none"/>
                <a:tailEnd len="med" w="med" type="none"/>
              </a:ln>
            </p:spPr>
          </p:cxnSp>
        </p:grpSp>
        <p:grpSp>
          <p:nvGrpSpPr>
            <p:cNvPr id="975" name="Google Shape;975;p7"/>
            <p:cNvGrpSpPr/>
            <p:nvPr/>
          </p:nvGrpSpPr>
          <p:grpSpPr>
            <a:xfrm>
              <a:off x="5374078" y="2795285"/>
              <a:ext cx="350121" cy="317387"/>
              <a:chOff x="2931371" y="3912603"/>
              <a:chExt cx="431524" cy="329314"/>
            </a:xfrm>
          </p:grpSpPr>
          <p:sp>
            <p:nvSpPr>
              <p:cNvPr id="976" name="Google Shape;976;p7"/>
              <p:cNvSpPr/>
              <p:nvPr/>
            </p:nvSpPr>
            <p:spPr>
              <a:xfrm>
                <a:off x="2937484" y="3912603"/>
                <a:ext cx="425411"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977" name="Google Shape;977;p7"/>
              <p:cNvCxnSpPr/>
              <p:nvPr/>
            </p:nvCxnSpPr>
            <p:spPr>
              <a:xfrm>
                <a:off x="2931371" y="4004811"/>
                <a:ext cx="424654" cy="0"/>
              </a:xfrm>
              <a:prstGeom prst="straightConnector1">
                <a:avLst/>
              </a:prstGeom>
              <a:noFill/>
              <a:ln cap="flat" cmpd="sng" w="9525">
                <a:solidFill>
                  <a:srgbClr val="CC0000"/>
                </a:solidFill>
                <a:prstDash val="solid"/>
                <a:round/>
                <a:headEnd len="med" w="med" type="none"/>
                <a:tailEnd len="med" w="med" type="none"/>
              </a:ln>
            </p:spPr>
          </p:cxnSp>
          <p:cxnSp>
            <p:nvCxnSpPr>
              <p:cNvPr id="978" name="Google Shape;978;p7"/>
              <p:cNvCxnSpPr/>
              <p:nvPr/>
            </p:nvCxnSpPr>
            <p:spPr>
              <a:xfrm>
                <a:off x="2931371" y="4067381"/>
                <a:ext cx="424654" cy="0"/>
              </a:xfrm>
              <a:prstGeom prst="straightConnector1">
                <a:avLst/>
              </a:prstGeom>
              <a:noFill/>
              <a:ln cap="flat" cmpd="sng" w="9525">
                <a:solidFill>
                  <a:srgbClr val="CC0000"/>
                </a:solidFill>
                <a:prstDash val="solid"/>
                <a:round/>
                <a:headEnd len="med" w="med" type="none"/>
                <a:tailEnd len="med" w="med" type="none"/>
              </a:ln>
            </p:spPr>
          </p:cxnSp>
          <p:cxnSp>
            <p:nvCxnSpPr>
              <p:cNvPr id="979" name="Google Shape;979;p7"/>
              <p:cNvCxnSpPr>
                <a:stCxn id="976" idx="2"/>
              </p:cNvCxnSpPr>
              <p:nvPr/>
            </p:nvCxnSpPr>
            <p:spPr>
              <a:xfrm rot="10800000">
                <a:off x="3150189" y="4004917"/>
                <a:ext cx="0" cy="237000"/>
              </a:xfrm>
              <a:prstGeom prst="straightConnector1">
                <a:avLst/>
              </a:prstGeom>
              <a:noFill/>
              <a:ln cap="flat" cmpd="sng" w="9525">
                <a:solidFill>
                  <a:srgbClr val="CC0000"/>
                </a:solidFill>
                <a:prstDash val="solid"/>
                <a:round/>
                <a:headEnd len="med" w="med" type="none"/>
                <a:tailEnd len="med" w="med" type="none"/>
              </a:ln>
            </p:spPr>
          </p:cxnSp>
        </p:grpSp>
        <p:grpSp>
          <p:nvGrpSpPr>
            <p:cNvPr id="980" name="Google Shape;980;p7"/>
            <p:cNvGrpSpPr/>
            <p:nvPr/>
          </p:nvGrpSpPr>
          <p:grpSpPr>
            <a:xfrm>
              <a:off x="6379141" y="2792111"/>
              <a:ext cx="350900" cy="317387"/>
              <a:chOff x="2931587" y="3912603"/>
              <a:chExt cx="430527" cy="329314"/>
            </a:xfrm>
          </p:grpSpPr>
          <p:sp>
            <p:nvSpPr>
              <p:cNvPr id="981" name="Google Shape;981;p7"/>
              <p:cNvSpPr/>
              <p:nvPr/>
            </p:nvSpPr>
            <p:spPr>
              <a:xfrm>
                <a:off x="2936029" y="3912603"/>
                <a:ext cx="426085"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982" name="Google Shape;982;p7"/>
              <p:cNvCxnSpPr/>
              <p:nvPr/>
            </p:nvCxnSpPr>
            <p:spPr>
              <a:xfrm>
                <a:off x="2931587" y="4004811"/>
                <a:ext cx="424682" cy="0"/>
              </a:xfrm>
              <a:prstGeom prst="straightConnector1">
                <a:avLst/>
              </a:prstGeom>
              <a:noFill/>
              <a:ln cap="flat" cmpd="sng" w="9525">
                <a:solidFill>
                  <a:srgbClr val="CC0000"/>
                </a:solidFill>
                <a:prstDash val="solid"/>
                <a:round/>
                <a:headEnd len="med" w="med" type="none"/>
                <a:tailEnd len="med" w="med" type="none"/>
              </a:ln>
            </p:spPr>
          </p:cxnSp>
          <p:cxnSp>
            <p:nvCxnSpPr>
              <p:cNvPr id="983" name="Google Shape;983;p7"/>
              <p:cNvCxnSpPr/>
              <p:nvPr/>
            </p:nvCxnSpPr>
            <p:spPr>
              <a:xfrm>
                <a:off x="2931587" y="4067381"/>
                <a:ext cx="424682" cy="0"/>
              </a:xfrm>
              <a:prstGeom prst="straightConnector1">
                <a:avLst/>
              </a:prstGeom>
              <a:noFill/>
              <a:ln cap="flat" cmpd="sng" w="9525">
                <a:solidFill>
                  <a:srgbClr val="CC0000"/>
                </a:solidFill>
                <a:prstDash val="solid"/>
                <a:round/>
                <a:headEnd len="med" w="med" type="none"/>
                <a:tailEnd len="med" w="med" type="none"/>
              </a:ln>
            </p:spPr>
          </p:cxnSp>
          <p:cxnSp>
            <p:nvCxnSpPr>
              <p:cNvPr id="984" name="Google Shape;984;p7"/>
              <p:cNvCxnSpPr>
                <a:stCxn id="981" idx="2"/>
              </p:cNvCxnSpPr>
              <p:nvPr/>
            </p:nvCxnSpPr>
            <p:spPr>
              <a:xfrm rot="10800000">
                <a:off x="3147271" y="4004917"/>
                <a:ext cx="1800" cy="237000"/>
              </a:xfrm>
              <a:prstGeom prst="straightConnector1">
                <a:avLst/>
              </a:prstGeom>
              <a:noFill/>
              <a:ln cap="flat" cmpd="sng" w="9525">
                <a:solidFill>
                  <a:srgbClr val="CC0000"/>
                </a:solidFill>
                <a:prstDash val="solid"/>
                <a:round/>
                <a:headEnd len="med" w="med" type="none"/>
                <a:tailEnd len="med" w="med" type="none"/>
              </a:ln>
            </p:spPr>
          </p:cxnSp>
        </p:grpSp>
      </p:grpSp>
      <p:grpSp>
        <p:nvGrpSpPr>
          <p:cNvPr id="985" name="Google Shape;985;p7"/>
          <p:cNvGrpSpPr/>
          <p:nvPr/>
        </p:nvGrpSpPr>
        <p:grpSpPr>
          <a:xfrm>
            <a:off x="2703513" y="3657600"/>
            <a:ext cx="3908425" cy="2740025"/>
            <a:chOff x="1856416" y="3709935"/>
            <a:chExt cx="5211763" cy="2739614"/>
          </a:xfrm>
        </p:grpSpPr>
        <p:sp>
          <p:nvSpPr>
            <p:cNvPr id="986" name="Google Shape;986;p7"/>
            <p:cNvSpPr/>
            <p:nvPr/>
          </p:nvSpPr>
          <p:spPr>
            <a:xfrm>
              <a:off x="1877585" y="5330530"/>
              <a:ext cx="1280713" cy="758711"/>
            </a:xfrm>
            <a:custGeom>
              <a:rect b="b" l="l" r="r" t="t"/>
              <a:pathLst>
                <a:path extrusionOk="0" h="759828" w="1280499">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87" name="Google Shape;987;p7"/>
            <p:cNvSpPr/>
            <p:nvPr/>
          </p:nvSpPr>
          <p:spPr>
            <a:xfrm>
              <a:off x="6202374" y="5428940"/>
              <a:ext cx="865805" cy="553954"/>
            </a:xfrm>
            <a:custGeom>
              <a:rect b="b" l="l" r="r" t="t"/>
              <a:pathLst>
                <a:path extrusionOk="0" h="553361" w="86625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88" name="Google Shape;988;p7"/>
            <p:cNvSpPr/>
            <p:nvPr/>
          </p:nvSpPr>
          <p:spPr>
            <a:xfrm>
              <a:off x="5376790" y="5449574"/>
              <a:ext cx="677402" cy="896803"/>
            </a:xfrm>
            <a:custGeom>
              <a:rect b="b" l="l" r="r" t="t"/>
              <a:pathLst>
                <a:path extrusionOk="0" h="896577" w="675040">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89" name="Google Shape;989;p7"/>
            <p:cNvSpPr/>
            <p:nvPr/>
          </p:nvSpPr>
          <p:spPr>
            <a:xfrm>
              <a:off x="4341635" y="5470209"/>
              <a:ext cx="514402" cy="401577"/>
            </a:xfrm>
            <a:custGeom>
              <a:rect b="b" l="l" r="r" t="t"/>
              <a:pathLst>
                <a:path extrusionOk="0" h="402193" w="514180">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90" name="Google Shape;990;p7"/>
            <p:cNvSpPr/>
            <p:nvPr/>
          </p:nvSpPr>
          <p:spPr>
            <a:xfrm>
              <a:off x="3560505" y="5433701"/>
              <a:ext cx="573676" cy="1015848"/>
            </a:xfrm>
            <a:custGeom>
              <a:rect b="b" l="l" r="r" t="t"/>
              <a:pathLst>
                <a:path extrusionOk="0" h="1015244" w="574100">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991" name="Google Shape;991;p7"/>
            <p:cNvGrpSpPr/>
            <p:nvPr/>
          </p:nvGrpSpPr>
          <p:grpSpPr>
            <a:xfrm>
              <a:off x="1856416" y="3709935"/>
              <a:ext cx="1049973" cy="1739639"/>
              <a:chOff x="1856416" y="3709935"/>
              <a:chExt cx="1049973" cy="1739639"/>
            </a:xfrm>
          </p:grpSpPr>
          <p:sp>
            <p:nvSpPr>
              <p:cNvPr id="992" name="Google Shape;992;p7"/>
              <p:cNvSpPr/>
              <p:nvPr/>
            </p:nvSpPr>
            <p:spPr>
              <a:xfrm rot="10800000">
                <a:off x="1867000" y="3957548"/>
                <a:ext cx="1028804" cy="611096"/>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993" name="Google Shape;993;p7"/>
              <p:cNvGrpSpPr/>
              <p:nvPr/>
            </p:nvGrpSpPr>
            <p:grpSpPr>
              <a:xfrm>
                <a:off x="1858531" y="5089266"/>
                <a:ext cx="1043623" cy="360308"/>
                <a:chOff x="4128486" y="3606967"/>
                <a:chExt cx="572672" cy="338044"/>
              </a:xfrm>
            </p:grpSpPr>
            <p:sp>
              <p:nvSpPr>
                <p:cNvPr id="994" name="Google Shape;994;p7"/>
                <p:cNvSpPr/>
                <p:nvPr/>
              </p:nvSpPr>
              <p:spPr>
                <a:xfrm>
                  <a:off x="4128486" y="3720145"/>
                  <a:ext cx="572672" cy="224866"/>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95" name="Google Shape;995;p7"/>
                <p:cNvSpPr/>
                <p:nvPr/>
              </p:nvSpPr>
              <p:spPr>
                <a:xfrm>
                  <a:off x="4128486" y="3720145"/>
                  <a:ext cx="572672" cy="111688"/>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96" name="Google Shape;996;p7"/>
                <p:cNvSpPr/>
                <p:nvPr/>
              </p:nvSpPr>
              <p:spPr>
                <a:xfrm>
                  <a:off x="4128486" y="3606967"/>
                  <a:ext cx="572672" cy="224866"/>
                </a:xfrm>
                <a:prstGeom prst="ellipse">
                  <a:avLst/>
                </a:prstGeom>
                <a:solidFill>
                  <a:srgbClr val="8383E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997" name="Google Shape;997;p7"/>
                <p:cNvCxnSpPr/>
                <p:nvPr/>
              </p:nvCxnSpPr>
              <p:spPr>
                <a:xfrm>
                  <a:off x="4697035" y="3720144"/>
                  <a:ext cx="0" cy="111689"/>
                </a:xfrm>
                <a:prstGeom prst="straightConnector1">
                  <a:avLst/>
                </a:prstGeom>
                <a:noFill/>
                <a:ln cap="flat" cmpd="sng" w="9525">
                  <a:solidFill>
                    <a:srgbClr val="000000"/>
                  </a:solidFill>
                  <a:prstDash val="solid"/>
                  <a:round/>
                  <a:headEnd len="med" w="med" type="none"/>
                  <a:tailEnd len="med" w="med" type="none"/>
                </a:ln>
              </p:spPr>
            </p:cxnSp>
            <p:cxnSp>
              <p:nvCxnSpPr>
                <p:cNvPr id="998" name="Google Shape;998;p7"/>
                <p:cNvCxnSpPr/>
                <p:nvPr/>
              </p:nvCxnSpPr>
              <p:spPr>
                <a:xfrm>
                  <a:off x="4129067" y="3720144"/>
                  <a:ext cx="0" cy="111689"/>
                </a:xfrm>
                <a:prstGeom prst="straightConnector1">
                  <a:avLst/>
                </a:prstGeom>
                <a:noFill/>
                <a:ln cap="flat" cmpd="sng" w="9525">
                  <a:solidFill>
                    <a:srgbClr val="000000"/>
                  </a:solidFill>
                  <a:prstDash val="solid"/>
                  <a:round/>
                  <a:headEnd len="med" w="med" type="none"/>
                  <a:tailEnd len="med" w="med" type="none"/>
                </a:ln>
              </p:spPr>
            </p:cxnSp>
          </p:grpSp>
          <p:sp>
            <p:nvSpPr>
              <p:cNvPr id="999" name="Google Shape;999;p7"/>
              <p:cNvSpPr/>
              <p:nvPr/>
            </p:nvSpPr>
            <p:spPr>
              <a:xfrm>
                <a:off x="1877585" y="4705149"/>
                <a:ext cx="1028804" cy="522209"/>
              </a:xfrm>
              <a:prstGeom prst="rect">
                <a:avLst/>
              </a:prstGeom>
              <a:gradFill>
                <a:gsLst>
                  <a:gs pos="0">
                    <a:srgbClr val="ACACEA"/>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00" name="Google Shape;1000;p7"/>
              <p:cNvCxnSpPr/>
              <p:nvPr/>
            </p:nvCxnSpPr>
            <p:spPr>
              <a:xfrm>
                <a:off x="1861178" y="3981356"/>
                <a:ext cx="17463" cy="1301555"/>
              </a:xfrm>
              <a:prstGeom prst="straightConnector1">
                <a:avLst/>
              </a:prstGeom>
              <a:noFill/>
              <a:ln cap="flat" cmpd="sng" w="9525">
                <a:solidFill>
                  <a:srgbClr val="000000"/>
                </a:solidFill>
                <a:prstDash val="dash"/>
                <a:round/>
                <a:headEnd len="med" w="med" type="none"/>
                <a:tailEnd len="med" w="med" type="none"/>
              </a:ln>
            </p:spPr>
          </p:cxnSp>
          <p:cxnSp>
            <p:nvCxnSpPr>
              <p:cNvPr id="1001" name="Google Shape;1001;p7"/>
              <p:cNvCxnSpPr/>
              <p:nvPr/>
            </p:nvCxnSpPr>
            <p:spPr>
              <a:xfrm flipH="1">
                <a:off x="2894641" y="3971833"/>
                <a:ext cx="6350" cy="1269810"/>
              </a:xfrm>
              <a:prstGeom prst="straightConnector1">
                <a:avLst/>
              </a:prstGeom>
              <a:noFill/>
              <a:ln cap="flat" cmpd="sng" w="9525">
                <a:solidFill>
                  <a:srgbClr val="000000"/>
                </a:solidFill>
                <a:prstDash val="dash"/>
                <a:round/>
                <a:headEnd len="med" w="med" type="none"/>
                <a:tailEnd len="med" w="med" type="none"/>
              </a:ln>
            </p:spPr>
          </p:cxnSp>
          <p:grpSp>
            <p:nvGrpSpPr>
              <p:cNvPr id="1002" name="Google Shape;1002;p7"/>
              <p:cNvGrpSpPr/>
              <p:nvPr/>
            </p:nvGrpSpPr>
            <p:grpSpPr>
              <a:xfrm>
                <a:off x="1856416" y="3709935"/>
                <a:ext cx="1045739" cy="398403"/>
                <a:chOff x="2183302" y="1574638"/>
                <a:chExt cx="1201334" cy="429507"/>
              </a:xfrm>
            </p:grpSpPr>
            <p:sp>
              <p:nvSpPr>
                <p:cNvPr id="1003" name="Google Shape;1003;p7"/>
                <p:cNvSpPr/>
                <p:nvPr/>
              </p:nvSpPr>
              <p:spPr>
                <a:xfrm flipH="1" rot="10800000">
                  <a:off x="2185733" y="1689288"/>
                  <a:ext cx="1196470" cy="314857"/>
                </a:xfrm>
                <a:prstGeom prst="ellipse">
                  <a:avLst/>
                </a:prstGeom>
                <a:gradFill>
                  <a:gsLst>
                    <a:gs pos="0">
                      <a:srgbClr val="262699"/>
                    </a:gs>
                    <a:gs pos="31000">
                      <a:srgbClr val="8383E0"/>
                    </a:gs>
                    <a:gs pos="100000">
                      <a:srgbClr val="D5D5F4"/>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4" name="Google Shape;1004;p7"/>
                <p:cNvSpPr/>
                <p:nvPr/>
              </p:nvSpPr>
              <p:spPr>
                <a:xfrm>
                  <a:off x="2183302" y="1735489"/>
                  <a:ext cx="1198901" cy="112938"/>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5" name="Google Shape;1005;p7"/>
                <p:cNvSpPr/>
                <p:nvPr/>
              </p:nvSpPr>
              <p:spPr>
                <a:xfrm flipH="1" rot="10800000">
                  <a:off x="2183302" y="1574638"/>
                  <a:ext cx="1196470" cy="3148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6" name="Google Shape;1006;p7"/>
                <p:cNvSpPr/>
                <p:nvPr/>
              </p:nvSpPr>
              <p:spPr>
                <a:xfrm>
                  <a:off x="2489715" y="1670464"/>
                  <a:ext cx="583644" cy="15742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7" name="Google Shape;1007;p7"/>
                <p:cNvSpPr/>
                <p:nvPr/>
              </p:nvSpPr>
              <p:spPr>
                <a:xfrm>
                  <a:off x="2428918" y="1629396"/>
                  <a:ext cx="705236" cy="11122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08" name="Google Shape;1008;p7"/>
                <p:cNvSpPr/>
                <p:nvPr/>
              </p:nvSpPr>
              <p:spPr>
                <a:xfrm>
                  <a:off x="2893402" y="1723511"/>
                  <a:ext cx="257776" cy="95826"/>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09" name="Google Shape;1009;p7"/>
                <p:cNvSpPr/>
                <p:nvPr/>
              </p:nvSpPr>
              <p:spPr>
                <a:xfrm>
                  <a:off x="2416760" y="1725222"/>
                  <a:ext cx="255343" cy="94115"/>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010" name="Google Shape;1010;p7"/>
                <p:cNvCxnSpPr>
                  <a:endCxn id="1005" idx="2"/>
                </p:cNvCxnSpPr>
                <p:nvPr/>
              </p:nvCxnSpPr>
              <p:spPr>
                <a:xfrm rot="10800000">
                  <a:off x="2183302" y="1732066"/>
                  <a:ext cx="2400" cy="1215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011" name="Google Shape;1011;p7"/>
                <p:cNvCxnSpPr/>
                <p:nvPr/>
              </p:nvCxnSpPr>
              <p:spPr>
                <a:xfrm rot="10800000">
                  <a:off x="3382203" y="1728644"/>
                  <a:ext cx="2433" cy="12149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012" name="Google Shape;1012;p7"/>
            <p:cNvGrpSpPr/>
            <p:nvPr/>
          </p:nvGrpSpPr>
          <p:grpSpPr>
            <a:xfrm>
              <a:off x="3566153" y="3862312"/>
              <a:ext cx="514350" cy="1669799"/>
              <a:chOff x="3566153" y="3862312"/>
              <a:chExt cx="514350" cy="1669799"/>
            </a:xfrm>
          </p:grpSpPr>
          <p:sp>
            <p:nvSpPr>
              <p:cNvPr id="1013" name="Google Shape;1013;p7"/>
              <p:cNvSpPr/>
              <p:nvPr/>
            </p:nvSpPr>
            <p:spPr>
              <a:xfrm rot="10800000">
                <a:off x="3568973" y="3946437"/>
                <a:ext cx="499584" cy="628556"/>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14" name="Google Shape;1014;p7"/>
              <p:cNvCxnSpPr/>
              <p:nvPr/>
            </p:nvCxnSpPr>
            <p:spPr>
              <a:xfrm flipH="1">
                <a:off x="4078916" y="4019450"/>
                <a:ext cx="1587" cy="1365045"/>
              </a:xfrm>
              <a:prstGeom prst="straightConnector1">
                <a:avLst/>
              </a:prstGeom>
              <a:noFill/>
              <a:ln cap="flat" cmpd="sng" w="9525">
                <a:solidFill>
                  <a:srgbClr val="000000"/>
                </a:solidFill>
                <a:prstDash val="dash"/>
                <a:round/>
                <a:headEnd len="med" w="med" type="none"/>
                <a:tailEnd len="med" w="med" type="none"/>
              </a:ln>
            </p:spPr>
          </p:cxnSp>
          <p:grpSp>
            <p:nvGrpSpPr>
              <p:cNvPr id="1015" name="Google Shape;1015;p7"/>
              <p:cNvGrpSpPr/>
              <p:nvPr/>
            </p:nvGrpSpPr>
            <p:grpSpPr>
              <a:xfrm>
                <a:off x="3570916" y="5300371"/>
                <a:ext cx="508226" cy="231740"/>
                <a:chOff x="4128204" y="3590828"/>
                <a:chExt cx="568859" cy="354009"/>
              </a:xfrm>
            </p:grpSpPr>
            <p:sp>
              <p:nvSpPr>
                <p:cNvPr id="1016" name="Google Shape;1016;p7"/>
                <p:cNvSpPr/>
                <p:nvPr/>
              </p:nvSpPr>
              <p:spPr>
                <a:xfrm>
                  <a:off x="4128399" y="3719339"/>
                  <a:ext cx="568664" cy="22549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17" name="Google Shape;1017;p7"/>
                <p:cNvSpPr/>
                <p:nvPr/>
              </p:nvSpPr>
              <p:spPr>
                <a:xfrm>
                  <a:off x="4128399" y="3719339"/>
                  <a:ext cx="568664"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18" name="Google Shape;1018;p7"/>
                <p:cNvSpPr/>
                <p:nvPr/>
              </p:nvSpPr>
              <p:spPr>
                <a:xfrm>
                  <a:off x="4128399" y="3590828"/>
                  <a:ext cx="568664" cy="240048"/>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19" name="Google Shape;1019;p7"/>
                <p:cNvCxnSpPr/>
                <p:nvPr/>
              </p:nvCxnSpPr>
              <p:spPr>
                <a:xfrm>
                  <a:off x="4696810" y="3719337"/>
                  <a:ext cx="0" cy="111537"/>
                </a:xfrm>
                <a:prstGeom prst="straightConnector1">
                  <a:avLst/>
                </a:prstGeom>
                <a:noFill/>
                <a:ln cap="flat" cmpd="sng" w="9525">
                  <a:solidFill>
                    <a:srgbClr val="000000"/>
                  </a:solidFill>
                  <a:prstDash val="solid"/>
                  <a:round/>
                  <a:headEnd len="med" w="med" type="none"/>
                  <a:tailEnd len="med" w="med" type="none"/>
                </a:ln>
              </p:spPr>
            </p:cxnSp>
            <p:cxnSp>
              <p:nvCxnSpPr>
                <p:cNvPr id="1020" name="Google Shape;1020;p7"/>
                <p:cNvCxnSpPr/>
                <p:nvPr/>
              </p:nvCxnSpPr>
              <p:spPr>
                <a:xfrm>
                  <a:off x="4128204" y="3719337"/>
                  <a:ext cx="0" cy="111537"/>
                </a:xfrm>
                <a:prstGeom prst="straightConnector1">
                  <a:avLst/>
                </a:prstGeom>
                <a:noFill/>
                <a:ln cap="flat" cmpd="sng" w="9525">
                  <a:solidFill>
                    <a:srgbClr val="000000"/>
                  </a:solidFill>
                  <a:prstDash val="solid"/>
                  <a:round/>
                  <a:headEnd len="med" w="med" type="none"/>
                  <a:tailEnd len="med" w="med" type="none"/>
                </a:ln>
              </p:spPr>
            </p:cxnSp>
          </p:grpSp>
          <p:sp>
            <p:nvSpPr>
              <p:cNvPr id="1021" name="Google Shape;1021;p7"/>
              <p:cNvSpPr/>
              <p:nvPr/>
            </p:nvSpPr>
            <p:spPr>
              <a:xfrm>
                <a:off x="3573207" y="4574993"/>
                <a:ext cx="497468" cy="81267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22" name="Google Shape;1022;p7"/>
              <p:cNvCxnSpPr/>
              <p:nvPr/>
            </p:nvCxnSpPr>
            <p:spPr>
              <a:xfrm flipH="1">
                <a:off x="3566153" y="4027387"/>
                <a:ext cx="3175" cy="1450757"/>
              </a:xfrm>
              <a:prstGeom prst="straightConnector1">
                <a:avLst/>
              </a:prstGeom>
              <a:noFill/>
              <a:ln cap="flat" cmpd="sng" w="9525">
                <a:solidFill>
                  <a:srgbClr val="000000"/>
                </a:solidFill>
                <a:prstDash val="dash"/>
                <a:round/>
                <a:headEnd len="med" w="med" type="none"/>
                <a:tailEnd len="med" w="med" type="none"/>
              </a:ln>
            </p:spPr>
          </p:cxnSp>
          <p:grpSp>
            <p:nvGrpSpPr>
              <p:cNvPr id="1023" name="Google Shape;1023;p7"/>
              <p:cNvGrpSpPr/>
              <p:nvPr/>
            </p:nvGrpSpPr>
            <p:grpSpPr>
              <a:xfrm>
                <a:off x="3568972" y="3862312"/>
                <a:ext cx="503819" cy="247613"/>
                <a:chOff x="2184029" y="1564501"/>
                <a:chExt cx="1200133" cy="439186"/>
              </a:xfrm>
            </p:grpSpPr>
            <p:sp>
              <p:nvSpPr>
                <p:cNvPr id="1024" name="Google Shape;1024;p7"/>
                <p:cNvSpPr/>
                <p:nvPr/>
              </p:nvSpPr>
              <p:spPr>
                <a:xfrm flipH="1" rot="10800000">
                  <a:off x="2189074" y="1691190"/>
                  <a:ext cx="1195088" cy="312497"/>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5" name="Google Shape;1025;p7"/>
                <p:cNvSpPr/>
                <p:nvPr/>
              </p:nvSpPr>
              <p:spPr>
                <a:xfrm>
                  <a:off x="2184029" y="1736235"/>
                  <a:ext cx="1200132"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6" name="Google Shape;1026;p7"/>
                <p:cNvSpPr/>
                <p:nvPr/>
              </p:nvSpPr>
              <p:spPr>
                <a:xfrm flipH="1" rot="10800000">
                  <a:off x="2184029" y="1564501"/>
                  <a:ext cx="1195091" cy="3124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7" name="Google Shape;1027;p7"/>
                <p:cNvSpPr/>
                <p:nvPr/>
              </p:nvSpPr>
              <p:spPr>
                <a:xfrm>
                  <a:off x="2491628" y="1671482"/>
                  <a:ext cx="584938" cy="154842"/>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8" name="Google Shape;1028;p7"/>
                <p:cNvSpPr/>
                <p:nvPr/>
              </p:nvSpPr>
              <p:spPr>
                <a:xfrm>
                  <a:off x="2431117" y="1629254"/>
                  <a:ext cx="705960" cy="10979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29" name="Google Shape;1029;p7"/>
                <p:cNvSpPr/>
                <p:nvPr/>
              </p:nvSpPr>
              <p:spPr>
                <a:xfrm>
                  <a:off x="2895033" y="1722158"/>
                  <a:ext cx="257170"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30" name="Google Shape;1030;p7"/>
                <p:cNvSpPr/>
                <p:nvPr/>
              </p:nvSpPr>
              <p:spPr>
                <a:xfrm>
                  <a:off x="2421032" y="1724974"/>
                  <a:ext cx="252129"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031" name="Google Shape;1031;p7"/>
                <p:cNvCxnSpPr>
                  <a:endCxn id="1026" idx="2"/>
                </p:cNvCxnSpPr>
                <p:nvPr/>
              </p:nvCxnSpPr>
              <p:spPr>
                <a:xfrm rot="10800000">
                  <a:off x="2184029" y="1720750"/>
                  <a:ext cx="51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032" name="Google Shape;1032;p7"/>
                <p:cNvCxnSpPr/>
                <p:nvPr/>
              </p:nvCxnSpPr>
              <p:spPr>
                <a:xfrm rot="10800000">
                  <a:off x="3379120" y="1727788"/>
                  <a:ext cx="5041" cy="12105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033" name="Google Shape;1033;p7"/>
            <p:cNvGrpSpPr/>
            <p:nvPr/>
          </p:nvGrpSpPr>
          <p:grpSpPr>
            <a:xfrm>
              <a:off x="4343751" y="3867074"/>
              <a:ext cx="519390" cy="1669799"/>
              <a:chOff x="4343751" y="3867074"/>
              <a:chExt cx="519390" cy="1669799"/>
            </a:xfrm>
          </p:grpSpPr>
          <p:sp>
            <p:nvSpPr>
              <p:cNvPr id="1034" name="Google Shape;1034;p7"/>
              <p:cNvSpPr/>
              <p:nvPr/>
            </p:nvSpPr>
            <p:spPr>
              <a:xfrm rot="10800000">
                <a:off x="4350103" y="3951198"/>
                <a:ext cx="499584" cy="628556"/>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35" name="Google Shape;1035;p7"/>
              <p:cNvCxnSpPr/>
              <p:nvPr/>
            </p:nvCxnSpPr>
            <p:spPr>
              <a:xfrm flipH="1">
                <a:off x="4861553" y="4024212"/>
                <a:ext cx="1588" cy="1365045"/>
              </a:xfrm>
              <a:prstGeom prst="straightConnector1">
                <a:avLst/>
              </a:prstGeom>
              <a:noFill/>
              <a:ln cap="flat" cmpd="sng" w="9525">
                <a:solidFill>
                  <a:srgbClr val="000000"/>
                </a:solidFill>
                <a:prstDash val="dash"/>
                <a:round/>
                <a:headEnd len="med" w="med" type="none"/>
                <a:tailEnd len="med" w="med" type="none"/>
              </a:ln>
            </p:spPr>
          </p:cxnSp>
          <p:grpSp>
            <p:nvGrpSpPr>
              <p:cNvPr id="1036" name="Google Shape;1036;p7"/>
              <p:cNvGrpSpPr/>
              <p:nvPr/>
            </p:nvGrpSpPr>
            <p:grpSpPr>
              <a:xfrm>
                <a:off x="4345869" y="5305132"/>
                <a:ext cx="515684" cy="231741"/>
                <a:chOff x="4119603" y="3590826"/>
                <a:chExt cx="577207" cy="354010"/>
              </a:xfrm>
            </p:grpSpPr>
            <p:sp>
              <p:nvSpPr>
                <p:cNvPr id="1037" name="Google Shape;1037;p7"/>
                <p:cNvSpPr/>
                <p:nvPr/>
              </p:nvSpPr>
              <p:spPr>
                <a:xfrm>
                  <a:off x="4119603" y="3719336"/>
                  <a:ext cx="568664"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38" name="Google Shape;1038;p7"/>
                <p:cNvSpPr/>
                <p:nvPr/>
              </p:nvSpPr>
              <p:spPr>
                <a:xfrm>
                  <a:off x="4119603" y="3719336"/>
                  <a:ext cx="568664"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39" name="Google Shape;1039;p7"/>
                <p:cNvSpPr/>
                <p:nvPr/>
              </p:nvSpPr>
              <p:spPr>
                <a:xfrm>
                  <a:off x="4119603" y="3590826"/>
                  <a:ext cx="568664" cy="240047"/>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40" name="Google Shape;1040;p7"/>
                <p:cNvCxnSpPr/>
                <p:nvPr/>
              </p:nvCxnSpPr>
              <p:spPr>
                <a:xfrm>
                  <a:off x="4696810" y="3719336"/>
                  <a:ext cx="0" cy="111537"/>
                </a:xfrm>
                <a:prstGeom prst="straightConnector1">
                  <a:avLst/>
                </a:prstGeom>
                <a:noFill/>
                <a:ln cap="flat" cmpd="sng" w="9525">
                  <a:solidFill>
                    <a:srgbClr val="000000"/>
                  </a:solidFill>
                  <a:prstDash val="solid"/>
                  <a:round/>
                  <a:headEnd len="med" w="med" type="none"/>
                  <a:tailEnd len="med" w="med" type="none"/>
                </a:ln>
              </p:spPr>
            </p:cxnSp>
            <p:cxnSp>
              <p:nvCxnSpPr>
                <p:cNvPr id="1041" name="Google Shape;1041;p7"/>
                <p:cNvCxnSpPr/>
                <p:nvPr/>
              </p:nvCxnSpPr>
              <p:spPr>
                <a:xfrm>
                  <a:off x="4128204" y="3719336"/>
                  <a:ext cx="0" cy="111537"/>
                </a:xfrm>
                <a:prstGeom prst="straightConnector1">
                  <a:avLst/>
                </a:prstGeom>
                <a:noFill/>
                <a:ln cap="flat" cmpd="sng" w="9525">
                  <a:solidFill>
                    <a:srgbClr val="000000"/>
                  </a:solidFill>
                  <a:prstDash val="solid"/>
                  <a:round/>
                  <a:headEnd len="med" w="med" type="none"/>
                  <a:tailEnd len="med" w="med" type="none"/>
                </a:ln>
              </p:spPr>
            </p:cxnSp>
          </p:grpSp>
          <p:sp>
            <p:nvSpPr>
              <p:cNvPr id="1042" name="Google Shape;1042;p7"/>
              <p:cNvSpPr/>
              <p:nvPr/>
            </p:nvSpPr>
            <p:spPr>
              <a:xfrm>
                <a:off x="4354337" y="4579754"/>
                <a:ext cx="497467" cy="81267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43" name="Google Shape;1043;p7"/>
              <p:cNvCxnSpPr/>
              <p:nvPr/>
            </p:nvCxnSpPr>
            <p:spPr>
              <a:xfrm flipH="1">
                <a:off x="4348791" y="4032148"/>
                <a:ext cx="3175" cy="1450757"/>
              </a:xfrm>
              <a:prstGeom prst="straightConnector1">
                <a:avLst/>
              </a:prstGeom>
              <a:noFill/>
              <a:ln cap="flat" cmpd="sng" w="9525">
                <a:solidFill>
                  <a:srgbClr val="000000"/>
                </a:solidFill>
                <a:prstDash val="dash"/>
                <a:round/>
                <a:headEnd len="med" w="med" type="none"/>
                <a:tailEnd len="med" w="med" type="none"/>
              </a:ln>
            </p:spPr>
          </p:cxnSp>
          <p:grpSp>
            <p:nvGrpSpPr>
              <p:cNvPr id="1044" name="Google Shape;1044;p7"/>
              <p:cNvGrpSpPr/>
              <p:nvPr/>
            </p:nvGrpSpPr>
            <p:grpSpPr>
              <a:xfrm>
                <a:off x="4343751" y="3867074"/>
                <a:ext cx="503819" cy="247614"/>
                <a:chOff x="2165311" y="1564499"/>
                <a:chExt cx="1200132" cy="439187"/>
              </a:xfrm>
            </p:grpSpPr>
            <p:sp>
              <p:nvSpPr>
                <p:cNvPr id="1045" name="Google Shape;1045;p7"/>
                <p:cNvSpPr/>
                <p:nvPr/>
              </p:nvSpPr>
              <p:spPr>
                <a:xfrm flipH="1" rot="10800000">
                  <a:off x="2170355" y="1691187"/>
                  <a:ext cx="1195088"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46" name="Google Shape;1046;p7"/>
                <p:cNvSpPr/>
                <p:nvPr/>
              </p:nvSpPr>
              <p:spPr>
                <a:xfrm>
                  <a:off x="2165311" y="1736232"/>
                  <a:ext cx="1200132"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47" name="Google Shape;1047;p7"/>
                <p:cNvSpPr/>
                <p:nvPr/>
              </p:nvSpPr>
              <p:spPr>
                <a:xfrm flipH="1" rot="10800000">
                  <a:off x="2165311" y="1564499"/>
                  <a:ext cx="1195091"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48" name="Google Shape;1048;p7"/>
                <p:cNvSpPr/>
                <p:nvPr/>
              </p:nvSpPr>
              <p:spPr>
                <a:xfrm>
                  <a:off x="2472909" y="1671481"/>
                  <a:ext cx="584938"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49" name="Google Shape;1049;p7"/>
                <p:cNvSpPr/>
                <p:nvPr/>
              </p:nvSpPr>
              <p:spPr>
                <a:xfrm>
                  <a:off x="2412398" y="1629250"/>
                  <a:ext cx="705960"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50" name="Google Shape;1050;p7"/>
                <p:cNvSpPr/>
                <p:nvPr/>
              </p:nvSpPr>
              <p:spPr>
                <a:xfrm>
                  <a:off x="2876315" y="1722156"/>
                  <a:ext cx="257170"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51" name="Google Shape;1051;p7"/>
                <p:cNvSpPr/>
                <p:nvPr/>
              </p:nvSpPr>
              <p:spPr>
                <a:xfrm>
                  <a:off x="2402313" y="1724970"/>
                  <a:ext cx="252129"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052" name="Google Shape;1052;p7"/>
                <p:cNvCxnSpPr>
                  <a:endCxn id="1047" idx="2"/>
                </p:cNvCxnSpPr>
                <p:nvPr/>
              </p:nvCxnSpPr>
              <p:spPr>
                <a:xfrm rot="10800000">
                  <a:off x="2165311" y="1720748"/>
                  <a:ext cx="51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053" name="Google Shape;1053;p7"/>
                <p:cNvCxnSpPr/>
                <p:nvPr/>
              </p:nvCxnSpPr>
              <p:spPr>
                <a:xfrm rot="10800000">
                  <a:off x="3360402" y="1727787"/>
                  <a:ext cx="5041"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054" name="Google Shape;1054;p7"/>
            <p:cNvGrpSpPr/>
            <p:nvPr/>
          </p:nvGrpSpPr>
          <p:grpSpPr>
            <a:xfrm>
              <a:off x="5552117" y="3849614"/>
              <a:ext cx="514350" cy="1669799"/>
              <a:chOff x="5552117" y="3849614"/>
              <a:chExt cx="514350" cy="1669799"/>
            </a:xfrm>
          </p:grpSpPr>
          <p:sp>
            <p:nvSpPr>
              <p:cNvPr id="1055" name="Google Shape;1055;p7"/>
              <p:cNvSpPr/>
              <p:nvPr/>
            </p:nvSpPr>
            <p:spPr>
              <a:xfrm rot="10800000">
                <a:off x="5554608" y="3933739"/>
                <a:ext cx="499584" cy="628556"/>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56" name="Google Shape;1056;p7"/>
              <p:cNvCxnSpPr/>
              <p:nvPr/>
            </p:nvCxnSpPr>
            <p:spPr>
              <a:xfrm flipH="1">
                <a:off x="6064879" y="4006752"/>
                <a:ext cx="1588" cy="1365045"/>
              </a:xfrm>
              <a:prstGeom prst="straightConnector1">
                <a:avLst/>
              </a:prstGeom>
              <a:noFill/>
              <a:ln cap="flat" cmpd="sng" w="9525">
                <a:solidFill>
                  <a:srgbClr val="000000"/>
                </a:solidFill>
                <a:prstDash val="dash"/>
                <a:round/>
                <a:headEnd len="med" w="med" type="none"/>
                <a:tailEnd len="med" w="med" type="none"/>
              </a:ln>
            </p:spPr>
          </p:cxnSp>
          <p:grpSp>
            <p:nvGrpSpPr>
              <p:cNvPr id="1057" name="Google Shape;1057;p7"/>
              <p:cNvGrpSpPr/>
              <p:nvPr/>
            </p:nvGrpSpPr>
            <p:grpSpPr>
              <a:xfrm>
                <a:off x="5556725" y="5287673"/>
                <a:ext cx="508154" cy="231740"/>
                <a:chOff x="4128033" y="3590831"/>
                <a:chExt cx="568778" cy="354009"/>
              </a:xfrm>
            </p:grpSpPr>
            <p:sp>
              <p:nvSpPr>
                <p:cNvPr id="1058" name="Google Shape;1058;p7"/>
                <p:cNvSpPr/>
                <p:nvPr/>
              </p:nvSpPr>
              <p:spPr>
                <a:xfrm>
                  <a:off x="4128033" y="3719342"/>
                  <a:ext cx="568664" cy="22549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59" name="Google Shape;1059;p7"/>
                <p:cNvSpPr/>
                <p:nvPr/>
              </p:nvSpPr>
              <p:spPr>
                <a:xfrm>
                  <a:off x="4128033" y="3719342"/>
                  <a:ext cx="568664" cy="111537"/>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60" name="Google Shape;1060;p7"/>
                <p:cNvSpPr/>
                <p:nvPr/>
              </p:nvSpPr>
              <p:spPr>
                <a:xfrm>
                  <a:off x="4128033" y="3590831"/>
                  <a:ext cx="568664" cy="240048"/>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61" name="Google Shape;1061;p7"/>
                <p:cNvCxnSpPr/>
                <p:nvPr/>
              </p:nvCxnSpPr>
              <p:spPr>
                <a:xfrm>
                  <a:off x="4696811" y="3719341"/>
                  <a:ext cx="0" cy="111537"/>
                </a:xfrm>
                <a:prstGeom prst="straightConnector1">
                  <a:avLst/>
                </a:prstGeom>
                <a:noFill/>
                <a:ln cap="flat" cmpd="sng" w="9525">
                  <a:solidFill>
                    <a:srgbClr val="000000"/>
                  </a:solidFill>
                  <a:prstDash val="solid"/>
                  <a:round/>
                  <a:headEnd len="med" w="med" type="none"/>
                  <a:tailEnd len="med" w="med" type="none"/>
                </a:ln>
              </p:spPr>
            </p:cxnSp>
            <p:cxnSp>
              <p:nvCxnSpPr>
                <p:cNvPr id="1062" name="Google Shape;1062;p7"/>
                <p:cNvCxnSpPr/>
                <p:nvPr/>
              </p:nvCxnSpPr>
              <p:spPr>
                <a:xfrm>
                  <a:off x="4128205" y="3719341"/>
                  <a:ext cx="0" cy="111537"/>
                </a:xfrm>
                <a:prstGeom prst="straightConnector1">
                  <a:avLst/>
                </a:prstGeom>
                <a:noFill/>
                <a:ln cap="flat" cmpd="sng" w="9525">
                  <a:solidFill>
                    <a:srgbClr val="000000"/>
                  </a:solidFill>
                  <a:prstDash val="solid"/>
                  <a:round/>
                  <a:headEnd len="med" w="med" type="none"/>
                  <a:tailEnd len="med" w="med" type="none"/>
                </a:ln>
              </p:spPr>
            </p:cxnSp>
          </p:grpSp>
          <p:sp>
            <p:nvSpPr>
              <p:cNvPr id="1063" name="Google Shape;1063;p7"/>
              <p:cNvSpPr/>
              <p:nvPr/>
            </p:nvSpPr>
            <p:spPr>
              <a:xfrm>
                <a:off x="5558842" y="4562295"/>
                <a:ext cx="497468" cy="81267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64" name="Google Shape;1064;p7"/>
              <p:cNvCxnSpPr/>
              <p:nvPr/>
            </p:nvCxnSpPr>
            <p:spPr>
              <a:xfrm flipH="1">
                <a:off x="5552117" y="4014689"/>
                <a:ext cx="3175" cy="1450757"/>
              </a:xfrm>
              <a:prstGeom prst="straightConnector1">
                <a:avLst/>
              </a:prstGeom>
              <a:noFill/>
              <a:ln cap="flat" cmpd="sng" w="9525">
                <a:solidFill>
                  <a:srgbClr val="000000"/>
                </a:solidFill>
                <a:prstDash val="dash"/>
                <a:round/>
                <a:headEnd len="med" w="med" type="none"/>
                <a:tailEnd len="med" w="med" type="none"/>
              </a:ln>
            </p:spPr>
          </p:cxnSp>
          <p:grpSp>
            <p:nvGrpSpPr>
              <p:cNvPr id="1065" name="Google Shape;1065;p7"/>
              <p:cNvGrpSpPr/>
              <p:nvPr/>
            </p:nvGrpSpPr>
            <p:grpSpPr>
              <a:xfrm>
                <a:off x="5554607" y="3849614"/>
                <a:ext cx="503819" cy="247613"/>
                <a:chOff x="2183251" y="1564505"/>
                <a:chExt cx="1200132" cy="439186"/>
              </a:xfrm>
            </p:grpSpPr>
            <p:sp>
              <p:nvSpPr>
                <p:cNvPr id="1066" name="Google Shape;1066;p7"/>
                <p:cNvSpPr/>
                <p:nvPr/>
              </p:nvSpPr>
              <p:spPr>
                <a:xfrm flipH="1" rot="10800000">
                  <a:off x="2188295" y="1691194"/>
                  <a:ext cx="1195088" cy="312497"/>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67" name="Google Shape;1067;p7"/>
                <p:cNvSpPr/>
                <p:nvPr/>
              </p:nvSpPr>
              <p:spPr>
                <a:xfrm>
                  <a:off x="2183251" y="1736239"/>
                  <a:ext cx="1200132" cy="112612"/>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68" name="Google Shape;1068;p7"/>
                <p:cNvSpPr/>
                <p:nvPr/>
              </p:nvSpPr>
              <p:spPr>
                <a:xfrm flipH="1" rot="10800000">
                  <a:off x="2183251" y="1564505"/>
                  <a:ext cx="1195091" cy="3124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69" name="Google Shape;1069;p7"/>
                <p:cNvSpPr/>
                <p:nvPr/>
              </p:nvSpPr>
              <p:spPr>
                <a:xfrm>
                  <a:off x="2490850" y="1671486"/>
                  <a:ext cx="584938" cy="154842"/>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70" name="Google Shape;1070;p7"/>
                <p:cNvSpPr/>
                <p:nvPr/>
              </p:nvSpPr>
              <p:spPr>
                <a:xfrm>
                  <a:off x="2430339" y="1629257"/>
                  <a:ext cx="705960" cy="10979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71" name="Google Shape;1071;p7"/>
                <p:cNvSpPr/>
                <p:nvPr/>
              </p:nvSpPr>
              <p:spPr>
                <a:xfrm>
                  <a:off x="2894255" y="1722161"/>
                  <a:ext cx="257170"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72" name="Google Shape;1072;p7"/>
                <p:cNvSpPr/>
                <p:nvPr/>
              </p:nvSpPr>
              <p:spPr>
                <a:xfrm>
                  <a:off x="2420254" y="1724977"/>
                  <a:ext cx="252129"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073" name="Google Shape;1073;p7"/>
                <p:cNvCxnSpPr>
                  <a:endCxn id="1068" idx="2"/>
                </p:cNvCxnSpPr>
                <p:nvPr/>
              </p:nvCxnSpPr>
              <p:spPr>
                <a:xfrm rot="10800000">
                  <a:off x="2183251" y="1720754"/>
                  <a:ext cx="51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074" name="Google Shape;1074;p7"/>
                <p:cNvCxnSpPr/>
                <p:nvPr/>
              </p:nvCxnSpPr>
              <p:spPr>
                <a:xfrm rot="10800000">
                  <a:off x="3378342" y="1727792"/>
                  <a:ext cx="5041" cy="12105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075" name="Google Shape;1075;p7"/>
            <p:cNvGrpSpPr/>
            <p:nvPr/>
          </p:nvGrpSpPr>
          <p:grpSpPr>
            <a:xfrm>
              <a:off x="6547479" y="3836916"/>
              <a:ext cx="514350" cy="1671387"/>
              <a:chOff x="6547479" y="3836916"/>
              <a:chExt cx="514350" cy="1671387"/>
            </a:xfrm>
          </p:grpSpPr>
          <p:sp>
            <p:nvSpPr>
              <p:cNvPr id="1076" name="Google Shape;1076;p7"/>
              <p:cNvSpPr/>
              <p:nvPr/>
            </p:nvSpPr>
            <p:spPr>
              <a:xfrm rot="10800000">
                <a:off x="6549542" y="3921041"/>
                <a:ext cx="499584" cy="628556"/>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77" name="Google Shape;1077;p7"/>
              <p:cNvCxnSpPr/>
              <p:nvPr/>
            </p:nvCxnSpPr>
            <p:spPr>
              <a:xfrm flipH="1">
                <a:off x="7060242" y="3994054"/>
                <a:ext cx="1587" cy="1366633"/>
              </a:xfrm>
              <a:prstGeom prst="straightConnector1">
                <a:avLst/>
              </a:prstGeom>
              <a:noFill/>
              <a:ln cap="flat" cmpd="sng" w="9525">
                <a:solidFill>
                  <a:srgbClr val="000000"/>
                </a:solidFill>
                <a:prstDash val="dash"/>
                <a:round/>
                <a:headEnd len="med" w="med" type="none"/>
                <a:tailEnd len="med" w="med" type="none"/>
              </a:ln>
            </p:spPr>
          </p:cxnSp>
          <p:grpSp>
            <p:nvGrpSpPr>
              <p:cNvPr id="1078" name="Google Shape;1078;p7"/>
              <p:cNvGrpSpPr/>
              <p:nvPr/>
            </p:nvGrpSpPr>
            <p:grpSpPr>
              <a:xfrm>
                <a:off x="6551658" y="5286086"/>
                <a:ext cx="508583" cy="222217"/>
                <a:chOff x="4127552" y="3605705"/>
                <a:chExt cx="569259" cy="339139"/>
              </a:xfrm>
            </p:grpSpPr>
            <p:sp>
              <p:nvSpPr>
                <p:cNvPr id="1079" name="Google Shape;1079;p7"/>
                <p:cNvSpPr/>
                <p:nvPr/>
              </p:nvSpPr>
              <p:spPr>
                <a:xfrm>
                  <a:off x="4127552" y="3719558"/>
                  <a:ext cx="568664" cy="225286"/>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80" name="Google Shape;1080;p7"/>
                <p:cNvSpPr/>
                <p:nvPr/>
              </p:nvSpPr>
              <p:spPr>
                <a:xfrm>
                  <a:off x="4127552" y="3719558"/>
                  <a:ext cx="568664" cy="111431"/>
                </a:xfrm>
                <a:prstGeom prst="rect">
                  <a:avLst/>
                </a:prstGeom>
                <a:solidFill>
                  <a:srgbClr val="2626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81" name="Google Shape;1081;p7"/>
                <p:cNvSpPr/>
                <p:nvPr/>
              </p:nvSpPr>
              <p:spPr>
                <a:xfrm>
                  <a:off x="4127552" y="3605705"/>
                  <a:ext cx="568664" cy="225284"/>
                </a:xfrm>
                <a:prstGeom prst="ellipse">
                  <a:avLst/>
                </a:prstGeom>
                <a:solidFill>
                  <a:srgbClr val="ACACEA">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82" name="Google Shape;1082;p7"/>
                <p:cNvCxnSpPr/>
                <p:nvPr/>
              </p:nvCxnSpPr>
              <p:spPr>
                <a:xfrm>
                  <a:off x="4696811" y="3719558"/>
                  <a:ext cx="0" cy="111431"/>
                </a:xfrm>
                <a:prstGeom prst="straightConnector1">
                  <a:avLst/>
                </a:prstGeom>
                <a:noFill/>
                <a:ln cap="flat" cmpd="sng" w="9525">
                  <a:solidFill>
                    <a:srgbClr val="000000"/>
                  </a:solidFill>
                  <a:prstDash val="solid"/>
                  <a:round/>
                  <a:headEnd len="med" w="med" type="none"/>
                  <a:tailEnd len="med" w="med" type="none"/>
                </a:ln>
              </p:spPr>
            </p:cxnSp>
            <p:cxnSp>
              <p:nvCxnSpPr>
                <p:cNvPr id="1083" name="Google Shape;1083;p7"/>
                <p:cNvCxnSpPr/>
                <p:nvPr/>
              </p:nvCxnSpPr>
              <p:spPr>
                <a:xfrm>
                  <a:off x="4128205" y="3719558"/>
                  <a:ext cx="0" cy="111431"/>
                </a:xfrm>
                <a:prstGeom prst="straightConnector1">
                  <a:avLst/>
                </a:prstGeom>
                <a:noFill/>
                <a:ln cap="flat" cmpd="sng" w="9525">
                  <a:solidFill>
                    <a:srgbClr val="000000"/>
                  </a:solidFill>
                  <a:prstDash val="solid"/>
                  <a:round/>
                  <a:headEnd len="med" w="med" type="none"/>
                  <a:tailEnd len="med" w="med" type="none"/>
                </a:ln>
              </p:spPr>
            </p:cxnSp>
          </p:grpSp>
          <p:sp>
            <p:nvSpPr>
              <p:cNvPr id="1084" name="Google Shape;1084;p7"/>
              <p:cNvSpPr/>
              <p:nvPr/>
            </p:nvSpPr>
            <p:spPr>
              <a:xfrm>
                <a:off x="6553776" y="4551184"/>
                <a:ext cx="497468" cy="812678"/>
              </a:xfrm>
              <a:prstGeom prst="rect">
                <a:avLst/>
              </a:prstGeom>
              <a:gradFill>
                <a:gsLst>
                  <a:gs pos="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085" name="Google Shape;1085;p7"/>
              <p:cNvCxnSpPr/>
              <p:nvPr/>
            </p:nvCxnSpPr>
            <p:spPr>
              <a:xfrm flipH="1">
                <a:off x="6547479" y="4001991"/>
                <a:ext cx="3175" cy="1452344"/>
              </a:xfrm>
              <a:prstGeom prst="straightConnector1">
                <a:avLst/>
              </a:prstGeom>
              <a:noFill/>
              <a:ln cap="flat" cmpd="sng" w="9525">
                <a:solidFill>
                  <a:srgbClr val="000000"/>
                </a:solidFill>
                <a:prstDash val="dash"/>
                <a:round/>
                <a:headEnd len="med" w="med" type="none"/>
                <a:tailEnd len="med" w="med" type="none"/>
              </a:ln>
            </p:spPr>
          </p:cxnSp>
          <p:grpSp>
            <p:nvGrpSpPr>
              <p:cNvPr id="1086" name="Google Shape;1086;p7"/>
              <p:cNvGrpSpPr/>
              <p:nvPr/>
            </p:nvGrpSpPr>
            <p:grpSpPr>
              <a:xfrm>
                <a:off x="6549541" y="3836916"/>
                <a:ext cx="503819" cy="249201"/>
                <a:chOff x="2182228" y="1564508"/>
                <a:chExt cx="1200133" cy="441583"/>
              </a:xfrm>
            </p:grpSpPr>
            <p:sp>
              <p:nvSpPr>
                <p:cNvPr id="1087" name="Google Shape;1087;p7"/>
                <p:cNvSpPr/>
                <p:nvPr/>
              </p:nvSpPr>
              <p:spPr>
                <a:xfrm flipH="1" rot="10800000">
                  <a:off x="2187273" y="1691077"/>
                  <a:ext cx="1195088" cy="315014"/>
                </a:xfrm>
                <a:prstGeom prst="ellipse">
                  <a:avLst/>
                </a:prstGeom>
                <a:gradFill>
                  <a:gsLst>
                    <a:gs pos="0">
                      <a:srgbClr val="262699"/>
                    </a:gs>
                    <a:gs pos="31000">
                      <a:srgbClr val="8383E0"/>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88" name="Google Shape;1088;p7"/>
                <p:cNvSpPr/>
                <p:nvPr/>
              </p:nvSpPr>
              <p:spPr>
                <a:xfrm>
                  <a:off x="2182228" y="1736079"/>
                  <a:ext cx="1200132" cy="112505"/>
                </a:xfrm>
                <a:prstGeom prst="rect">
                  <a:avLst/>
                </a:prstGeom>
                <a:gradFill>
                  <a:gsLst>
                    <a:gs pos="0">
                      <a:srgbClr val="ACACEA"/>
                    </a:gs>
                    <a:gs pos="54000">
                      <a:srgbClr val="8383E0"/>
                    </a:gs>
                    <a:gs pos="100000">
                      <a:srgbClr val="26269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89" name="Google Shape;1089;p7"/>
                <p:cNvSpPr/>
                <p:nvPr/>
              </p:nvSpPr>
              <p:spPr>
                <a:xfrm flipH="1" rot="10800000">
                  <a:off x="2182228" y="1564508"/>
                  <a:ext cx="1195091" cy="315014"/>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90" name="Google Shape;1090;p7"/>
                <p:cNvSpPr/>
                <p:nvPr/>
              </p:nvSpPr>
              <p:spPr>
                <a:xfrm>
                  <a:off x="2489827" y="1671388"/>
                  <a:ext cx="584938" cy="157507"/>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91" name="Google Shape;1091;p7"/>
                <p:cNvSpPr/>
                <p:nvPr/>
              </p:nvSpPr>
              <p:spPr>
                <a:xfrm>
                  <a:off x="2429316" y="1629200"/>
                  <a:ext cx="705960" cy="112505"/>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92" name="Google Shape;1092;p7"/>
                <p:cNvSpPr/>
                <p:nvPr/>
              </p:nvSpPr>
              <p:spPr>
                <a:xfrm>
                  <a:off x="2893232" y="1724829"/>
                  <a:ext cx="257170" cy="9562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93" name="Google Shape;1093;p7"/>
                <p:cNvSpPr/>
                <p:nvPr/>
              </p:nvSpPr>
              <p:spPr>
                <a:xfrm>
                  <a:off x="2419231" y="1727640"/>
                  <a:ext cx="252129" cy="9281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094" name="Google Shape;1094;p7"/>
                <p:cNvCxnSpPr>
                  <a:endCxn id="1089" idx="2"/>
                </p:cNvCxnSpPr>
                <p:nvPr/>
              </p:nvCxnSpPr>
              <p:spPr>
                <a:xfrm rot="10800000">
                  <a:off x="2182228" y="1722015"/>
                  <a:ext cx="51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095" name="Google Shape;1095;p7"/>
                <p:cNvCxnSpPr/>
                <p:nvPr/>
              </p:nvCxnSpPr>
              <p:spPr>
                <a:xfrm rot="10800000">
                  <a:off x="3377319" y="1730454"/>
                  <a:ext cx="5041" cy="120942"/>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1096" name="Google Shape;1096;p7"/>
          <p:cNvGrpSpPr/>
          <p:nvPr/>
        </p:nvGrpSpPr>
        <p:grpSpPr>
          <a:xfrm>
            <a:off x="3097213" y="2424113"/>
            <a:ext cx="3313112" cy="2314575"/>
            <a:chOff x="2381956" y="2435173"/>
            <a:chExt cx="4415330" cy="2315048"/>
          </a:xfrm>
        </p:grpSpPr>
        <p:sp>
          <p:nvSpPr>
            <p:cNvPr id="1097" name="Google Shape;1097;p7"/>
            <p:cNvSpPr/>
            <p:nvPr/>
          </p:nvSpPr>
          <p:spPr>
            <a:xfrm>
              <a:off x="2381956" y="2439936"/>
              <a:ext cx="296189" cy="1743431"/>
            </a:xfrm>
            <a:custGeom>
              <a:rect b="b" l="l" r="r" t="t"/>
              <a:pathLst>
                <a:path extrusionOk="0" h="2022548" w="228538">
                  <a:moveTo>
                    <a:pt x="228538" y="0"/>
                  </a:moveTo>
                  <a:lnTo>
                    <a:pt x="0" y="6607"/>
                  </a:lnTo>
                  <a:lnTo>
                    <a:pt x="0" y="2022548"/>
                  </a:lnTo>
                </a:path>
              </a:pathLst>
            </a:custGeom>
            <a:noFill/>
            <a:ln cap="flat" cmpd="sng" w="31750">
              <a:solidFill>
                <a:srgbClr val="CC0000"/>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C0000"/>
                </a:solidFill>
                <a:latin typeface="Arial"/>
                <a:ea typeface="Arial"/>
                <a:cs typeface="Arial"/>
                <a:sym typeface="Arial"/>
              </a:endParaRPr>
            </a:p>
          </p:txBody>
        </p:sp>
        <p:sp>
          <p:nvSpPr>
            <p:cNvPr id="1098" name="Google Shape;1098;p7"/>
            <p:cNvSpPr/>
            <p:nvPr/>
          </p:nvSpPr>
          <p:spPr>
            <a:xfrm flipH="1">
              <a:off x="6412240" y="2435173"/>
              <a:ext cx="385046" cy="2300757"/>
            </a:xfrm>
            <a:custGeom>
              <a:rect b="b" l="l" r="r" t="t"/>
              <a:pathLst>
                <a:path extrusionOk="0" h="2117725" w="307275">
                  <a:moveTo>
                    <a:pt x="307275" y="0"/>
                  </a:moveTo>
                  <a:lnTo>
                    <a:pt x="0" y="0"/>
                  </a:lnTo>
                  <a:lnTo>
                    <a:pt x="0" y="2117725"/>
                  </a:lnTo>
                </a:path>
              </a:pathLst>
            </a:custGeom>
            <a:noFill/>
            <a:ln cap="flat" cmpd="sng" w="31750">
              <a:solidFill>
                <a:srgbClr val="CC0000"/>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cxnSp>
          <p:nvCxnSpPr>
            <p:cNvPr id="1099" name="Google Shape;1099;p7"/>
            <p:cNvCxnSpPr/>
            <p:nvPr/>
          </p:nvCxnSpPr>
          <p:spPr>
            <a:xfrm flipH="1" rot="10800000">
              <a:off x="5791061" y="2687638"/>
              <a:ext cx="7936" cy="2062583"/>
            </a:xfrm>
            <a:prstGeom prst="straightConnector1">
              <a:avLst/>
            </a:prstGeom>
            <a:noFill/>
            <a:ln cap="flat" cmpd="sng" w="31750">
              <a:solidFill>
                <a:srgbClr val="CC0000"/>
              </a:solidFill>
              <a:prstDash val="solid"/>
              <a:round/>
              <a:headEnd len="med" w="med" type="triangle"/>
              <a:tailEnd len="med" w="med" type="triangle"/>
            </a:ln>
          </p:spPr>
        </p:cxnSp>
        <p:cxnSp>
          <p:nvCxnSpPr>
            <p:cNvPr id="1100" name="Google Shape;1100;p7"/>
            <p:cNvCxnSpPr/>
            <p:nvPr/>
          </p:nvCxnSpPr>
          <p:spPr>
            <a:xfrm flipH="1" rot="10800000">
              <a:off x="4599144" y="2708279"/>
              <a:ext cx="17458" cy="2037179"/>
            </a:xfrm>
            <a:prstGeom prst="straightConnector1">
              <a:avLst/>
            </a:prstGeom>
            <a:noFill/>
            <a:ln cap="flat" cmpd="sng" w="31750">
              <a:solidFill>
                <a:srgbClr val="CC0000"/>
              </a:solidFill>
              <a:prstDash val="solid"/>
              <a:round/>
              <a:headEnd len="med" w="med" type="triangle"/>
              <a:tailEnd len="med" w="med" type="triangle"/>
            </a:ln>
          </p:spPr>
        </p:cxnSp>
        <p:cxnSp>
          <p:nvCxnSpPr>
            <p:cNvPr id="1101" name="Google Shape;1101;p7"/>
            <p:cNvCxnSpPr/>
            <p:nvPr/>
          </p:nvCxnSpPr>
          <p:spPr>
            <a:xfrm rot="10800000">
              <a:off x="3807178" y="2762265"/>
              <a:ext cx="9523" cy="1983193"/>
            </a:xfrm>
            <a:prstGeom prst="straightConnector1">
              <a:avLst/>
            </a:prstGeom>
            <a:noFill/>
            <a:ln cap="flat" cmpd="sng" w="31750">
              <a:solidFill>
                <a:srgbClr val="CC0000"/>
              </a:solidFill>
              <a:prstDash val="solid"/>
              <a:round/>
              <a:headEnd len="med" w="med" type="triangle"/>
              <a:tailEnd len="med" w="med" type="triangle"/>
            </a:ln>
          </p:spPr>
        </p:cxnSp>
      </p:grpSp>
      <p:grpSp>
        <p:nvGrpSpPr>
          <p:cNvPr id="1102" name="Google Shape;1102;p7"/>
          <p:cNvGrpSpPr/>
          <p:nvPr/>
        </p:nvGrpSpPr>
        <p:grpSpPr>
          <a:xfrm>
            <a:off x="2855515" y="4637088"/>
            <a:ext cx="3716735" cy="692150"/>
            <a:chOff x="2056656" y="4691836"/>
            <a:chExt cx="4955291" cy="692750"/>
          </a:xfrm>
        </p:grpSpPr>
        <p:grpSp>
          <p:nvGrpSpPr>
            <p:cNvPr id="1103" name="Google Shape;1103;p7"/>
            <p:cNvGrpSpPr/>
            <p:nvPr/>
          </p:nvGrpSpPr>
          <p:grpSpPr>
            <a:xfrm>
              <a:off x="3605780" y="5055688"/>
              <a:ext cx="430349" cy="328898"/>
              <a:chOff x="2932124" y="3912857"/>
              <a:chExt cx="430668" cy="329060"/>
            </a:xfrm>
          </p:grpSpPr>
          <p:sp>
            <p:nvSpPr>
              <p:cNvPr id="1104" name="Google Shape;1104;p7"/>
              <p:cNvSpPr/>
              <p:nvPr/>
            </p:nvSpPr>
            <p:spPr>
              <a:xfrm>
                <a:off x="2934938" y="3912857"/>
                <a:ext cx="427854" cy="329060"/>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05" name="Google Shape;1105;p7"/>
              <p:cNvCxnSpPr/>
              <p:nvPr/>
            </p:nvCxnSpPr>
            <p:spPr>
              <a:xfrm>
                <a:off x="2932124" y="4005058"/>
                <a:ext cx="425689" cy="0"/>
              </a:xfrm>
              <a:prstGeom prst="straightConnector1">
                <a:avLst/>
              </a:prstGeom>
              <a:noFill/>
              <a:ln cap="flat" cmpd="sng" w="9525">
                <a:solidFill>
                  <a:srgbClr val="CC0000"/>
                </a:solidFill>
                <a:prstDash val="solid"/>
                <a:round/>
                <a:headEnd len="med" w="med" type="none"/>
                <a:tailEnd len="med" w="med" type="none"/>
              </a:ln>
            </p:spPr>
          </p:cxnSp>
          <p:cxnSp>
            <p:nvCxnSpPr>
              <p:cNvPr id="1106" name="Google Shape;1106;p7"/>
              <p:cNvCxnSpPr/>
              <p:nvPr/>
            </p:nvCxnSpPr>
            <p:spPr>
              <a:xfrm>
                <a:off x="2932124" y="4068645"/>
                <a:ext cx="425689" cy="0"/>
              </a:xfrm>
              <a:prstGeom prst="straightConnector1">
                <a:avLst/>
              </a:prstGeom>
              <a:noFill/>
              <a:ln cap="flat" cmpd="sng" w="9525">
                <a:solidFill>
                  <a:srgbClr val="CC0000"/>
                </a:solidFill>
                <a:prstDash val="solid"/>
                <a:round/>
                <a:headEnd len="med" w="med" type="none"/>
                <a:tailEnd len="med" w="med" type="none"/>
              </a:ln>
            </p:spPr>
          </p:cxnSp>
          <p:cxnSp>
            <p:nvCxnSpPr>
              <p:cNvPr id="1107" name="Google Shape;1107;p7"/>
              <p:cNvCxnSpPr>
                <a:stCxn id="1104" idx="2"/>
              </p:cNvCxnSpPr>
              <p:nvPr/>
            </p:nvCxnSpPr>
            <p:spPr>
              <a:xfrm rot="10800000">
                <a:off x="3147365" y="4004917"/>
                <a:ext cx="1500" cy="237000"/>
              </a:xfrm>
              <a:prstGeom prst="straightConnector1">
                <a:avLst/>
              </a:prstGeom>
              <a:noFill/>
              <a:ln cap="flat" cmpd="sng" w="9525">
                <a:solidFill>
                  <a:srgbClr val="CC0000"/>
                </a:solidFill>
                <a:prstDash val="solid"/>
                <a:round/>
                <a:headEnd len="med" w="med" type="none"/>
                <a:tailEnd len="med" w="med" type="none"/>
              </a:ln>
            </p:spPr>
          </p:cxnSp>
        </p:grpSp>
        <p:grpSp>
          <p:nvGrpSpPr>
            <p:cNvPr id="1108" name="Google Shape;1108;p7"/>
            <p:cNvGrpSpPr/>
            <p:nvPr/>
          </p:nvGrpSpPr>
          <p:grpSpPr>
            <a:xfrm>
              <a:off x="4388278" y="5055688"/>
              <a:ext cx="428845" cy="328898"/>
              <a:chOff x="2931985" y="3912923"/>
              <a:chExt cx="429163" cy="329060"/>
            </a:xfrm>
          </p:grpSpPr>
          <p:sp>
            <p:nvSpPr>
              <p:cNvPr id="1109" name="Google Shape;1109;p7"/>
              <p:cNvSpPr/>
              <p:nvPr/>
            </p:nvSpPr>
            <p:spPr>
              <a:xfrm>
                <a:off x="2935412" y="3912923"/>
                <a:ext cx="425736" cy="329060"/>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10" name="Google Shape;1110;p7"/>
              <p:cNvCxnSpPr/>
              <p:nvPr/>
            </p:nvCxnSpPr>
            <p:spPr>
              <a:xfrm>
                <a:off x="2931985" y="4005125"/>
                <a:ext cx="425689" cy="0"/>
              </a:xfrm>
              <a:prstGeom prst="straightConnector1">
                <a:avLst/>
              </a:prstGeom>
              <a:noFill/>
              <a:ln cap="flat" cmpd="sng" w="9525">
                <a:solidFill>
                  <a:srgbClr val="CC0000"/>
                </a:solidFill>
                <a:prstDash val="solid"/>
                <a:round/>
                <a:headEnd len="med" w="med" type="none"/>
                <a:tailEnd len="med" w="med" type="none"/>
              </a:ln>
            </p:spPr>
          </p:cxnSp>
          <p:cxnSp>
            <p:nvCxnSpPr>
              <p:cNvPr id="1111" name="Google Shape;1111;p7"/>
              <p:cNvCxnSpPr/>
              <p:nvPr/>
            </p:nvCxnSpPr>
            <p:spPr>
              <a:xfrm>
                <a:off x="2931985" y="4068711"/>
                <a:ext cx="425689" cy="0"/>
              </a:xfrm>
              <a:prstGeom prst="straightConnector1">
                <a:avLst/>
              </a:prstGeom>
              <a:noFill/>
              <a:ln cap="flat" cmpd="sng" w="9525">
                <a:solidFill>
                  <a:srgbClr val="CC0000"/>
                </a:solidFill>
                <a:prstDash val="solid"/>
                <a:round/>
                <a:headEnd len="med" w="med" type="none"/>
                <a:tailEnd len="med" w="med" type="none"/>
              </a:ln>
            </p:spPr>
          </p:cxnSp>
          <p:cxnSp>
            <p:nvCxnSpPr>
              <p:cNvPr id="1112" name="Google Shape;1112;p7"/>
              <p:cNvCxnSpPr>
                <a:stCxn id="1109" idx="2"/>
              </p:cNvCxnSpPr>
              <p:nvPr/>
            </p:nvCxnSpPr>
            <p:spPr>
              <a:xfrm rot="10800000">
                <a:off x="3146780" y="4004983"/>
                <a:ext cx="1500" cy="237000"/>
              </a:xfrm>
              <a:prstGeom prst="straightConnector1">
                <a:avLst/>
              </a:prstGeom>
              <a:noFill/>
              <a:ln cap="flat" cmpd="sng" w="9525">
                <a:solidFill>
                  <a:srgbClr val="CC0000"/>
                </a:solidFill>
                <a:prstDash val="solid"/>
                <a:round/>
                <a:headEnd len="med" w="med" type="none"/>
                <a:tailEnd len="med" w="med" type="none"/>
              </a:ln>
            </p:spPr>
          </p:cxnSp>
        </p:grpSp>
        <p:grpSp>
          <p:nvGrpSpPr>
            <p:cNvPr id="1113" name="Google Shape;1113;p7"/>
            <p:cNvGrpSpPr/>
            <p:nvPr/>
          </p:nvGrpSpPr>
          <p:grpSpPr>
            <a:xfrm>
              <a:off x="5591389" y="5052510"/>
              <a:ext cx="430029" cy="328897"/>
              <a:chOff x="2931771" y="3912721"/>
              <a:chExt cx="430348" cy="329058"/>
            </a:xfrm>
          </p:grpSpPr>
          <p:sp>
            <p:nvSpPr>
              <p:cNvPr id="1114" name="Google Shape;1114;p7"/>
              <p:cNvSpPr/>
              <p:nvPr/>
            </p:nvSpPr>
            <p:spPr>
              <a:xfrm>
                <a:off x="2936385" y="3912721"/>
                <a:ext cx="425734" cy="329058"/>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15" name="Google Shape;1115;p7"/>
              <p:cNvCxnSpPr/>
              <p:nvPr/>
            </p:nvCxnSpPr>
            <p:spPr>
              <a:xfrm>
                <a:off x="2931771" y="4004922"/>
                <a:ext cx="425689" cy="0"/>
              </a:xfrm>
              <a:prstGeom prst="straightConnector1">
                <a:avLst/>
              </a:prstGeom>
              <a:noFill/>
              <a:ln cap="flat" cmpd="sng" w="9525">
                <a:solidFill>
                  <a:srgbClr val="CC0000"/>
                </a:solidFill>
                <a:prstDash val="solid"/>
                <a:round/>
                <a:headEnd len="med" w="med" type="none"/>
                <a:tailEnd len="med" w="med" type="none"/>
              </a:ln>
            </p:spPr>
          </p:cxnSp>
          <p:cxnSp>
            <p:nvCxnSpPr>
              <p:cNvPr id="1116" name="Google Shape;1116;p7"/>
              <p:cNvCxnSpPr/>
              <p:nvPr/>
            </p:nvCxnSpPr>
            <p:spPr>
              <a:xfrm>
                <a:off x="2931771" y="4068509"/>
                <a:ext cx="425689" cy="0"/>
              </a:xfrm>
              <a:prstGeom prst="straightConnector1">
                <a:avLst/>
              </a:prstGeom>
              <a:noFill/>
              <a:ln cap="flat" cmpd="sng" w="9525">
                <a:solidFill>
                  <a:srgbClr val="CC0000"/>
                </a:solidFill>
                <a:prstDash val="solid"/>
                <a:round/>
                <a:headEnd len="med" w="med" type="none"/>
                <a:tailEnd len="med" w="med" type="none"/>
              </a:ln>
            </p:spPr>
          </p:cxnSp>
          <p:cxnSp>
            <p:nvCxnSpPr>
              <p:cNvPr id="1117" name="Google Shape;1117;p7"/>
              <p:cNvCxnSpPr>
                <a:stCxn id="1114" idx="2"/>
              </p:cNvCxnSpPr>
              <p:nvPr/>
            </p:nvCxnSpPr>
            <p:spPr>
              <a:xfrm rot="10800000">
                <a:off x="3147752" y="4004779"/>
                <a:ext cx="1500" cy="237000"/>
              </a:xfrm>
              <a:prstGeom prst="straightConnector1">
                <a:avLst/>
              </a:prstGeom>
              <a:noFill/>
              <a:ln cap="flat" cmpd="sng" w="9525">
                <a:solidFill>
                  <a:srgbClr val="CC0000"/>
                </a:solidFill>
                <a:prstDash val="solid"/>
                <a:round/>
                <a:headEnd len="med" w="med" type="none"/>
                <a:tailEnd len="med" w="med" type="none"/>
              </a:ln>
            </p:spPr>
          </p:cxnSp>
        </p:grpSp>
        <p:grpSp>
          <p:nvGrpSpPr>
            <p:cNvPr id="1118" name="Google Shape;1118;p7"/>
            <p:cNvGrpSpPr/>
            <p:nvPr/>
          </p:nvGrpSpPr>
          <p:grpSpPr>
            <a:xfrm>
              <a:off x="6581812" y="5046155"/>
              <a:ext cx="430135" cy="328898"/>
              <a:chOff x="2931660" y="3913102"/>
              <a:chExt cx="430454" cy="328747"/>
            </a:xfrm>
          </p:grpSpPr>
          <p:sp>
            <p:nvSpPr>
              <p:cNvPr id="1119" name="Google Shape;1119;p7"/>
              <p:cNvSpPr/>
              <p:nvPr/>
            </p:nvSpPr>
            <p:spPr>
              <a:xfrm>
                <a:off x="2936379" y="3913102"/>
                <a:ext cx="425735" cy="328747"/>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20" name="Google Shape;1120;p7"/>
              <p:cNvCxnSpPr/>
              <p:nvPr/>
            </p:nvCxnSpPr>
            <p:spPr>
              <a:xfrm>
                <a:off x="2931660" y="4005215"/>
                <a:ext cx="425689" cy="0"/>
              </a:xfrm>
              <a:prstGeom prst="straightConnector1">
                <a:avLst/>
              </a:prstGeom>
              <a:noFill/>
              <a:ln cap="flat" cmpd="sng" w="9525">
                <a:solidFill>
                  <a:srgbClr val="CC0000"/>
                </a:solidFill>
                <a:prstDash val="solid"/>
                <a:round/>
                <a:headEnd len="med" w="med" type="none"/>
                <a:tailEnd len="med" w="med" type="none"/>
              </a:ln>
            </p:spPr>
          </p:cxnSp>
          <p:cxnSp>
            <p:nvCxnSpPr>
              <p:cNvPr id="1121" name="Google Shape;1121;p7"/>
              <p:cNvCxnSpPr/>
              <p:nvPr/>
            </p:nvCxnSpPr>
            <p:spPr>
              <a:xfrm>
                <a:off x="2931660" y="4067152"/>
                <a:ext cx="425689" cy="0"/>
              </a:xfrm>
              <a:prstGeom prst="straightConnector1">
                <a:avLst/>
              </a:prstGeom>
              <a:noFill/>
              <a:ln cap="flat" cmpd="sng" w="9525">
                <a:solidFill>
                  <a:srgbClr val="CC0000"/>
                </a:solidFill>
                <a:prstDash val="solid"/>
                <a:round/>
                <a:headEnd len="med" w="med" type="none"/>
                <a:tailEnd len="med" w="med" type="none"/>
              </a:ln>
            </p:spPr>
          </p:cxnSp>
          <p:cxnSp>
            <p:nvCxnSpPr>
              <p:cNvPr id="1122" name="Google Shape;1122;p7"/>
              <p:cNvCxnSpPr>
                <a:stCxn id="1119" idx="2"/>
              </p:cNvCxnSpPr>
              <p:nvPr/>
            </p:nvCxnSpPr>
            <p:spPr>
              <a:xfrm rot="10800000">
                <a:off x="3147746" y="4005149"/>
                <a:ext cx="1500" cy="236700"/>
              </a:xfrm>
              <a:prstGeom prst="straightConnector1">
                <a:avLst/>
              </a:prstGeom>
              <a:noFill/>
              <a:ln cap="flat" cmpd="sng" w="9525">
                <a:solidFill>
                  <a:srgbClr val="CC0000"/>
                </a:solidFill>
                <a:prstDash val="solid"/>
                <a:round/>
                <a:headEnd len="med" w="med" type="none"/>
                <a:tailEnd len="med" w="med" type="none"/>
              </a:ln>
            </p:spPr>
          </p:cxnSp>
        </p:grpSp>
        <p:grpSp>
          <p:nvGrpSpPr>
            <p:cNvPr id="1123" name="Google Shape;1123;p7"/>
            <p:cNvGrpSpPr/>
            <p:nvPr/>
          </p:nvGrpSpPr>
          <p:grpSpPr>
            <a:xfrm>
              <a:off x="2056656" y="4691836"/>
              <a:ext cx="673583" cy="519562"/>
              <a:chOff x="2932675" y="3913607"/>
              <a:chExt cx="429343" cy="328265"/>
            </a:xfrm>
          </p:grpSpPr>
          <p:sp>
            <p:nvSpPr>
              <p:cNvPr id="1124" name="Google Shape;1124;p7"/>
              <p:cNvSpPr/>
              <p:nvPr/>
            </p:nvSpPr>
            <p:spPr>
              <a:xfrm>
                <a:off x="2937060" y="3913607"/>
                <a:ext cx="424958" cy="328265"/>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25" name="Google Shape;1125;p7"/>
              <p:cNvCxnSpPr/>
              <p:nvPr/>
            </p:nvCxnSpPr>
            <p:spPr>
              <a:xfrm>
                <a:off x="2932675" y="4004959"/>
                <a:ext cx="424911" cy="0"/>
              </a:xfrm>
              <a:prstGeom prst="straightConnector1">
                <a:avLst/>
              </a:prstGeom>
              <a:noFill/>
              <a:ln cap="flat" cmpd="sng" w="9525">
                <a:solidFill>
                  <a:srgbClr val="CC0000"/>
                </a:solidFill>
                <a:prstDash val="solid"/>
                <a:round/>
                <a:headEnd len="med" w="med" type="none"/>
                <a:tailEnd len="med" w="med" type="none"/>
              </a:ln>
            </p:spPr>
          </p:cxnSp>
          <p:cxnSp>
            <p:nvCxnSpPr>
              <p:cNvPr id="1126" name="Google Shape;1126;p7"/>
              <p:cNvCxnSpPr/>
              <p:nvPr/>
            </p:nvCxnSpPr>
            <p:spPr>
              <a:xfrm>
                <a:off x="2932675" y="4069207"/>
                <a:ext cx="424911" cy="0"/>
              </a:xfrm>
              <a:prstGeom prst="straightConnector1">
                <a:avLst/>
              </a:prstGeom>
              <a:noFill/>
              <a:ln cap="flat" cmpd="sng" w="9525">
                <a:solidFill>
                  <a:srgbClr val="CC0000"/>
                </a:solidFill>
                <a:prstDash val="solid"/>
                <a:round/>
                <a:headEnd len="med" w="med" type="none"/>
                <a:tailEnd len="med" w="med" type="none"/>
              </a:ln>
            </p:spPr>
          </p:cxnSp>
          <p:cxnSp>
            <p:nvCxnSpPr>
              <p:cNvPr id="1127" name="Google Shape;1127;p7"/>
              <p:cNvCxnSpPr>
                <a:stCxn id="1124" idx="2"/>
              </p:cNvCxnSpPr>
              <p:nvPr/>
            </p:nvCxnSpPr>
            <p:spPr>
              <a:xfrm rot="10800000">
                <a:off x="3148639" y="4004872"/>
                <a:ext cx="900" cy="237000"/>
              </a:xfrm>
              <a:prstGeom prst="straightConnector1">
                <a:avLst/>
              </a:prstGeom>
              <a:noFill/>
              <a:ln cap="flat" cmpd="sng" w="9525">
                <a:solidFill>
                  <a:srgbClr val="CC0000"/>
                </a:solidFill>
                <a:prstDash val="solid"/>
                <a:round/>
                <a:headEnd len="med" w="med" type="none"/>
                <a:tailEnd len="med" w="med" type="none"/>
              </a:ln>
            </p:spPr>
          </p:cxnSp>
        </p:grpSp>
      </p:grpSp>
      <p:grpSp>
        <p:nvGrpSpPr>
          <p:cNvPr id="1128" name="Google Shape;1128;p7"/>
          <p:cNvGrpSpPr/>
          <p:nvPr/>
        </p:nvGrpSpPr>
        <p:grpSpPr>
          <a:xfrm>
            <a:off x="5703888" y="5891213"/>
            <a:ext cx="441325" cy="242887"/>
            <a:chOff x="1871277" y="1576300"/>
            <a:chExt cx="1128371" cy="437861"/>
          </a:xfrm>
        </p:grpSpPr>
        <p:sp>
          <p:nvSpPr>
            <p:cNvPr id="1129" name="Google Shape;1129;p7"/>
            <p:cNvSpPr/>
            <p:nvPr/>
          </p:nvSpPr>
          <p:spPr>
            <a:xfrm flipH="1" rot="10800000">
              <a:off x="1875335" y="1693635"/>
              <a:ext cx="1124313"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30" name="Google Shape;1130;p7"/>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31" name="Google Shape;1131;p7"/>
            <p:cNvSpPr/>
            <p:nvPr/>
          </p:nvSpPr>
          <p:spPr>
            <a:xfrm flipH="1" rot="10800000">
              <a:off x="1871277" y="1576300"/>
              <a:ext cx="112431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32" name="Google Shape;1132;p7"/>
            <p:cNvSpPr/>
            <p:nvPr/>
          </p:nvSpPr>
          <p:spPr>
            <a:xfrm>
              <a:off x="2159457" y="1673603"/>
              <a:ext cx="547951"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33" name="Google Shape;1133;p7"/>
            <p:cNvSpPr/>
            <p:nvPr/>
          </p:nvSpPr>
          <p:spPr>
            <a:xfrm>
              <a:off x="2102632" y="1633537"/>
              <a:ext cx="661600"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34" name="Google Shape;1134;p7"/>
            <p:cNvSpPr/>
            <p:nvPr/>
          </p:nvSpPr>
          <p:spPr>
            <a:xfrm>
              <a:off x="2536935" y="1727977"/>
              <a:ext cx="243533"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35" name="Google Shape;1135;p7"/>
            <p:cNvSpPr/>
            <p:nvPr/>
          </p:nvSpPr>
          <p:spPr>
            <a:xfrm>
              <a:off x="2090457" y="1730839"/>
              <a:ext cx="239473"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136" name="Google Shape;1136;p7"/>
            <p:cNvCxnSpPr>
              <a:endCxn id="1131" idx="2"/>
            </p:cNvCxnSpPr>
            <p:nvPr/>
          </p:nvCxnSpPr>
          <p:spPr>
            <a:xfrm rot="10800000">
              <a:off x="1871277" y="1736563"/>
              <a:ext cx="42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37" name="Google Shape;1137;p7"/>
            <p:cNvCxnSpPr/>
            <p:nvPr/>
          </p:nvCxnSpPr>
          <p:spPr>
            <a:xfrm rot="10800000">
              <a:off x="2995588" y="1733700"/>
              <a:ext cx="406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38" name="Google Shape;1138;p7"/>
          <p:cNvGrpSpPr/>
          <p:nvPr/>
        </p:nvGrpSpPr>
        <p:grpSpPr>
          <a:xfrm>
            <a:off x="4592638" y="5749925"/>
            <a:ext cx="442912" cy="242888"/>
            <a:chOff x="1871277" y="1576300"/>
            <a:chExt cx="1128371" cy="437861"/>
          </a:xfrm>
        </p:grpSpPr>
        <p:sp>
          <p:nvSpPr>
            <p:cNvPr id="1139" name="Google Shape;1139;p7"/>
            <p:cNvSpPr/>
            <p:nvPr/>
          </p:nvSpPr>
          <p:spPr>
            <a:xfrm flipH="1" rot="10800000">
              <a:off x="1875320" y="1693636"/>
              <a:ext cx="1124328" cy="320525"/>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40" name="Google Shape;1140;p7"/>
            <p:cNvSpPr/>
            <p:nvPr/>
          </p:nvSpPr>
          <p:spPr>
            <a:xfrm>
              <a:off x="1871277" y="1739425"/>
              <a:ext cx="1128371" cy="117334"/>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41" name="Google Shape;1141;p7"/>
            <p:cNvSpPr/>
            <p:nvPr/>
          </p:nvSpPr>
          <p:spPr>
            <a:xfrm flipH="1" rot="10800000">
              <a:off x="1871277" y="1576300"/>
              <a:ext cx="1124328" cy="32052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42" name="Google Shape;1142;p7"/>
            <p:cNvSpPr/>
            <p:nvPr/>
          </p:nvSpPr>
          <p:spPr>
            <a:xfrm>
              <a:off x="2158424" y="1673602"/>
              <a:ext cx="550031"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43" name="Google Shape;1143;p7"/>
            <p:cNvSpPr/>
            <p:nvPr/>
          </p:nvSpPr>
          <p:spPr>
            <a:xfrm>
              <a:off x="2101803" y="1633537"/>
              <a:ext cx="663273" cy="1116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44" name="Google Shape;1144;p7"/>
            <p:cNvSpPr/>
            <p:nvPr/>
          </p:nvSpPr>
          <p:spPr>
            <a:xfrm>
              <a:off x="2538593" y="1727978"/>
              <a:ext cx="242661" cy="97302"/>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45" name="Google Shape;1145;p7"/>
            <p:cNvSpPr/>
            <p:nvPr/>
          </p:nvSpPr>
          <p:spPr>
            <a:xfrm>
              <a:off x="2089672" y="1730839"/>
              <a:ext cx="242661" cy="97302"/>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146" name="Google Shape;1146;p7"/>
            <p:cNvCxnSpPr>
              <a:endCxn id="1141" idx="2"/>
            </p:cNvCxnSpPr>
            <p:nvPr/>
          </p:nvCxnSpPr>
          <p:spPr>
            <a:xfrm rot="10800000">
              <a:off x="1871277" y="1736563"/>
              <a:ext cx="39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47" name="Google Shape;1147;p7"/>
            <p:cNvCxnSpPr/>
            <p:nvPr/>
          </p:nvCxnSpPr>
          <p:spPr>
            <a:xfrm rot="10800000">
              <a:off x="2995605" y="1733702"/>
              <a:ext cx="4043" cy="123058"/>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48" name="Google Shape;1148;p7"/>
          <p:cNvGrpSpPr/>
          <p:nvPr/>
        </p:nvGrpSpPr>
        <p:grpSpPr>
          <a:xfrm>
            <a:off x="5187950" y="6210300"/>
            <a:ext cx="441325" cy="242888"/>
            <a:chOff x="1871277" y="1576300"/>
            <a:chExt cx="1128371" cy="437861"/>
          </a:xfrm>
        </p:grpSpPr>
        <p:sp>
          <p:nvSpPr>
            <p:cNvPr id="1149" name="Google Shape;1149;p7"/>
            <p:cNvSpPr/>
            <p:nvPr/>
          </p:nvSpPr>
          <p:spPr>
            <a:xfrm flipH="1" rot="10800000">
              <a:off x="1875337" y="1693636"/>
              <a:ext cx="1124311" cy="320525"/>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50" name="Google Shape;1150;p7"/>
            <p:cNvSpPr/>
            <p:nvPr/>
          </p:nvSpPr>
          <p:spPr>
            <a:xfrm>
              <a:off x="1871277" y="1739425"/>
              <a:ext cx="1128371" cy="117334"/>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51" name="Google Shape;1151;p7"/>
            <p:cNvSpPr/>
            <p:nvPr/>
          </p:nvSpPr>
          <p:spPr>
            <a:xfrm flipH="1" rot="10800000">
              <a:off x="1871277" y="1576300"/>
              <a:ext cx="1124313" cy="32052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52" name="Google Shape;1152;p7"/>
            <p:cNvSpPr/>
            <p:nvPr/>
          </p:nvSpPr>
          <p:spPr>
            <a:xfrm>
              <a:off x="2159459" y="1673602"/>
              <a:ext cx="547949"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53" name="Google Shape;1153;p7"/>
            <p:cNvSpPr/>
            <p:nvPr/>
          </p:nvSpPr>
          <p:spPr>
            <a:xfrm>
              <a:off x="2102635" y="1633537"/>
              <a:ext cx="661598" cy="1116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54" name="Google Shape;1154;p7"/>
            <p:cNvSpPr/>
            <p:nvPr/>
          </p:nvSpPr>
          <p:spPr>
            <a:xfrm>
              <a:off x="2536935" y="1727978"/>
              <a:ext cx="243533" cy="97302"/>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55" name="Google Shape;1155;p7"/>
            <p:cNvSpPr/>
            <p:nvPr/>
          </p:nvSpPr>
          <p:spPr>
            <a:xfrm>
              <a:off x="2090457" y="1730839"/>
              <a:ext cx="239476" cy="97302"/>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156" name="Google Shape;1156;p7"/>
            <p:cNvCxnSpPr>
              <a:endCxn id="1151" idx="2"/>
            </p:cNvCxnSpPr>
            <p:nvPr/>
          </p:nvCxnSpPr>
          <p:spPr>
            <a:xfrm rot="10800000">
              <a:off x="1871277" y="1736563"/>
              <a:ext cx="42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57" name="Google Shape;1157;p7"/>
            <p:cNvCxnSpPr/>
            <p:nvPr/>
          </p:nvCxnSpPr>
          <p:spPr>
            <a:xfrm rot="10800000">
              <a:off x="2995590" y="1733702"/>
              <a:ext cx="4058" cy="123058"/>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58" name="Google Shape;1158;p7"/>
          <p:cNvGrpSpPr/>
          <p:nvPr/>
        </p:nvGrpSpPr>
        <p:grpSpPr>
          <a:xfrm>
            <a:off x="4089400" y="6302375"/>
            <a:ext cx="441325" cy="242888"/>
            <a:chOff x="1871277" y="1576300"/>
            <a:chExt cx="1128371" cy="437861"/>
          </a:xfrm>
        </p:grpSpPr>
        <p:sp>
          <p:nvSpPr>
            <p:cNvPr id="1159" name="Google Shape;1159;p7"/>
            <p:cNvSpPr/>
            <p:nvPr/>
          </p:nvSpPr>
          <p:spPr>
            <a:xfrm flipH="1" rot="10800000">
              <a:off x="1875337" y="1693636"/>
              <a:ext cx="1124311" cy="320525"/>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60" name="Google Shape;1160;p7"/>
            <p:cNvSpPr/>
            <p:nvPr/>
          </p:nvSpPr>
          <p:spPr>
            <a:xfrm>
              <a:off x="1871277" y="1739425"/>
              <a:ext cx="1128371" cy="117334"/>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61" name="Google Shape;1161;p7"/>
            <p:cNvSpPr/>
            <p:nvPr/>
          </p:nvSpPr>
          <p:spPr>
            <a:xfrm flipH="1" rot="10800000">
              <a:off x="1871277" y="1576300"/>
              <a:ext cx="1124313" cy="32052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62" name="Google Shape;1162;p7"/>
            <p:cNvSpPr/>
            <p:nvPr/>
          </p:nvSpPr>
          <p:spPr>
            <a:xfrm>
              <a:off x="2159459" y="1673602"/>
              <a:ext cx="547949"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63" name="Google Shape;1163;p7"/>
            <p:cNvSpPr/>
            <p:nvPr/>
          </p:nvSpPr>
          <p:spPr>
            <a:xfrm>
              <a:off x="2102635" y="1633537"/>
              <a:ext cx="661598" cy="1116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64" name="Google Shape;1164;p7"/>
            <p:cNvSpPr/>
            <p:nvPr/>
          </p:nvSpPr>
          <p:spPr>
            <a:xfrm>
              <a:off x="2536935" y="1727978"/>
              <a:ext cx="243533" cy="97302"/>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65" name="Google Shape;1165;p7"/>
            <p:cNvSpPr/>
            <p:nvPr/>
          </p:nvSpPr>
          <p:spPr>
            <a:xfrm>
              <a:off x="2090457" y="1730839"/>
              <a:ext cx="239476" cy="97302"/>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166" name="Google Shape;1166;p7"/>
            <p:cNvCxnSpPr>
              <a:endCxn id="1161" idx="2"/>
            </p:cNvCxnSpPr>
            <p:nvPr/>
          </p:nvCxnSpPr>
          <p:spPr>
            <a:xfrm rot="10800000">
              <a:off x="1871277" y="1736563"/>
              <a:ext cx="42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67" name="Google Shape;1167;p7"/>
            <p:cNvCxnSpPr/>
            <p:nvPr/>
          </p:nvCxnSpPr>
          <p:spPr>
            <a:xfrm rot="10800000">
              <a:off x="2995590" y="1733702"/>
              <a:ext cx="4058" cy="123058"/>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68" name="Google Shape;1168;p7"/>
          <p:cNvGrpSpPr/>
          <p:nvPr/>
        </p:nvGrpSpPr>
        <p:grpSpPr>
          <a:xfrm>
            <a:off x="3370263" y="2168525"/>
            <a:ext cx="2698750" cy="493713"/>
            <a:chOff x="2704632" y="2011398"/>
            <a:chExt cx="3598520" cy="493919"/>
          </a:xfrm>
        </p:grpSpPr>
        <p:sp>
          <p:nvSpPr>
            <p:cNvPr id="1169" name="Google Shape;1169;p7"/>
            <p:cNvSpPr/>
            <p:nvPr/>
          </p:nvSpPr>
          <p:spPr>
            <a:xfrm>
              <a:off x="2721566" y="2011398"/>
              <a:ext cx="3581586" cy="492330"/>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70" name="Google Shape;1170;p7"/>
            <p:cNvSpPr/>
            <p:nvPr/>
          </p:nvSpPr>
          <p:spPr>
            <a:xfrm>
              <a:off x="2704632" y="2012987"/>
              <a:ext cx="3581586" cy="492330"/>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71" name="Google Shape;1171;p7"/>
            <p:cNvSpPr txBox="1"/>
            <p:nvPr/>
          </p:nvSpPr>
          <p:spPr>
            <a:xfrm>
              <a:off x="3111053" y="2127334"/>
              <a:ext cx="2741225" cy="284281"/>
            </a:xfrm>
            <a:prstGeom prst="rect">
              <a:avLst/>
            </a:prstGeom>
            <a:noFill/>
            <a:ln>
              <a:noFill/>
            </a:ln>
          </p:spPr>
          <p:txBody>
            <a:bodyPr anchorCtr="0" anchor="t" bIns="45700" lIns="91425" spcFirstLastPara="1" rIns="91425" wrap="square" tIns="45700">
              <a:spAutoFit/>
            </a:bodyPr>
            <a:lstStyle/>
            <a:p>
              <a:pPr indent="0" lvl="0" marL="0" marR="0" rtl="0" algn="ctr">
                <a:lnSpc>
                  <a:spcPct val="81944"/>
                </a:lnSpc>
                <a:spcBef>
                  <a:spcPts val="0"/>
                </a:spcBef>
                <a:spcAft>
                  <a:spcPts val="0"/>
                </a:spcAft>
                <a:buNone/>
              </a:pPr>
              <a:r>
                <a:rPr lang="en-US" sz="1800">
                  <a:solidFill>
                    <a:srgbClr val="FFFFFF"/>
                  </a:solidFill>
                  <a:latin typeface="Arial"/>
                  <a:ea typeface="Arial"/>
                  <a:cs typeface="Arial"/>
                  <a:sym typeface="Arial"/>
                </a:rPr>
                <a:t>Remote Controller</a:t>
              </a:r>
              <a:endParaRPr/>
            </a:p>
          </p:txBody>
        </p:sp>
      </p:grpSp>
      <p:grpSp>
        <p:nvGrpSpPr>
          <p:cNvPr id="1172" name="Google Shape;1172;p7"/>
          <p:cNvGrpSpPr/>
          <p:nvPr/>
        </p:nvGrpSpPr>
        <p:grpSpPr>
          <a:xfrm>
            <a:off x="2755900" y="4178300"/>
            <a:ext cx="3859213" cy="820738"/>
            <a:chOff x="3674918" y="4177678"/>
            <a:chExt cx="5146229" cy="821264"/>
          </a:xfrm>
        </p:grpSpPr>
        <p:grpSp>
          <p:nvGrpSpPr>
            <p:cNvPr id="1173" name="Google Shape;1173;p7"/>
            <p:cNvGrpSpPr/>
            <p:nvPr/>
          </p:nvGrpSpPr>
          <p:grpSpPr>
            <a:xfrm>
              <a:off x="3674918" y="4177678"/>
              <a:ext cx="922977" cy="406660"/>
              <a:chOff x="2705100" y="2011480"/>
              <a:chExt cx="3594997" cy="494745"/>
            </a:xfrm>
          </p:grpSpPr>
          <p:sp>
            <p:nvSpPr>
              <p:cNvPr id="1174" name="Google Shape;1174;p7"/>
              <p:cNvSpPr/>
              <p:nvPr/>
            </p:nvSpPr>
            <p:spPr>
              <a:xfrm>
                <a:off x="2721591" y="2011480"/>
                <a:ext cx="3578506" cy="492813"/>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75" name="Google Shape;1175;p7"/>
              <p:cNvSpPr/>
              <p:nvPr/>
            </p:nvSpPr>
            <p:spPr>
              <a:xfrm>
                <a:off x="2705100" y="2013413"/>
                <a:ext cx="3578506" cy="492812"/>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76" name="Google Shape;1176;p7"/>
              <p:cNvSpPr txBox="1"/>
              <p:nvPr/>
            </p:nvSpPr>
            <p:spPr>
              <a:xfrm>
                <a:off x="3166843" y="2127436"/>
                <a:ext cx="2622039" cy="345935"/>
              </a:xfrm>
              <a:prstGeom prst="rect">
                <a:avLst/>
              </a:prstGeom>
              <a:noFill/>
              <a:ln>
                <a:noFill/>
              </a:ln>
            </p:spPr>
            <p:txBody>
              <a:bodyPr anchorCtr="0" anchor="t" bIns="45700" lIns="91425" spcFirstLastPara="1" rIns="91425" wrap="square" tIns="45700">
                <a:spAutoFit/>
              </a:bodyPr>
              <a:lstStyle/>
              <a:p>
                <a:pPr indent="0" lvl="0" marL="0" marR="0" rtl="0" algn="ctr">
                  <a:lnSpc>
                    <a:spcPct val="81944"/>
                  </a:lnSpc>
                  <a:spcBef>
                    <a:spcPts val="0"/>
                  </a:spcBef>
                  <a:spcAft>
                    <a:spcPts val="0"/>
                  </a:spcAft>
                  <a:buNone/>
                </a:pPr>
                <a:r>
                  <a:rPr lang="en-US" sz="1800">
                    <a:solidFill>
                      <a:srgbClr val="FFFFFF"/>
                    </a:solidFill>
                    <a:latin typeface="Arial"/>
                    <a:ea typeface="Arial"/>
                    <a:cs typeface="Arial"/>
                    <a:sym typeface="Arial"/>
                  </a:rPr>
                  <a:t>CA</a:t>
                </a:r>
                <a:endParaRPr/>
              </a:p>
            </p:txBody>
          </p:sp>
        </p:grpSp>
        <p:grpSp>
          <p:nvGrpSpPr>
            <p:cNvPr id="1177" name="Google Shape;1177;p7"/>
            <p:cNvGrpSpPr/>
            <p:nvPr/>
          </p:nvGrpSpPr>
          <p:grpSpPr>
            <a:xfrm>
              <a:off x="5273192" y="4714597"/>
              <a:ext cx="580035" cy="284345"/>
              <a:chOff x="3493340" y="4573652"/>
              <a:chExt cx="579980" cy="284465"/>
            </a:xfrm>
          </p:grpSpPr>
          <p:grpSp>
            <p:nvGrpSpPr>
              <p:cNvPr id="1178" name="Google Shape;1178;p7"/>
              <p:cNvGrpSpPr/>
              <p:nvPr/>
            </p:nvGrpSpPr>
            <p:grpSpPr>
              <a:xfrm>
                <a:off x="3558958" y="4578421"/>
                <a:ext cx="463561" cy="262215"/>
                <a:chOff x="3558958" y="4578421"/>
                <a:chExt cx="463561" cy="262215"/>
              </a:xfrm>
            </p:grpSpPr>
            <p:sp>
              <p:nvSpPr>
                <p:cNvPr id="1179" name="Google Shape;1179;p7"/>
                <p:cNvSpPr/>
                <p:nvPr/>
              </p:nvSpPr>
              <p:spPr>
                <a:xfrm>
                  <a:off x="3573776" y="4578421"/>
                  <a:ext cx="438159" cy="260627"/>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0" name="Google Shape;1180;p7"/>
                <p:cNvSpPr/>
                <p:nvPr/>
              </p:nvSpPr>
              <p:spPr>
                <a:xfrm>
                  <a:off x="3558958" y="4587956"/>
                  <a:ext cx="463561" cy="252680"/>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181" name="Google Shape;1181;p7"/>
              <p:cNvSpPr txBox="1"/>
              <p:nvPr/>
            </p:nvSpPr>
            <p:spPr>
              <a:xfrm>
                <a:off x="3493340" y="4573652"/>
                <a:ext cx="579980" cy="284465"/>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None/>
                </a:pPr>
                <a:r>
                  <a:rPr lang="en-US" sz="1400">
                    <a:solidFill>
                      <a:srgbClr val="FFFFFF"/>
                    </a:solidFill>
                    <a:latin typeface="Arial"/>
                    <a:ea typeface="Arial"/>
                    <a:cs typeface="Arial"/>
                    <a:sym typeface="Arial"/>
                  </a:rPr>
                  <a:t>CA</a:t>
                </a:r>
                <a:endParaRPr sz="1800">
                  <a:solidFill>
                    <a:srgbClr val="FFFFFF"/>
                  </a:solidFill>
                  <a:latin typeface="Arial"/>
                  <a:ea typeface="Arial"/>
                  <a:cs typeface="Arial"/>
                  <a:sym typeface="Arial"/>
                </a:endParaRPr>
              </a:p>
            </p:txBody>
          </p:sp>
        </p:grpSp>
        <p:grpSp>
          <p:nvGrpSpPr>
            <p:cNvPr id="1182" name="Google Shape;1182;p7"/>
            <p:cNvGrpSpPr/>
            <p:nvPr/>
          </p:nvGrpSpPr>
          <p:grpSpPr>
            <a:xfrm>
              <a:off x="6052218" y="4711419"/>
              <a:ext cx="580035" cy="285932"/>
              <a:chOff x="3492144" y="4572592"/>
              <a:chExt cx="579980" cy="286053"/>
            </a:xfrm>
          </p:grpSpPr>
          <p:grpSp>
            <p:nvGrpSpPr>
              <p:cNvPr id="1183" name="Google Shape;1183;p7"/>
              <p:cNvGrpSpPr/>
              <p:nvPr/>
            </p:nvGrpSpPr>
            <p:grpSpPr>
              <a:xfrm>
                <a:off x="3551412" y="4582128"/>
                <a:ext cx="463560" cy="263805"/>
                <a:chOff x="3551412" y="4582128"/>
                <a:chExt cx="463560" cy="263805"/>
              </a:xfrm>
            </p:grpSpPr>
            <p:sp>
              <p:nvSpPr>
                <p:cNvPr id="1184" name="Google Shape;1184;p7"/>
                <p:cNvSpPr/>
                <p:nvPr/>
              </p:nvSpPr>
              <p:spPr>
                <a:xfrm>
                  <a:off x="3566229" y="4582128"/>
                  <a:ext cx="440277" cy="262216"/>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5" name="Google Shape;1185;p7"/>
                <p:cNvSpPr/>
                <p:nvPr/>
              </p:nvSpPr>
              <p:spPr>
                <a:xfrm>
                  <a:off x="3551412" y="4591663"/>
                  <a:ext cx="463560" cy="254270"/>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186" name="Google Shape;1186;p7"/>
              <p:cNvSpPr txBox="1"/>
              <p:nvPr/>
            </p:nvSpPr>
            <p:spPr>
              <a:xfrm>
                <a:off x="3492144" y="4572592"/>
                <a:ext cx="579980" cy="286053"/>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None/>
                </a:pPr>
                <a:r>
                  <a:rPr lang="en-US" sz="1400">
                    <a:solidFill>
                      <a:srgbClr val="FFFFFF"/>
                    </a:solidFill>
                    <a:latin typeface="Arial"/>
                    <a:ea typeface="Arial"/>
                    <a:cs typeface="Arial"/>
                    <a:sym typeface="Arial"/>
                  </a:rPr>
                  <a:t>CA</a:t>
                </a:r>
                <a:endParaRPr sz="1800">
                  <a:solidFill>
                    <a:srgbClr val="FFFFFF"/>
                  </a:solidFill>
                  <a:latin typeface="Arial"/>
                  <a:ea typeface="Arial"/>
                  <a:cs typeface="Arial"/>
                  <a:sym typeface="Arial"/>
                </a:endParaRPr>
              </a:p>
            </p:txBody>
          </p:sp>
        </p:grpSp>
        <p:grpSp>
          <p:nvGrpSpPr>
            <p:cNvPr id="1187" name="Google Shape;1187;p7"/>
            <p:cNvGrpSpPr/>
            <p:nvPr/>
          </p:nvGrpSpPr>
          <p:grpSpPr>
            <a:xfrm>
              <a:off x="7254627" y="4709832"/>
              <a:ext cx="577918" cy="284344"/>
              <a:chOff x="3494183" y="4573122"/>
              <a:chExt cx="577863" cy="284464"/>
            </a:xfrm>
          </p:grpSpPr>
          <p:grpSp>
            <p:nvGrpSpPr>
              <p:cNvPr id="1188" name="Google Shape;1188;p7"/>
              <p:cNvGrpSpPr/>
              <p:nvPr/>
            </p:nvGrpSpPr>
            <p:grpSpPr>
              <a:xfrm>
                <a:off x="3559801" y="4577889"/>
                <a:ext cx="455094" cy="262216"/>
                <a:chOff x="3559801" y="4577889"/>
                <a:chExt cx="455094" cy="262216"/>
              </a:xfrm>
            </p:grpSpPr>
            <p:sp>
              <p:nvSpPr>
                <p:cNvPr id="1189" name="Google Shape;1189;p7"/>
                <p:cNvSpPr/>
                <p:nvPr/>
              </p:nvSpPr>
              <p:spPr>
                <a:xfrm>
                  <a:off x="3574618" y="4577889"/>
                  <a:ext cx="431810" cy="260627"/>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90" name="Google Shape;1190;p7"/>
                <p:cNvSpPr/>
                <p:nvPr/>
              </p:nvSpPr>
              <p:spPr>
                <a:xfrm>
                  <a:off x="3559801" y="4587424"/>
                  <a:ext cx="455094" cy="252681"/>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191" name="Google Shape;1191;p7"/>
              <p:cNvSpPr txBox="1"/>
              <p:nvPr/>
            </p:nvSpPr>
            <p:spPr>
              <a:xfrm>
                <a:off x="3494183" y="4573122"/>
                <a:ext cx="577863" cy="284464"/>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None/>
                </a:pPr>
                <a:r>
                  <a:rPr lang="en-US" sz="1400">
                    <a:solidFill>
                      <a:srgbClr val="FFFFFF"/>
                    </a:solidFill>
                    <a:latin typeface="Arial"/>
                    <a:ea typeface="Arial"/>
                    <a:cs typeface="Arial"/>
                    <a:sym typeface="Arial"/>
                  </a:rPr>
                  <a:t>CA</a:t>
                </a:r>
                <a:endParaRPr sz="1800">
                  <a:solidFill>
                    <a:srgbClr val="FFFFFF"/>
                  </a:solidFill>
                  <a:latin typeface="Arial"/>
                  <a:ea typeface="Arial"/>
                  <a:cs typeface="Arial"/>
                  <a:sym typeface="Arial"/>
                </a:endParaRPr>
              </a:p>
            </p:txBody>
          </p:sp>
        </p:grpSp>
        <p:grpSp>
          <p:nvGrpSpPr>
            <p:cNvPr id="1192" name="Google Shape;1192;p7"/>
            <p:cNvGrpSpPr/>
            <p:nvPr/>
          </p:nvGrpSpPr>
          <p:grpSpPr>
            <a:xfrm>
              <a:off x="8241112" y="4708243"/>
              <a:ext cx="580035" cy="284345"/>
              <a:chOff x="3492787" y="4573650"/>
              <a:chExt cx="579980" cy="284465"/>
            </a:xfrm>
          </p:grpSpPr>
          <p:grpSp>
            <p:nvGrpSpPr>
              <p:cNvPr id="1193" name="Google Shape;1193;p7"/>
              <p:cNvGrpSpPr/>
              <p:nvPr/>
            </p:nvGrpSpPr>
            <p:grpSpPr>
              <a:xfrm>
                <a:off x="3558405" y="4578419"/>
                <a:ext cx="463561" cy="262215"/>
                <a:chOff x="3558405" y="4578419"/>
                <a:chExt cx="463561" cy="262215"/>
              </a:xfrm>
            </p:grpSpPr>
            <p:sp>
              <p:nvSpPr>
                <p:cNvPr id="1194" name="Google Shape;1194;p7"/>
                <p:cNvSpPr/>
                <p:nvPr/>
              </p:nvSpPr>
              <p:spPr>
                <a:xfrm>
                  <a:off x="3573222" y="4578419"/>
                  <a:ext cx="440277" cy="260627"/>
                </a:xfrm>
                <a:prstGeom prst="ellipse">
                  <a:avLst/>
                </a:prstGeom>
                <a:solidFill>
                  <a:srgbClr val="FFFFFF">
                    <a:alpha val="4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95" name="Google Shape;1195;p7"/>
                <p:cNvSpPr/>
                <p:nvPr/>
              </p:nvSpPr>
              <p:spPr>
                <a:xfrm>
                  <a:off x="3558405" y="4587954"/>
                  <a:ext cx="463561" cy="252680"/>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196" name="Google Shape;1196;p7"/>
              <p:cNvSpPr txBox="1"/>
              <p:nvPr/>
            </p:nvSpPr>
            <p:spPr>
              <a:xfrm>
                <a:off x="3492787" y="4573650"/>
                <a:ext cx="579980" cy="284465"/>
              </a:xfrm>
              <a:prstGeom prst="rect">
                <a:avLst/>
              </a:prstGeom>
              <a:noFill/>
              <a:ln>
                <a:noFill/>
              </a:ln>
            </p:spPr>
            <p:txBody>
              <a:bodyPr anchorCtr="0" anchor="t" bIns="45700" lIns="91425" spcFirstLastPara="1" rIns="91425" wrap="square" tIns="45700">
                <a:spAutoFit/>
              </a:bodyPr>
              <a:lstStyle/>
              <a:p>
                <a:pPr indent="0" lvl="0" marL="0" marR="0" rtl="0" algn="ctr">
                  <a:lnSpc>
                    <a:spcPct val="105357"/>
                  </a:lnSpc>
                  <a:spcBef>
                    <a:spcPts val="0"/>
                  </a:spcBef>
                  <a:spcAft>
                    <a:spcPts val="0"/>
                  </a:spcAft>
                  <a:buNone/>
                </a:pPr>
                <a:r>
                  <a:rPr lang="en-US" sz="1400">
                    <a:solidFill>
                      <a:srgbClr val="FFFFFF"/>
                    </a:solidFill>
                    <a:latin typeface="Arial"/>
                    <a:ea typeface="Arial"/>
                    <a:cs typeface="Arial"/>
                    <a:sym typeface="Arial"/>
                  </a:rPr>
                  <a:t>CA</a:t>
                </a:r>
                <a:endParaRPr sz="1800">
                  <a:solidFill>
                    <a:srgbClr val="FFFFFF"/>
                  </a:solidFill>
                  <a:latin typeface="Arial"/>
                  <a:ea typeface="Arial"/>
                  <a:cs typeface="Arial"/>
                  <a:sym typeface="Arial"/>
                </a:endParaRPr>
              </a:p>
            </p:txBody>
          </p:sp>
        </p:grpSp>
      </p:grpSp>
      <p:grpSp>
        <p:nvGrpSpPr>
          <p:cNvPr id="1197" name="Google Shape;1197;p7"/>
          <p:cNvGrpSpPr/>
          <p:nvPr/>
        </p:nvGrpSpPr>
        <p:grpSpPr>
          <a:xfrm>
            <a:off x="2016125" y="5475288"/>
            <a:ext cx="2095500" cy="901700"/>
            <a:chOff x="938213" y="5237163"/>
            <a:chExt cx="2794726" cy="902474"/>
          </a:xfrm>
        </p:grpSpPr>
        <p:cxnSp>
          <p:nvCxnSpPr>
            <p:cNvPr id="1198" name="Google Shape;1198;p7"/>
            <p:cNvCxnSpPr/>
            <p:nvPr/>
          </p:nvCxnSpPr>
          <p:spPr>
            <a:xfrm flipH="1">
              <a:off x="1282700" y="5802312"/>
              <a:ext cx="1508125" cy="1588"/>
            </a:xfrm>
            <a:prstGeom prst="straightConnector1">
              <a:avLst/>
            </a:prstGeom>
            <a:noFill/>
            <a:ln cap="flat" cmpd="sng" w="9525">
              <a:solidFill>
                <a:srgbClr val="000000"/>
              </a:solidFill>
              <a:prstDash val="solid"/>
              <a:round/>
              <a:headEnd len="med" w="med" type="none"/>
              <a:tailEnd len="med" w="med" type="none"/>
            </a:ln>
          </p:spPr>
        </p:cxnSp>
        <p:sp>
          <p:nvSpPr>
            <p:cNvPr id="1199" name="Google Shape;1199;p7"/>
            <p:cNvSpPr txBox="1"/>
            <p:nvPr/>
          </p:nvSpPr>
          <p:spPr>
            <a:xfrm>
              <a:off x="3199400" y="5473903"/>
              <a:ext cx="359927" cy="2764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1</a:t>
              </a:r>
              <a:endParaRPr/>
            </a:p>
          </p:txBody>
        </p:sp>
        <p:sp>
          <p:nvSpPr>
            <p:cNvPr id="1200" name="Google Shape;1200;p7"/>
            <p:cNvSpPr txBox="1"/>
            <p:nvPr/>
          </p:nvSpPr>
          <p:spPr>
            <a:xfrm>
              <a:off x="3373012" y="5761488"/>
              <a:ext cx="359927" cy="2764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2</a:t>
              </a:r>
              <a:endParaRPr/>
            </a:p>
          </p:txBody>
        </p:sp>
        <p:grpSp>
          <p:nvGrpSpPr>
            <p:cNvPr id="1201" name="Google Shape;1201;p7"/>
            <p:cNvGrpSpPr/>
            <p:nvPr/>
          </p:nvGrpSpPr>
          <p:grpSpPr>
            <a:xfrm>
              <a:off x="938213" y="5237163"/>
              <a:ext cx="1615437" cy="524326"/>
              <a:chOff x="-4079003" y="2717403"/>
              <a:chExt cx="1616080" cy="525523"/>
            </a:xfrm>
          </p:grpSpPr>
          <p:sp>
            <p:nvSpPr>
              <p:cNvPr id="1202" name="Google Shape;1202;p7"/>
              <p:cNvSpPr/>
              <p:nvPr/>
            </p:nvSpPr>
            <p:spPr>
              <a:xfrm>
                <a:off x="-4079003" y="2986534"/>
                <a:ext cx="1281427" cy="208617"/>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203" name="Google Shape;1203;p7"/>
              <p:cNvCxnSpPr/>
              <p:nvPr/>
            </p:nvCxnSpPr>
            <p:spPr>
              <a:xfrm>
                <a:off x="-2935251" y="3101193"/>
                <a:ext cx="472328" cy="0"/>
              </a:xfrm>
              <a:prstGeom prst="straightConnector1">
                <a:avLst/>
              </a:prstGeom>
              <a:noFill/>
              <a:ln cap="flat" cmpd="sng" w="9525">
                <a:solidFill>
                  <a:srgbClr val="3333CC"/>
                </a:solidFill>
                <a:prstDash val="solid"/>
                <a:round/>
                <a:headEnd len="med" w="med" type="none"/>
                <a:tailEnd len="med" w="med" type="triangle"/>
              </a:ln>
            </p:spPr>
          </p:cxnSp>
          <p:sp>
            <p:nvSpPr>
              <p:cNvPr id="1204" name="Google Shape;1204;p7"/>
              <p:cNvSpPr/>
              <p:nvPr/>
            </p:nvSpPr>
            <p:spPr>
              <a:xfrm>
                <a:off x="-3377925" y="2988127"/>
                <a:ext cx="476563" cy="210209"/>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05" name="Google Shape;1205;p7"/>
              <p:cNvSpPr txBox="1"/>
              <p:nvPr/>
            </p:nvSpPr>
            <p:spPr>
              <a:xfrm>
                <a:off x="-3430877" y="2965832"/>
                <a:ext cx="698960" cy="277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0111</a:t>
                </a:r>
                <a:endParaRPr/>
              </a:p>
            </p:txBody>
          </p:sp>
          <p:cxnSp>
            <p:nvCxnSpPr>
              <p:cNvPr id="1206" name="Google Shape;1206;p7"/>
              <p:cNvCxnSpPr/>
              <p:nvPr/>
            </p:nvCxnSpPr>
            <p:spPr>
              <a:xfrm>
                <a:off x="-3621502" y="2717403"/>
                <a:ext cx="404550" cy="300981"/>
              </a:xfrm>
              <a:prstGeom prst="straightConnector1">
                <a:avLst/>
              </a:prstGeom>
              <a:noFill/>
              <a:ln cap="flat" cmpd="sng" w="9525">
                <a:solidFill>
                  <a:srgbClr val="000000"/>
                </a:solidFill>
                <a:prstDash val="solid"/>
                <a:round/>
                <a:headEnd len="med" w="med" type="none"/>
                <a:tailEnd len="med" w="med" type="triangle"/>
              </a:ln>
            </p:spPr>
          </p:cxnSp>
        </p:grpSp>
        <p:sp>
          <p:nvSpPr>
            <p:cNvPr id="1207" name="Google Shape;1207;p7"/>
            <p:cNvSpPr/>
            <p:nvPr/>
          </p:nvSpPr>
          <p:spPr>
            <a:xfrm>
              <a:off x="2494368" y="5669334"/>
              <a:ext cx="982389" cy="233562"/>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1208" name="Google Shape;1208;p7"/>
            <p:cNvGrpSpPr/>
            <p:nvPr/>
          </p:nvGrpSpPr>
          <p:grpSpPr>
            <a:xfrm>
              <a:off x="2714558" y="5659800"/>
              <a:ext cx="565297" cy="293939"/>
              <a:chOff x="1871144" y="1576840"/>
              <a:chExt cx="1128664" cy="438237"/>
            </a:xfrm>
          </p:grpSpPr>
          <p:sp>
            <p:nvSpPr>
              <p:cNvPr id="1209" name="Google Shape;1209;p7"/>
              <p:cNvSpPr/>
              <p:nvPr/>
            </p:nvSpPr>
            <p:spPr>
              <a:xfrm flipH="1" rot="10800000">
                <a:off x="1875370" y="1695283"/>
                <a:ext cx="1124438" cy="319794"/>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10" name="Google Shape;1210;p7"/>
              <p:cNvSpPr/>
              <p:nvPr/>
            </p:nvSpPr>
            <p:spPr>
              <a:xfrm>
                <a:off x="1871144" y="1740290"/>
                <a:ext cx="1128664" cy="116075"/>
              </a:xfrm>
              <a:prstGeom prst="rect">
                <a:avLst/>
              </a:prstGeom>
              <a:gradFill>
                <a:gsLst>
                  <a:gs pos="0">
                    <a:srgbClr val="262699"/>
                  </a:gs>
                  <a:gs pos="52999">
                    <a:srgbClr val="8383E0"/>
                  </a:gs>
                  <a:gs pos="100000">
                    <a:srgbClr val="26269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11" name="Google Shape;1211;p7"/>
              <p:cNvSpPr/>
              <p:nvPr/>
            </p:nvSpPr>
            <p:spPr>
              <a:xfrm flipH="1" rot="10800000">
                <a:off x="1871144" y="1576840"/>
                <a:ext cx="1124438" cy="319794"/>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12" name="Google Shape;1212;p7"/>
              <p:cNvSpPr/>
              <p:nvPr/>
            </p:nvSpPr>
            <p:spPr>
              <a:xfrm>
                <a:off x="2158594" y="1673962"/>
                <a:ext cx="549537" cy="161082"/>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13" name="Google Shape;1213;p7"/>
              <p:cNvSpPr/>
              <p:nvPr/>
            </p:nvSpPr>
            <p:spPr>
              <a:xfrm>
                <a:off x="2103639" y="1633693"/>
                <a:ext cx="663673" cy="111335"/>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14" name="Google Shape;1214;p7"/>
              <p:cNvSpPr/>
              <p:nvPr/>
            </p:nvSpPr>
            <p:spPr>
              <a:xfrm>
                <a:off x="2534815" y="1728447"/>
                <a:ext cx="245178" cy="97122"/>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15" name="Google Shape;1215;p7"/>
              <p:cNvSpPr/>
              <p:nvPr/>
            </p:nvSpPr>
            <p:spPr>
              <a:xfrm>
                <a:off x="2090959" y="1730815"/>
                <a:ext cx="240950" cy="9712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1216" name="Google Shape;1216;p7"/>
              <p:cNvCxnSpPr>
                <a:endCxn id="1211" idx="2"/>
              </p:cNvCxnSpPr>
              <p:nvPr/>
            </p:nvCxnSpPr>
            <p:spPr>
              <a:xfrm rot="10800000">
                <a:off x="1871144" y="1736737"/>
                <a:ext cx="4200" cy="1233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217" name="Google Shape;1217;p7"/>
              <p:cNvCxnSpPr/>
              <p:nvPr/>
            </p:nvCxnSpPr>
            <p:spPr>
              <a:xfrm rot="10800000">
                <a:off x="2995582" y="1735553"/>
                <a:ext cx="4226" cy="12318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1218" name="Google Shape;1218;p7"/>
            <p:cNvSpPr txBox="1"/>
            <p:nvPr/>
          </p:nvSpPr>
          <p:spPr>
            <a:xfrm>
              <a:off x="3068133" y="5863175"/>
              <a:ext cx="359927" cy="2764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3</a:t>
              </a:r>
              <a:endParaRPr/>
            </a:p>
          </p:txBody>
        </p:sp>
      </p:grpSp>
      <p:sp>
        <p:nvSpPr>
          <p:cNvPr id="1219" name="Google Shape;1219;p7"/>
          <p:cNvSpPr txBox="1"/>
          <p:nvPr/>
        </p:nvSpPr>
        <p:spPr>
          <a:xfrm>
            <a:off x="1458913" y="4851400"/>
            <a:ext cx="1495425" cy="738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Arial"/>
                <a:ea typeface="Arial"/>
                <a:cs typeface="Arial"/>
                <a:sym typeface="Arial"/>
              </a:rPr>
              <a:t>values in arriving </a:t>
            </a:r>
            <a:endParaRPr/>
          </a:p>
          <a:p>
            <a:pPr indent="0" lvl="0" marL="0" marR="0" rtl="0" algn="l">
              <a:spcBef>
                <a:spcPts val="0"/>
              </a:spcBef>
              <a:spcAft>
                <a:spcPts val="0"/>
              </a:spcAft>
              <a:buNone/>
            </a:pPr>
            <a:r>
              <a:rPr lang="en-US" sz="1400">
                <a:solidFill>
                  <a:srgbClr val="000000"/>
                </a:solidFill>
                <a:latin typeface="Arial"/>
                <a:ea typeface="Arial"/>
                <a:cs typeface="Arial"/>
                <a:sym typeface="Arial"/>
              </a:rPr>
              <a:t>packet header</a:t>
            </a:r>
            <a:endParaRPr sz="1800">
              <a:solidFill>
                <a:srgbClr val="000000"/>
              </a:solidFill>
              <a:latin typeface="Arial"/>
              <a:ea typeface="Arial"/>
              <a:cs typeface="Arial"/>
              <a:sym typeface="Arial"/>
            </a:endParaRPr>
          </a:p>
        </p:txBody>
      </p:sp>
      <p:grpSp>
        <p:nvGrpSpPr>
          <p:cNvPr id="1220" name="Google Shape;1220;p7"/>
          <p:cNvGrpSpPr/>
          <p:nvPr/>
        </p:nvGrpSpPr>
        <p:grpSpPr>
          <a:xfrm>
            <a:off x="3292475" y="2898775"/>
            <a:ext cx="3038475" cy="2366963"/>
            <a:chOff x="-3855475" y="3644638"/>
            <a:chExt cx="4051268" cy="2367866"/>
          </a:xfrm>
        </p:grpSpPr>
        <p:cxnSp>
          <p:nvCxnSpPr>
            <p:cNvPr id="1221" name="Google Shape;1221;p7"/>
            <p:cNvCxnSpPr/>
            <p:nvPr/>
          </p:nvCxnSpPr>
          <p:spPr>
            <a:xfrm>
              <a:off x="-3855475" y="3664699"/>
              <a:ext cx="0" cy="2094800"/>
            </a:xfrm>
            <a:prstGeom prst="straightConnector1">
              <a:avLst/>
            </a:prstGeom>
            <a:noFill/>
            <a:ln cap="flat" cmpd="sng" w="12700">
              <a:solidFill>
                <a:srgbClr val="CC0000"/>
              </a:solidFill>
              <a:prstDash val="solid"/>
              <a:round/>
              <a:headEnd len="med" w="med" type="none"/>
              <a:tailEnd len="med" w="med" type="triangle"/>
            </a:ln>
          </p:spPr>
        </p:cxnSp>
        <p:cxnSp>
          <p:nvCxnSpPr>
            <p:cNvPr id="1222" name="Google Shape;1222;p7"/>
            <p:cNvCxnSpPr/>
            <p:nvPr/>
          </p:nvCxnSpPr>
          <p:spPr>
            <a:xfrm>
              <a:off x="-2818317" y="3657343"/>
              <a:ext cx="0" cy="2355161"/>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1223" name="Google Shape;1223;p7"/>
            <p:cNvCxnSpPr/>
            <p:nvPr/>
          </p:nvCxnSpPr>
          <p:spPr>
            <a:xfrm>
              <a:off x="-2007639" y="3655755"/>
              <a:ext cx="31749" cy="2331339"/>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1224" name="Google Shape;1224;p7"/>
            <p:cNvCxnSpPr/>
            <p:nvPr/>
          </p:nvCxnSpPr>
          <p:spPr>
            <a:xfrm>
              <a:off x="-818082" y="3644638"/>
              <a:ext cx="0" cy="2364690"/>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1225" name="Google Shape;1225;p7"/>
            <p:cNvCxnSpPr/>
            <p:nvPr/>
          </p:nvCxnSpPr>
          <p:spPr>
            <a:xfrm>
              <a:off x="195793" y="3690694"/>
              <a:ext cx="0" cy="2310693"/>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par>
                                <p:cTn fill="hold" nodeType="withEffect" presetClass="entr" presetID="10" presetSubtype="0">
                                  <p:stCondLst>
                                    <p:cond delay="0"/>
                                  </p:stCondLst>
                                  <p:childTnLst>
                                    <p:set>
                                      <p:cBhvr>
                                        <p:cTn dur="1" fill="hold">
                                          <p:stCondLst>
                                            <p:cond delay="0"/>
                                          </p:stCondLst>
                                        </p:cTn>
                                        <p:tgtEl>
                                          <p:spTgt spid="1168"/>
                                        </p:tgtEl>
                                        <p:attrNameLst>
                                          <p:attrName>style.visibility</p:attrName>
                                        </p:attrNameLst>
                                      </p:cBhvr>
                                      <p:to>
                                        <p:strVal val="visible"/>
                                      </p:to>
                                    </p:set>
                                    <p:animEffect filter="fade" transition="in">
                                      <p:cBhvr>
                                        <p:cTn dur="500"/>
                                        <p:tgtEl>
                                          <p:spTgt spid="1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0"/>
                                        </p:tgtEl>
                                        <p:attrNameLst>
                                          <p:attrName>style.visibility</p:attrName>
                                        </p:attrNameLst>
                                      </p:cBhvr>
                                      <p:to>
                                        <p:strVal val="visible"/>
                                      </p:to>
                                    </p:set>
                                    <p:animEffect filter="fade" transition="in">
                                      <p:cBhvr>
                                        <p:cTn dur="500"/>
                                        <p:tgtEl>
                                          <p:spTgt spid="1220"/>
                                        </p:tgtEl>
                                      </p:cBhvr>
                                    </p:animEffect>
                                  </p:childTnLst>
                                </p:cTn>
                              </p:par>
                              <p:par>
                                <p:cTn fill="hold" nodeType="with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500"/>
                                        <p:tgtEl>
                                          <p:spTgt spid="1096"/>
                                        </p:tgtEl>
                                      </p:cBhvr>
                                    </p:animEffect>
                                  </p:childTnLst>
                                </p:cTn>
                              </p:par>
                              <p:par>
                                <p:cTn fill="hold" nodeType="withEffect" presetClass="entr" presetID="10" presetSubtype="0">
                                  <p:stCondLst>
                                    <p:cond delay="0"/>
                                  </p:stCondLst>
                                  <p:childTnLst>
                                    <p:set>
                                      <p:cBhvr>
                                        <p:cTn dur="1" fill="hold">
                                          <p:stCondLst>
                                            <p:cond delay="0"/>
                                          </p:stCondLst>
                                        </p:cTn>
                                        <p:tgtEl>
                                          <p:spTgt spid="1172"/>
                                        </p:tgtEl>
                                        <p:attrNameLst>
                                          <p:attrName>style.visibility</p:attrName>
                                        </p:attrNameLst>
                                      </p:cBhvr>
                                      <p:to>
                                        <p:strVal val="visible"/>
                                      </p:to>
                                    </p:set>
                                    <p:animEffect filter="fade" transition="in">
                                      <p:cBhvr>
                                        <p:cTn dur="500"/>
                                        <p:tgtEl>
                                          <p:spTgt spid="1172"/>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1102"/>
                                        </p:tgtEl>
                                        <p:attrNameLst>
                                          <p:attrName>style.visibility</p:attrName>
                                        </p:attrNameLst>
                                      </p:cBhvr>
                                      <p:to>
                                        <p:strVal val="visible"/>
                                      </p:to>
                                    </p:set>
                                    <p:animEffect filter="fade" transition="in">
                                      <p:cBhvr>
                                        <p:cTn dur="2000"/>
                                        <p:tgtEl>
                                          <p:spTgt spid="1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2" name="Shape 4272"/>
        <p:cNvGrpSpPr/>
        <p:nvPr/>
      </p:nvGrpSpPr>
      <p:grpSpPr>
        <a:xfrm>
          <a:off x="0" y="0"/>
          <a:ext cx="0" cy="0"/>
          <a:chOff x="0" y="0"/>
          <a:chExt cx="0" cy="0"/>
        </a:xfrm>
      </p:grpSpPr>
      <p:sp>
        <p:nvSpPr>
          <p:cNvPr id="4273" name="Google Shape;4273;p70"/>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Trừu tượng hóa mạng bằng đồ thị:</a:t>
            </a:r>
            <a:br>
              <a:rPr lang="en-US" sz="3600"/>
            </a:br>
            <a:r>
              <a:rPr lang="en-US" sz="3600"/>
              <a:t>chi phí</a:t>
            </a:r>
            <a:endParaRPr sz="3600"/>
          </a:p>
        </p:txBody>
      </p:sp>
      <p:sp>
        <p:nvSpPr>
          <p:cNvPr id="4274" name="Google Shape;4274;p7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4275" name="Google Shape;4275;p70"/>
          <p:cNvGrpSpPr/>
          <p:nvPr/>
        </p:nvGrpSpPr>
        <p:grpSpPr>
          <a:xfrm>
            <a:off x="920750" y="1495425"/>
            <a:ext cx="3571875" cy="2236788"/>
            <a:chOff x="3162" y="1071"/>
            <a:chExt cx="2250" cy="1409"/>
          </a:xfrm>
        </p:grpSpPr>
        <p:sp>
          <p:nvSpPr>
            <p:cNvPr id="4276" name="Google Shape;4276;p70"/>
            <p:cNvSpPr/>
            <p:nvPr/>
          </p:nvSpPr>
          <p:spPr>
            <a:xfrm>
              <a:off x="3162" y="1071"/>
              <a:ext cx="2250" cy="1409"/>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77" name="Google Shape;4277;p70"/>
            <p:cNvSpPr/>
            <p:nvPr/>
          </p:nvSpPr>
          <p:spPr>
            <a:xfrm>
              <a:off x="3498" y="1620"/>
              <a:ext cx="342" cy="186"/>
            </a:xfrm>
            <a:custGeom>
              <a:rect b="b" l="l" r="r" t="t"/>
              <a:pathLst>
                <a:path extrusionOk="0" h="186" w="342">
                  <a:moveTo>
                    <a:pt x="0" y="186"/>
                  </a:moveTo>
                  <a:lnTo>
                    <a:pt x="342"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78" name="Google Shape;4278;p70"/>
            <p:cNvSpPr/>
            <p:nvPr/>
          </p:nvSpPr>
          <p:spPr>
            <a:xfrm>
              <a:off x="3238" y="186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79" name="Google Shape;4279;p70"/>
            <p:cNvCxnSpPr/>
            <p:nvPr/>
          </p:nvCxnSpPr>
          <p:spPr>
            <a:xfrm>
              <a:off x="3238" y="1855"/>
              <a:ext cx="0" cy="50"/>
            </a:xfrm>
            <a:prstGeom prst="straightConnector1">
              <a:avLst/>
            </a:prstGeom>
            <a:noFill/>
            <a:ln cap="flat" cmpd="sng" w="12700">
              <a:solidFill>
                <a:schemeClr val="dk1"/>
              </a:solidFill>
              <a:prstDash val="solid"/>
              <a:round/>
              <a:headEnd len="med" w="med" type="none"/>
              <a:tailEnd len="med" w="med" type="none"/>
            </a:ln>
          </p:spPr>
        </p:cxnSp>
        <p:cxnSp>
          <p:nvCxnSpPr>
            <p:cNvPr id="4280" name="Google Shape;4280;p70"/>
            <p:cNvCxnSpPr/>
            <p:nvPr/>
          </p:nvCxnSpPr>
          <p:spPr>
            <a:xfrm>
              <a:off x="3551" y="1855"/>
              <a:ext cx="0" cy="50"/>
            </a:xfrm>
            <a:prstGeom prst="straightConnector1">
              <a:avLst/>
            </a:prstGeom>
            <a:noFill/>
            <a:ln cap="flat" cmpd="sng" w="12700">
              <a:solidFill>
                <a:schemeClr val="dk1"/>
              </a:solidFill>
              <a:prstDash val="solid"/>
              <a:round/>
              <a:headEnd len="med" w="med" type="none"/>
              <a:tailEnd len="med" w="med" type="none"/>
            </a:ln>
          </p:spPr>
        </p:cxnSp>
        <p:sp>
          <p:nvSpPr>
            <p:cNvPr id="4281" name="Google Shape;4281;p70"/>
            <p:cNvSpPr/>
            <p:nvPr/>
          </p:nvSpPr>
          <p:spPr>
            <a:xfrm>
              <a:off x="3238" y="185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82" name="Google Shape;4282;p70"/>
            <p:cNvSpPr/>
            <p:nvPr/>
          </p:nvSpPr>
          <p:spPr>
            <a:xfrm>
              <a:off x="3235" y="179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83" name="Google Shape;4283;p70"/>
            <p:cNvSpPr/>
            <p:nvPr/>
          </p:nvSpPr>
          <p:spPr>
            <a:xfrm>
              <a:off x="3712" y="224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84" name="Google Shape;4284;p70"/>
            <p:cNvCxnSpPr/>
            <p:nvPr/>
          </p:nvCxnSpPr>
          <p:spPr>
            <a:xfrm>
              <a:off x="3712" y="2242"/>
              <a:ext cx="0" cy="50"/>
            </a:xfrm>
            <a:prstGeom prst="straightConnector1">
              <a:avLst/>
            </a:prstGeom>
            <a:noFill/>
            <a:ln cap="flat" cmpd="sng" w="12700">
              <a:solidFill>
                <a:schemeClr val="dk1"/>
              </a:solidFill>
              <a:prstDash val="solid"/>
              <a:round/>
              <a:headEnd len="med" w="med" type="none"/>
              <a:tailEnd len="med" w="med" type="none"/>
            </a:ln>
          </p:spPr>
        </p:cxnSp>
        <p:cxnSp>
          <p:nvCxnSpPr>
            <p:cNvPr id="4285" name="Google Shape;4285;p70"/>
            <p:cNvCxnSpPr/>
            <p:nvPr/>
          </p:nvCxnSpPr>
          <p:spPr>
            <a:xfrm>
              <a:off x="4025" y="2242"/>
              <a:ext cx="0" cy="50"/>
            </a:xfrm>
            <a:prstGeom prst="straightConnector1">
              <a:avLst/>
            </a:prstGeom>
            <a:noFill/>
            <a:ln cap="flat" cmpd="sng" w="12700">
              <a:solidFill>
                <a:schemeClr val="dk1"/>
              </a:solidFill>
              <a:prstDash val="solid"/>
              <a:round/>
              <a:headEnd len="med" w="med" type="none"/>
              <a:tailEnd len="med" w="med" type="none"/>
            </a:ln>
          </p:spPr>
        </p:cxnSp>
        <p:sp>
          <p:nvSpPr>
            <p:cNvPr id="4286" name="Google Shape;4286;p70"/>
            <p:cNvSpPr/>
            <p:nvPr/>
          </p:nvSpPr>
          <p:spPr>
            <a:xfrm>
              <a:off x="3712" y="224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87" name="Google Shape;4287;p70"/>
            <p:cNvSpPr/>
            <p:nvPr/>
          </p:nvSpPr>
          <p:spPr>
            <a:xfrm>
              <a:off x="3709" y="218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88" name="Google Shape;4288;p70"/>
            <p:cNvSpPr/>
            <p:nvPr/>
          </p:nvSpPr>
          <p:spPr>
            <a:xfrm>
              <a:off x="3708" y="1559"/>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89" name="Google Shape;4289;p70"/>
            <p:cNvCxnSpPr/>
            <p:nvPr/>
          </p:nvCxnSpPr>
          <p:spPr>
            <a:xfrm>
              <a:off x="3708" y="1552"/>
              <a:ext cx="0" cy="50"/>
            </a:xfrm>
            <a:prstGeom prst="straightConnector1">
              <a:avLst/>
            </a:prstGeom>
            <a:noFill/>
            <a:ln cap="flat" cmpd="sng" w="12700">
              <a:solidFill>
                <a:schemeClr val="dk1"/>
              </a:solidFill>
              <a:prstDash val="solid"/>
              <a:round/>
              <a:headEnd len="med" w="med" type="none"/>
              <a:tailEnd len="med" w="med" type="none"/>
            </a:ln>
          </p:spPr>
        </p:cxnSp>
        <p:cxnSp>
          <p:nvCxnSpPr>
            <p:cNvPr id="4290" name="Google Shape;4290;p70"/>
            <p:cNvCxnSpPr/>
            <p:nvPr/>
          </p:nvCxnSpPr>
          <p:spPr>
            <a:xfrm>
              <a:off x="4021" y="1552"/>
              <a:ext cx="0" cy="50"/>
            </a:xfrm>
            <a:prstGeom prst="straightConnector1">
              <a:avLst/>
            </a:prstGeom>
            <a:noFill/>
            <a:ln cap="flat" cmpd="sng" w="12700">
              <a:solidFill>
                <a:schemeClr val="dk1"/>
              </a:solidFill>
              <a:prstDash val="solid"/>
              <a:round/>
              <a:headEnd len="med" w="med" type="none"/>
              <a:tailEnd len="med" w="med" type="none"/>
            </a:ln>
          </p:spPr>
        </p:cxnSp>
        <p:sp>
          <p:nvSpPr>
            <p:cNvPr id="4291" name="Google Shape;4291;p70"/>
            <p:cNvSpPr/>
            <p:nvPr/>
          </p:nvSpPr>
          <p:spPr>
            <a:xfrm>
              <a:off x="3708" y="1552"/>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92" name="Google Shape;4292;p70"/>
            <p:cNvSpPr/>
            <p:nvPr/>
          </p:nvSpPr>
          <p:spPr>
            <a:xfrm>
              <a:off x="3705" y="1493"/>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93" name="Google Shape;4293;p70"/>
            <p:cNvSpPr/>
            <p:nvPr/>
          </p:nvSpPr>
          <p:spPr>
            <a:xfrm>
              <a:off x="4391" y="1555"/>
              <a:ext cx="312"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94" name="Google Shape;4294;p70"/>
            <p:cNvCxnSpPr/>
            <p:nvPr/>
          </p:nvCxnSpPr>
          <p:spPr>
            <a:xfrm>
              <a:off x="4391" y="1548"/>
              <a:ext cx="0" cy="50"/>
            </a:xfrm>
            <a:prstGeom prst="straightConnector1">
              <a:avLst/>
            </a:prstGeom>
            <a:noFill/>
            <a:ln cap="flat" cmpd="sng" w="12700">
              <a:solidFill>
                <a:schemeClr val="dk1"/>
              </a:solidFill>
              <a:prstDash val="solid"/>
              <a:round/>
              <a:headEnd len="med" w="med" type="none"/>
              <a:tailEnd len="med" w="med" type="none"/>
            </a:ln>
          </p:spPr>
        </p:cxnSp>
        <p:cxnSp>
          <p:nvCxnSpPr>
            <p:cNvPr id="4295" name="Google Shape;4295;p70"/>
            <p:cNvCxnSpPr/>
            <p:nvPr/>
          </p:nvCxnSpPr>
          <p:spPr>
            <a:xfrm>
              <a:off x="4703" y="1548"/>
              <a:ext cx="0" cy="50"/>
            </a:xfrm>
            <a:prstGeom prst="straightConnector1">
              <a:avLst/>
            </a:prstGeom>
            <a:noFill/>
            <a:ln cap="flat" cmpd="sng" w="12700">
              <a:solidFill>
                <a:schemeClr val="dk1"/>
              </a:solidFill>
              <a:prstDash val="solid"/>
              <a:round/>
              <a:headEnd len="med" w="med" type="none"/>
              <a:tailEnd len="med" w="med" type="none"/>
            </a:ln>
          </p:spPr>
        </p:cxnSp>
        <p:sp>
          <p:nvSpPr>
            <p:cNvPr id="4296" name="Google Shape;4296;p70"/>
            <p:cNvSpPr/>
            <p:nvPr/>
          </p:nvSpPr>
          <p:spPr>
            <a:xfrm>
              <a:off x="4391" y="1548"/>
              <a:ext cx="309"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97" name="Google Shape;4297;p70"/>
            <p:cNvSpPr/>
            <p:nvPr/>
          </p:nvSpPr>
          <p:spPr>
            <a:xfrm>
              <a:off x="4394" y="1492"/>
              <a:ext cx="312"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98" name="Google Shape;4298;p70"/>
            <p:cNvSpPr/>
            <p:nvPr/>
          </p:nvSpPr>
          <p:spPr>
            <a:xfrm>
              <a:off x="4401" y="224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299" name="Google Shape;4299;p70"/>
            <p:cNvCxnSpPr/>
            <p:nvPr/>
          </p:nvCxnSpPr>
          <p:spPr>
            <a:xfrm>
              <a:off x="4401" y="2239"/>
              <a:ext cx="0" cy="50"/>
            </a:xfrm>
            <a:prstGeom prst="straightConnector1">
              <a:avLst/>
            </a:prstGeom>
            <a:noFill/>
            <a:ln cap="flat" cmpd="sng" w="12700">
              <a:solidFill>
                <a:schemeClr val="dk1"/>
              </a:solidFill>
              <a:prstDash val="solid"/>
              <a:round/>
              <a:headEnd len="med" w="med" type="none"/>
              <a:tailEnd len="med" w="med" type="none"/>
            </a:ln>
          </p:spPr>
        </p:cxnSp>
        <p:cxnSp>
          <p:nvCxnSpPr>
            <p:cNvPr id="4300" name="Google Shape;4300;p70"/>
            <p:cNvCxnSpPr/>
            <p:nvPr/>
          </p:nvCxnSpPr>
          <p:spPr>
            <a:xfrm>
              <a:off x="4714" y="2239"/>
              <a:ext cx="0" cy="50"/>
            </a:xfrm>
            <a:prstGeom prst="straightConnector1">
              <a:avLst/>
            </a:prstGeom>
            <a:noFill/>
            <a:ln cap="flat" cmpd="sng" w="12700">
              <a:solidFill>
                <a:schemeClr val="dk1"/>
              </a:solidFill>
              <a:prstDash val="solid"/>
              <a:round/>
              <a:headEnd len="med" w="med" type="none"/>
              <a:tailEnd len="med" w="med" type="none"/>
            </a:ln>
          </p:spPr>
        </p:cxnSp>
        <p:sp>
          <p:nvSpPr>
            <p:cNvPr id="4301" name="Google Shape;4301;p70"/>
            <p:cNvSpPr/>
            <p:nvPr/>
          </p:nvSpPr>
          <p:spPr>
            <a:xfrm>
              <a:off x="4401" y="223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302" name="Google Shape;4302;p70"/>
            <p:cNvSpPr/>
            <p:nvPr/>
          </p:nvSpPr>
          <p:spPr>
            <a:xfrm>
              <a:off x="4398" y="218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03" name="Google Shape;4303;p70"/>
            <p:cNvSpPr/>
            <p:nvPr/>
          </p:nvSpPr>
          <p:spPr>
            <a:xfrm>
              <a:off x="4966" y="190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304" name="Google Shape;4304;p70"/>
            <p:cNvCxnSpPr/>
            <p:nvPr/>
          </p:nvCxnSpPr>
          <p:spPr>
            <a:xfrm>
              <a:off x="4966" y="1898"/>
              <a:ext cx="0" cy="50"/>
            </a:xfrm>
            <a:prstGeom prst="straightConnector1">
              <a:avLst/>
            </a:prstGeom>
            <a:noFill/>
            <a:ln cap="flat" cmpd="sng" w="12700">
              <a:solidFill>
                <a:schemeClr val="dk1"/>
              </a:solidFill>
              <a:prstDash val="solid"/>
              <a:round/>
              <a:headEnd len="med" w="med" type="none"/>
              <a:tailEnd len="med" w="med" type="none"/>
            </a:ln>
          </p:spPr>
        </p:cxnSp>
        <p:cxnSp>
          <p:nvCxnSpPr>
            <p:cNvPr id="4305" name="Google Shape;4305;p70"/>
            <p:cNvCxnSpPr/>
            <p:nvPr/>
          </p:nvCxnSpPr>
          <p:spPr>
            <a:xfrm>
              <a:off x="5279" y="1898"/>
              <a:ext cx="0" cy="50"/>
            </a:xfrm>
            <a:prstGeom prst="straightConnector1">
              <a:avLst/>
            </a:prstGeom>
            <a:noFill/>
            <a:ln cap="flat" cmpd="sng" w="12700">
              <a:solidFill>
                <a:schemeClr val="dk1"/>
              </a:solidFill>
              <a:prstDash val="solid"/>
              <a:round/>
              <a:headEnd len="med" w="med" type="none"/>
              <a:tailEnd len="med" w="med" type="none"/>
            </a:ln>
          </p:spPr>
        </p:cxnSp>
        <p:sp>
          <p:nvSpPr>
            <p:cNvPr id="4306" name="Google Shape;4306;p70"/>
            <p:cNvSpPr/>
            <p:nvPr/>
          </p:nvSpPr>
          <p:spPr>
            <a:xfrm>
              <a:off x="4966" y="189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307" name="Google Shape;4307;p70"/>
            <p:cNvSpPr/>
            <p:nvPr/>
          </p:nvSpPr>
          <p:spPr>
            <a:xfrm>
              <a:off x="4963" y="183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08" name="Google Shape;4308;p70"/>
            <p:cNvSpPr/>
            <p:nvPr/>
          </p:nvSpPr>
          <p:spPr>
            <a:xfrm>
              <a:off x="4557" y="1647"/>
              <a:ext cx="1" cy="522"/>
            </a:xfrm>
            <a:custGeom>
              <a:rect b="b" l="l" r="r" t="t"/>
              <a:pathLst>
                <a:path extrusionOk="0" h="522" w="1">
                  <a:moveTo>
                    <a:pt x="0" y="0"/>
                  </a:moveTo>
                  <a:lnTo>
                    <a:pt x="0" y="522"/>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09" name="Google Shape;4309;p70"/>
            <p:cNvSpPr/>
            <p:nvPr/>
          </p:nvSpPr>
          <p:spPr>
            <a:xfrm>
              <a:off x="3864" y="1653"/>
              <a:ext cx="1" cy="537"/>
            </a:xfrm>
            <a:custGeom>
              <a:rect b="b" l="l" r="r" t="t"/>
              <a:pathLst>
                <a:path extrusionOk="0" h="537" w="1">
                  <a:moveTo>
                    <a:pt x="0" y="0"/>
                  </a:moveTo>
                  <a:lnTo>
                    <a:pt x="0" y="537"/>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10" name="Google Shape;4310;p70"/>
            <p:cNvSpPr/>
            <p:nvPr/>
          </p:nvSpPr>
          <p:spPr>
            <a:xfrm>
              <a:off x="4029" y="1638"/>
              <a:ext cx="504" cy="600"/>
            </a:xfrm>
            <a:custGeom>
              <a:rect b="b" l="l" r="r" t="t"/>
              <a:pathLst>
                <a:path extrusionOk="0" h="174" w="378">
                  <a:moveTo>
                    <a:pt x="0" y="174"/>
                  </a:moveTo>
                  <a:lnTo>
                    <a:pt x="378"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11" name="Google Shape;4311;p70"/>
            <p:cNvSpPr/>
            <p:nvPr/>
          </p:nvSpPr>
          <p:spPr>
            <a:xfrm>
              <a:off x="4716" y="1986"/>
              <a:ext cx="366" cy="270"/>
            </a:xfrm>
            <a:custGeom>
              <a:rect b="b" l="l" r="r" t="t"/>
              <a:pathLst>
                <a:path extrusionOk="0" h="270" w="366">
                  <a:moveTo>
                    <a:pt x="0" y="270"/>
                  </a:moveTo>
                  <a:lnTo>
                    <a:pt x="366"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12" name="Google Shape;4312;p70"/>
            <p:cNvSpPr/>
            <p:nvPr/>
          </p:nvSpPr>
          <p:spPr>
            <a:xfrm>
              <a:off x="4035" y="2268"/>
              <a:ext cx="366" cy="1"/>
            </a:xfrm>
            <a:custGeom>
              <a:rect b="b" l="l" r="r" t="t"/>
              <a:pathLst>
                <a:path extrusionOk="0" h="1" w="366">
                  <a:moveTo>
                    <a:pt x="366" y="0"/>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13" name="Google Shape;4313;p70"/>
            <p:cNvSpPr/>
            <p:nvPr/>
          </p:nvSpPr>
          <p:spPr>
            <a:xfrm>
              <a:off x="3444" y="1944"/>
              <a:ext cx="276" cy="264"/>
            </a:xfrm>
            <a:custGeom>
              <a:rect b="b" l="l" r="r" t="t"/>
              <a:pathLst>
                <a:path extrusionOk="0" h="264" w="276">
                  <a:moveTo>
                    <a:pt x="276" y="264"/>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14" name="Google Shape;4314;p70"/>
            <p:cNvSpPr/>
            <p:nvPr/>
          </p:nvSpPr>
          <p:spPr>
            <a:xfrm>
              <a:off x="4029" y="1578"/>
              <a:ext cx="366" cy="1"/>
            </a:xfrm>
            <a:custGeom>
              <a:rect b="b" l="l" r="r" t="t"/>
              <a:pathLst>
                <a:path extrusionOk="0" h="1" w="366">
                  <a:moveTo>
                    <a:pt x="366" y="0"/>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15" name="Google Shape;4315;p70"/>
            <p:cNvSpPr/>
            <p:nvPr/>
          </p:nvSpPr>
          <p:spPr>
            <a:xfrm>
              <a:off x="4704" y="1575"/>
              <a:ext cx="396" cy="267"/>
            </a:xfrm>
            <a:custGeom>
              <a:rect b="b" l="l" r="r" t="t"/>
              <a:pathLst>
                <a:path extrusionOk="0" h="267" w="396">
                  <a:moveTo>
                    <a:pt x="396" y="267"/>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16" name="Google Shape;4316;p70"/>
            <p:cNvSpPr/>
            <p:nvPr/>
          </p:nvSpPr>
          <p:spPr>
            <a:xfrm>
              <a:off x="3387" y="1146"/>
              <a:ext cx="1110" cy="645"/>
            </a:xfrm>
            <a:custGeom>
              <a:rect b="b" l="l" r="r" t="t"/>
              <a:pathLst>
                <a:path extrusionOk="0" h="645" w="1110">
                  <a:moveTo>
                    <a:pt x="1110" y="342"/>
                  </a:moveTo>
                  <a:cubicBezTo>
                    <a:pt x="1104" y="0"/>
                    <a:pt x="21" y="63"/>
                    <a:pt x="0" y="645"/>
                  </a:cubicBezTo>
                </a:path>
              </a:pathLst>
            </a:cu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317" name="Google Shape;4317;p70"/>
            <p:cNvGrpSpPr/>
            <p:nvPr/>
          </p:nvGrpSpPr>
          <p:grpSpPr>
            <a:xfrm>
              <a:off x="3287" y="1744"/>
              <a:ext cx="205" cy="250"/>
              <a:chOff x="2954" y="2425"/>
              <a:chExt cx="208" cy="250"/>
            </a:xfrm>
          </p:grpSpPr>
          <p:sp>
            <p:nvSpPr>
              <p:cNvPr id="4318" name="Google Shape;4318;p70"/>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19" name="Google Shape;4319;p70"/>
              <p:cNvSpPr txBox="1"/>
              <p:nvPr/>
            </p:nvSpPr>
            <p:spPr>
              <a:xfrm>
                <a:off x="2954" y="2425"/>
                <a:ext cx="208"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u</a:t>
                </a:r>
                <a:endParaRPr sz="2400">
                  <a:solidFill>
                    <a:schemeClr val="dk1"/>
                  </a:solidFill>
                  <a:latin typeface="Arial"/>
                  <a:ea typeface="Arial"/>
                  <a:cs typeface="Arial"/>
                  <a:sym typeface="Arial"/>
                </a:endParaRPr>
              </a:p>
            </p:txBody>
          </p:sp>
        </p:grpSp>
        <p:grpSp>
          <p:nvGrpSpPr>
            <p:cNvPr id="4320" name="Google Shape;4320;p70"/>
            <p:cNvGrpSpPr/>
            <p:nvPr/>
          </p:nvGrpSpPr>
          <p:grpSpPr>
            <a:xfrm>
              <a:off x="4461" y="2128"/>
              <a:ext cx="196" cy="250"/>
              <a:chOff x="2958" y="2425"/>
              <a:chExt cx="199" cy="250"/>
            </a:xfrm>
          </p:grpSpPr>
          <p:sp>
            <p:nvSpPr>
              <p:cNvPr id="4321" name="Google Shape;4321;p70"/>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22" name="Google Shape;4322;p70"/>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y</a:t>
                </a:r>
                <a:endParaRPr sz="2400">
                  <a:solidFill>
                    <a:schemeClr val="dk1"/>
                  </a:solidFill>
                  <a:latin typeface="Arial"/>
                  <a:ea typeface="Arial"/>
                  <a:cs typeface="Arial"/>
                  <a:sym typeface="Arial"/>
                </a:endParaRPr>
              </a:p>
            </p:txBody>
          </p:sp>
        </p:grpSp>
        <p:grpSp>
          <p:nvGrpSpPr>
            <p:cNvPr id="4323" name="Google Shape;4323;p70"/>
            <p:cNvGrpSpPr/>
            <p:nvPr/>
          </p:nvGrpSpPr>
          <p:grpSpPr>
            <a:xfrm>
              <a:off x="3772" y="2095"/>
              <a:ext cx="212" cy="288"/>
              <a:chOff x="2951" y="2395"/>
              <a:chExt cx="213" cy="288"/>
            </a:xfrm>
          </p:grpSpPr>
          <p:sp>
            <p:nvSpPr>
              <p:cNvPr id="4324" name="Google Shape;4324;p70"/>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25" name="Google Shape;4325;p70"/>
              <p:cNvSpPr txBox="1"/>
              <p:nvPr/>
            </p:nvSpPr>
            <p:spPr>
              <a:xfrm>
                <a:off x="2951" y="2395"/>
                <a:ext cx="213"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x</a:t>
                </a:r>
                <a:endParaRPr/>
              </a:p>
            </p:txBody>
          </p:sp>
        </p:grpSp>
        <p:grpSp>
          <p:nvGrpSpPr>
            <p:cNvPr id="4326" name="Google Shape;4326;p70"/>
            <p:cNvGrpSpPr/>
            <p:nvPr/>
          </p:nvGrpSpPr>
          <p:grpSpPr>
            <a:xfrm>
              <a:off x="4438" y="1438"/>
              <a:ext cx="232" cy="250"/>
              <a:chOff x="2941" y="2425"/>
              <a:chExt cx="235" cy="250"/>
            </a:xfrm>
          </p:grpSpPr>
          <p:sp>
            <p:nvSpPr>
              <p:cNvPr id="4327" name="Google Shape;4327;p70"/>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28" name="Google Shape;4328;p70"/>
              <p:cNvSpPr txBox="1"/>
              <p:nvPr/>
            </p:nvSpPr>
            <p:spPr>
              <a:xfrm>
                <a:off x="2941"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w</a:t>
                </a:r>
                <a:endParaRPr sz="2400">
                  <a:solidFill>
                    <a:schemeClr val="dk1"/>
                  </a:solidFill>
                  <a:latin typeface="Arial"/>
                  <a:ea typeface="Arial"/>
                  <a:cs typeface="Arial"/>
                  <a:sym typeface="Arial"/>
                </a:endParaRPr>
              </a:p>
            </p:txBody>
          </p:sp>
        </p:grpSp>
        <p:grpSp>
          <p:nvGrpSpPr>
            <p:cNvPr id="4329" name="Google Shape;4329;p70"/>
            <p:cNvGrpSpPr/>
            <p:nvPr/>
          </p:nvGrpSpPr>
          <p:grpSpPr>
            <a:xfrm>
              <a:off x="3771" y="1438"/>
              <a:ext cx="196" cy="250"/>
              <a:chOff x="2958" y="2425"/>
              <a:chExt cx="199" cy="250"/>
            </a:xfrm>
          </p:grpSpPr>
          <p:sp>
            <p:nvSpPr>
              <p:cNvPr id="4330" name="Google Shape;4330;p70"/>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31" name="Google Shape;4331;p70"/>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v</a:t>
                </a:r>
                <a:endParaRPr sz="2400">
                  <a:solidFill>
                    <a:schemeClr val="dk1"/>
                  </a:solidFill>
                  <a:latin typeface="Arial"/>
                  <a:ea typeface="Arial"/>
                  <a:cs typeface="Arial"/>
                  <a:sym typeface="Arial"/>
                </a:endParaRPr>
              </a:p>
            </p:txBody>
          </p:sp>
        </p:grpSp>
        <p:grpSp>
          <p:nvGrpSpPr>
            <p:cNvPr id="4332" name="Google Shape;4332;p70"/>
            <p:cNvGrpSpPr/>
            <p:nvPr/>
          </p:nvGrpSpPr>
          <p:grpSpPr>
            <a:xfrm>
              <a:off x="5025" y="1756"/>
              <a:ext cx="212" cy="288"/>
              <a:chOff x="2949" y="2395"/>
              <a:chExt cx="214" cy="288"/>
            </a:xfrm>
          </p:grpSpPr>
          <p:sp>
            <p:nvSpPr>
              <p:cNvPr id="4333" name="Google Shape;4333;p70"/>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34" name="Google Shape;4334;p70"/>
              <p:cNvSpPr txBox="1"/>
              <p:nvPr/>
            </p:nvSpPr>
            <p:spPr>
              <a:xfrm>
                <a:off x="2949" y="2395"/>
                <a:ext cx="214"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z</a:t>
                </a:r>
                <a:endParaRPr/>
              </a:p>
            </p:txBody>
          </p:sp>
        </p:grpSp>
        <p:sp>
          <p:nvSpPr>
            <p:cNvPr id="4335" name="Google Shape;4335;p70"/>
            <p:cNvSpPr txBox="1"/>
            <p:nvPr/>
          </p:nvSpPr>
          <p:spPr>
            <a:xfrm>
              <a:off x="3493" y="1568"/>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4336" name="Google Shape;4336;p70"/>
            <p:cNvSpPr txBox="1"/>
            <p:nvPr/>
          </p:nvSpPr>
          <p:spPr>
            <a:xfrm>
              <a:off x="3841" y="1787"/>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4337" name="Google Shape;4337;p70"/>
            <p:cNvSpPr txBox="1"/>
            <p:nvPr/>
          </p:nvSpPr>
          <p:spPr>
            <a:xfrm>
              <a:off x="3406" y="2000"/>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338" name="Google Shape;4338;p70"/>
            <p:cNvSpPr txBox="1"/>
            <p:nvPr/>
          </p:nvSpPr>
          <p:spPr>
            <a:xfrm>
              <a:off x="4225" y="1880"/>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a:t>
              </a:r>
              <a:endParaRPr sz="2400">
                <a:solidFill>
                  <a:schemeClr val="dk1"/>
                </a:solidFill>
                <a:latin typeface="Arial"/>
                <a:ea typeface="Arial"/>
                <a:cs typeface="Arial"/>
                <a:sym typeface="Arial"/>
              </a:endParaRPr>
            </a:p>
          </p:txBody>
        </p:sp>
        <p:sp>
          <p:nvSpPr>
            <p:cNvPr id="4339" name="Google Shape;4339;p70"/>
            <p:cNvSpPr txBox="1"/>
            <p:nvPr/>
          </p:nvSpPr>
          <p:spPr>
            <a:xfrm>
              <a:off x="4162" y="2234"/>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340" name="Google Shape;4340;p70"/>
            <p:cNvSpPr txBox="1"/>
            <p:nvPr/>
          </p:nvSpPr>
          <p:spPr>
            <a:xfrm>
              <a:off x="4522" y="1805"/>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341" name="Google Shape;4341;p70"/>
            <p:cNvSpPr txBox="1"/>
            <p:nvPr/>
          </p:nvSpPr>
          <p:spPr>
            <a:xfrm>
              <a:off x="4882" y="2069"/>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4342" name="Google Shape;4342;p70"/>
            <p:cNvSpPr txBox="1"/>
            <p:nvPr/>
          </p:nvSpPr>
          <p:spPr>
            <a:xfrm>
              <a:off x="4855" y="1532"/>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a:t>
              </a:r>
              <a:endParaRPr sz="2400">
                <a:solidFill>
                  <a:schemeClr val="dk1"/>
                </a:solidFill>
                <a:latin typeface="Arial"/>
                <a:ea typeface="Arial"/>
                <a:cs typeface="Arial"/>
                <a:sym typeface="Arial"/>
              </a:endParaRPr>
            </a:p>
          </p:txBody>
        </p:sp>
        <p:sp>
          <p:nvSpPr>
            <p:cNvPr id="4343" name="Google Shape;4343;p70"/>
            <p:cNvSpPr txBox="1"/>
            <p:nvPr/>
          </p:nvSpPr>
          <p:spPr>
            <a:xfrm>
              <a:off x="4120" y="1382"/>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a:t>
              </a:r>
              <a:endParaRPr sz="2400">
                <a:solidFill>
                  <a:schemeClr val="dk1"/>
                </a:solidFill>
                <a:latin typeface="Arial"/>
                <a:ea typeface="Arial"/>
                <a:cs typeface="Arial"/>
                <a:sym typeface="Arial"/>
              </a:endParaRPr>
            </a:p>
          </p:txBody>
        </p:sp>
        <p:sp>
          <p:nvSpPr>
            <p:cNvPr id="4344" name="Google Shape;4344;p70"/>
            <p:cNvSpPr txBox="1"/>
            <p:nvPr/>
          </p:nvSpPr>
          <p:spPr>
            <a:xfrm>
              <a:off x="3769" y="1115"/>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a:t>
              </a:r>
              <a:endParaRPr sz="2400">
                <a:solidFill>
                  <a:schemeClr val="dk1"/>
                </a:solidFill>
                <a:latin typeface="Arial"/>
                <a:ea typeface="Arial"/>
                <a:cs typeface="Arial"/>
                <a:sym typeface="Arial"/>
              </a:endParaRPr>
            </a:p>
          </p:txBody>
        </p:sp>
      </p:grpSp>
      <p:sp>
        <p:nvSpPr>
          <p:cNvPr id="4345" name="Google Shape;4345;p70"/>
          <p:cNvSpPr txBox="1"/>
          <p:nvPr/>
        </p:nvSpPr>
        <p:spPr>
          <a:xfrm>
            <a:off x="5265738" y="1689100"/>
            <a:ext cx="3648075" cy="1739900"/>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 c(x,x’) = chi phí của liên kết (x,x’)</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 ví dụ: c(w,z) = 5</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 cost có thể luôn là 1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hoặc liên quan tới bandwidth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hoặc liên quan tới tắc nghẽn</a:t>
            </a:r>
            <a:endParaRPr sz="1800">
              <a:solidFill>
                <a:schemeClr val="dk1"/>
              </a:solidFill>
              <a:latin typeface="Arial"/>
              <a:ea typeface="Arial"/>
              <a:cs typeface="Arial"/>
              <a:sym typeface="Arial"/>
            </a:endParaRPr>
          </a:p>
        </p:txBody>
      </p:sp>
      <p:sp>
        <p:nvSpPr>
          <p:cNvPr id="4346" name="Google Shape;4346;p70"/>
          <p:cNvSpPr txBox="1"/>
          <p:nvPr/>
        </p:nvSpPr>
        <p:spPr>
          <a:xfrm>
            <a:off x="925513" y="4227513"/>
            <a:ext cx="7723187"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Chi phí của đường đi (x</a:t>
            </a:r>
            <a:r>
              <a:rPr baseline="-25000" lang="en-US" sz="1800">
                <a:solidFill>
                  <a:schemeClr val="dk1"/>
                </a:solidFill>
                <a:latin typeface="Arial"/>
                <a:ea typeface="Arial"/>
                <a:cs typeface="Arial"/>
                <a:sym typeface="Arial"/>
              </a:rPr>
              <a:t>1</a:t>
            </a:r>
            <a:r>
              <a:rPr lang="en-US" sz="1800">
                <a:solidFill>
                  <a:schemeClr val="dk1"/>
                </a:solidFill>
                <a:latin typeface="Arial"/>
                <a:ea typeface="Arial"/>
                <a:cs typeface="Arial"/>
                <a:sym typeface="Arial"/>
              </a:rPr>
              <a:t>, x</a:t>
            </a:r>
            <a:r>
              <a:rPr baseline="-25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x</a:t>
            </a:r>
            <a:r>
              <a:rPr baseline="-25000" lang="en-US" sz="1800">
                <a:solidFill>
                  <a:schemeClr val="dk1"/>
                </a:solidFill>
                <a:latin typeface="Arial"/>
                <a:ea typeface="Arial"/>
                <a:cs typeface="Arial"/>
                <a:sym typeface="Arial"/>
              </a:rPr>
              <a:t>3</a:t>
            </a:r>
            <a:r>
              <a:rPr lang="en-US" sz="1800">
                <a:solidFill>
                  <a:schemeClr val="dk1"/>
                </a:solidFill>
                <a:latin typeface="Arial"/>
                <a:ea typeface="Arial"/>
                <a:cs typeface="Arial"/>
                <a:sym typeface="Arial"/>
              </a:rPr>
              <a:t>,…, x</a:t>
            </a:r>
            <a:r>
              <a:rPr baseline="-25000" lang="en-US" sz="1800">
                <a:solidFill>
                  <a:schemeClr val="dk1"/>
                </a:solidFill>
                <a:latin typeface="Arial"/>
                <a:ea typeface="Arial"/>
                <a:cs typeface="Arial"/>
                <a:sym typeface="Arial"/>
              </a:rPr>
              <a:t>p</a:t>
            </a:r>
            <a:r>
              <a:rPr lang="en-US" sz="1800">
                <a:solidFill>
                  <a:schemeClr val="dk1"/>
                </a:solidFill>
                <a:latin typeface="Arial"/>
                <a:ea typeface="Arial"/>
                <a:cs typeface="Arial"/>
                <a:sym typeface="Arial"/>
              </a:rPr>
              <a:t>) = c(x</a:t>
            </a:r>
            <a:r>
              <a:rPr baseline="-25000" lang="en-US" sz="1800">
                <a:solidFill>
                  <a:schemeClr val="dk1"/>
                </a:solidFill>
                <a:latin typeface="Arial"/>
                <a:ea typeface="Arial"/>
                <a:cs typeface="Arial"/>
                <a:sym typeface="Arial"/>
              </a:rPr>
              <a:t>1</a:t>
            </a:r>
            <a:r>
              <a:rPr lang="en-US" sz="1800">
                <a:solidFill>
                  <a:schemeClr val="dk1"/>
                </a:solidFill>
                <a:latin typeface="Arial"/>
                <a:ea typeface="Arial"/>
                <a:cs typeface="Arial"/>
                <a:sym typeface="Arial"/>
              </a:rPr>
              <a:t>,x</a:t>
            </a:r>
            <a:r>
              <a:rPr baseline="-25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 c(x</a:t>
            </a:r>
            <a:r>
              <a:rPr baseline="-25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,x</a:t>
            </a:r>
            <a:r>
              <a:rPr baseline="-25000" lang="en-US" sz="1800">
                <a:solidFill>
                  <a:schemeClr val="dk1"/>
                </a:solidFill>
                <a:latin typeface="Arial"/>
                <a:ea typeface="Arial"/>
                <a:cs typeface="Arial"/>
                <a:sym typeface="Arial"/>
              </a:rPr>
              <a:t>3</a:t>
            </a:r>
            <a:r>
              <a:rPr lang="en-US" sz="1800">
                <a:solidFill>
                  <a:schemeClr val="dk1"/>
                </a:solidFill>
                <a:latin typeface="Arial"/>
                <a:ea typeface="Arial"/>
                <a:cs typeface="Arial"/>
                <a:sym typeface="Arial"/>
              </a:rPr>
              <a:t>) + … + c(x</a:t>
            </a:r>
            <a:r>
              <a:rPr baseline="-25000" lang="en-US" sz="1800">
                <a:solidFill>
                  <a:schemeClr val="dk1"/>
                </a:solidFill>
                <a:latin typeface="Arial"/>
                <a:ea typeface="Arial"/>
                <a:cs typeface="Arial"/>
                <a:sym typeface="Arial"/>
              </a:rPr>
              <a:t>p-1</a:t>
            </a:r>
            <a:r>
              <a:rPr lang="en-US" sz="1800">
                <a:solidFill>
                  <a:schemeClr val="dk1"/>
                </a:solidFill>
                <a:latin typeface="Arial"/>
                <a:ea typeface="Arial"/>
                <a:cs typeface="Arial"/>
                <a:sym typeface="Arial"/>
              </a:rPr>
              <a:t>,x</a:t>
            </a:r>
            <a:r>
              <a:rPr baseline="-25000" lang="en-US" sz="1800">
                <a:solidFill>
                  <a:schemeClr val="dk1"/>
                </a:solidFill>
                <a:latin typeface="Arial"/>
                <a:ea typeface="Arial"/>
                <a:cs typeface="Arial"/>
                <a:sym typeface="Arial"/>
              </a:rPr>
              <a:t>p</a:t>
            </a:r>
            <a:r>
              <a:rPr lang="en-US" sz="1800">
                <a:solidFill>
                  <a:schemeClr val="dk1"/>
                </a:solidFill>
                <a:latin typeface="Arial"/>
                <a:ea typeface="Arial"/>
                <a:cs typeface="Arial"/>
                <a:sym typeface="Arial"/>
              </a:rPr>
              <a:t>)  </a:t>
            </a:r>
            <a:endParaRPr/>
          </a:p>
        </p:txBody>
      </p:sp>
      <p:sp>
        <p:nvSpPr>
          <p:cNvPr id="4347" name="Google Shape;4347;p70"/>
          <p:cNvSpPr txBox="1"/>
          <p:nvPr/>
        </p:nvSpPr>
        <p:spPr>
          <a:xfrm>
            <a:off x="501650" y="4856163"/>
            <a:ext cx="5149850" cy="395287"/>
          </a:xfrm>
          <a:prstGeom prst="rect">
            <a:avLst/>
          </a:prstGeom>
          <a:no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Câu hỏi: Đường đi có chi phí ít nhất giữa u và z?</a:t>
            </a:r>
            <a:endParaRPr/>
          </a:p>
        </p:txBody>
      </p:sp>
      <p:sp>
        <p:nvSpPr>
          <p:cNvPr id="4348" name="Google Shape;4348;p70"/>
          <p:cNvSpPr txBox="1"/>
          <p:nvPr/>
        </p:nvSpPr>
        <p:spPr>
          <a:xfrm>
            <a:off x="385763" y="5634038"/>
            <a:ext cx="6140450" cy="850900"/>
          </a:xfrm>
          <a:prstGeom prst="rect">
            <a:avLst/>
          </a:pr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Thuật toán dẫn đường: </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thuật toán tìm đường đi có chi phí thấp nhất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3" name="Shape 4353"/>
        <p:cNvGrpSpPr/>
        <p:nvPr/>
      </p:nvGrpSpPr>
      <p:grpSpPr>
        <a:xfrm>
          <a:off x="0" y="0"/>
          <a:ext cx="0" cy="0"/>
          <a:chOff x="0" y="0"/>
          <a:chExt cx="0" cy="0"/>
        </a:xfrm>
      </p:grpSpPr>
      <p:sp>
        <p:nvSpPr>
          <p:cNvPr id="4354" name="Google Shape;4354;p71"/>
          <p:cNvSpPr txBox="1"/>
          <p:nvPr>
            <p:ph type="title"/>
          </p:nvPr>
        </p:nvSpPr>
        <p:spPr>
          <a:xfrm>
            <a:off x="628650" y="349250"/>
            <a:ext cx="6240463" cy="893763"/>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Routing algorithm classification</a:t>
            </a:r>
            <a:endParaRPr/>
          </a:p>
        </p:txBody>
      </p:sp>
      <p:sp>
        <p:nvSpPr>
          <p:cNvPr id="4355" name="Google Shape;4355;p71"/>
          <p:cNvSpPr txBox="1"/>
          <p:nvPr>
            <p:ph idx="12" type="sldNum"/>
          </p:nvPr>
        </p:nvSpPr>
        <p:spPr>
          <a:xfrm>
            <a:off x="6915150" y="6443663"/>
            <a:ext cx="20574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lang="en-US" sz="1100">
                <a:solidFill>
                  <a:srgbClr val="7F7F7F"/>
                </a:solidFill>
                <a:latin typeface="Arial"/>
                <a:ea typeface="Arial"/>
                <a:cs typeface="Arial"/>
                <a:sym typeface="Arial"/>
              </a:rPr>
              <a:t>Network Layer: 5-</a:t>
            </a:r>
            <a:fld id="{00000000-1234-1234-1234-123412341234}" type="slidenum">
              <a:rPr b="0" lang="en-US" sz="1100">
                <a:solidFill>
                  <a:srgbClr val="7F7F7F"/>
                </a:solidFill>
                <a:latin typeface="Arial"/>
                <a:ea typeface="Arial"/>
                <a:cs typeface="Arial"/>
                <a:sym typeface="Arial"/>
              </a:rPr>
              <a:t>‹#›</a:t>
            </a:fld>
            <a:endParaRPr b="0" sz="1100">
              <a:solidFill>
                <a:srgbClr val="7F7F7F"/>
              </a:solidFill>
              <a:latin typeface="Arial"/>
              <a:ea typeface="Arial"/>
              <a:cs typeface="Arial"/>
              <a:sym typeface="Arial"/>
            </a:endParaRPr>
          </a:p>
        </p:txBody>
      </p:sp>
      <p:cxnSp>
        <p:nvCxnSpPr>
          <p:cNvPr id="4356" name="Google Shape;4356;p71"/>
          <p:cNvCxnSpPr/>
          <p:nvPr/>
        </p:nvCxnSpPr>
        <p:spPr>
          <a:xfrm>
            <a:off x="4568825" y="1312863"/>
            <a:ext cx="0" cy="5043487"/>
          </a:xfrm>
          <a:prstGeom prst="straightConnector1">
            <a:avLst/>
          </a:prstGeom>
          <a:noFill/>
          <a:ln cap="flat" cmpd="sng" w="25400">
            <a:solidFill>
              <a:srgbClr val="0000A8"/>
            </a:solidFill>
            <a:prstDash val="solid"/>
            <a:round/>
            <a:headEnd len="med" w="med" type="triangle"/>
            <a:tailEnd len="med" w="med" type="triangle"/>
          </a:ln>
        </p:spPr>
      </p:cxnSp>
      <p:cxnSp>
        <p:nvCxnSpPr>
          <p:cNvPr id="4357" name="Google Shape;4357;p71"/>
          <p:cNvCxnSpPr/>
          <p:nvPr/>
        </p:nvCxnSpPr>
        <p:spPr>
          <a:xfrm rot="10800000">
            <a:off x="176213" y="3441700"/>
            <a:ext cx="8750300" cy="0"/>
          </a:xfrm>
          <a:prstGeom prst="straightConnector1">
            <a:avLst/>
          </a:prstGeom>
          <a:noFill/>
          <a:ln cap="flat" cmpd="sng" w="25400">
            <a:solidFill>
              <a:srgbClr val="0000A8"/>
            </a:solidFill>
            <a:prstDash val="solid"/>
            <a:round/>
            <a:headEnd len="med" w="med" type="triangle"/>
            <a:tailEnd len="med" w="med" type="triangle"/>
          </a:ln>
        </p:spPr>
      </p:cxnSp>
      <p:sp>
        <p:nvSpPr>
          <p:cNvPr id="4358" name="Google Shape;4358;p71"/>
          <p:cNvSpPr txBox="1"/>
          <p:nvPr/>
        </p:nvSpPr>
        <p:spPr>
          <a:xfrm>
            <a:off x="2998788" y="6296890"/>
            <a:ext cx="473710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global or decentralized information?</a:t>
            </a:r>
            <a:endParaRPr/>
          </a:p>
        </p:txBody>
      </p:sp>
      <p:grpSp>
        <p:nvGrpSpPr>
          <p:cNvPr id="4359" name="Google Shape;4359;p71"/>
          <p:cNvGrpSpPr/>
          <p:nvPr/>
        </p:nvGrpSpPr>
        <p:grpSpPr>
          <a:xfrm>
            <a:off x="2963864" y="1460501"/>
            <a:ext cx="3384550" cy="1223963"/>
            <a:chOff x="3952362" y="1460554"/>
            <a:chExt cx="4513007" cy="1223652"/>
          </a:xfrm>
        </p:grpSpPr>
        <p:sp>
          <p:nvSpPr>
            <p:cNvPr id="4360" name="Google Shape;4360;p71"/>
            <p:cNvSpPr/>
            <p:nvPr/>
          </p:nvSpPr>
          <p:spPr>
            <a:xfrm>
              <a:off x="5988718" y="1519277"/>
              <a:ext cx="220147" cy="11649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61" name="Google Shape;4361;p71"/>
            <p:cNvSpPr txBox="1"/>
            <p:nvPr/>
          </p:nvSpPr>
          <p:spPr>
            <a:xfrm>
              <a:off x="3952362" y="1460554"/>
              <a:ext cx="4513007" cy="1209368"/>
            </a:xfrm>
            <a:prstGeom prst="rect">
              <a:avLst/>
            </a:prstGeom>
            <a:noFill/>
            <a:ln>
              <a:noFill/>
            </a:ln>
          </p:spPr>
          <p:txBody>
            <a:bodyPr anchorCtr="0" anchor="t" bIns="45700" lIns="91425" spcFirstLastPara="1" rIns="91425" wrap="square" tIns="45700">
              <a:noAutofit/>
            </a:bodyPr>
            <a:lstStyle/>
            <a:p>
              <a:pPr indent="0" lvl="0" marL="130175" marR="0" rtl="0" algn="l">
                <a:lnSpc>
                  <a:spcPct val="90000"/>
                </a:lnSpc>
                <a:spcBef>
                  <a:spcPts val="0"/>
                </a:spcBef>
                <a:spcAft>
                  <a:spcPts val="0"/>
                </a:spcAft>
                <a:buClr>
                  <a:srgbClr val="0000A3"/>
                </a:buClr>
                <a:buSzPts val="2000"/>
                <a:buFont typeface="Noto Sans Symbols"/>
                <a:buNone/>
              </a:pPr>
              <a:r>
                <a:rPr lang="en-US" sz="2000">
                  <a:solidFill>
                    <a:srgbClr val="C00000"/>
                  </a:solidFill>
                  <a:latin typeface="Arial"/>
                  <a:ea typeface="Arial"/>
                  <a:cs typeface="Arial"/>
                  <a:sym typeface="Arial"/>
                </a:rPr>
                <a:t>global: </a:t>
              </a:r>
              <a:r>
                <a:rPr lang="en-US" sz="1800">
                  <a:solidFill>
                    <a:schemeClr val="dk1"/>
                  </a:solidFill>
                  <a:latin typeface="Arial"/>
                  <a:ea typeface="Arial"/>
                  <a:cs typeface="Arial"/>
                  <a:sym typeface="Arial"/>
                </a:rPr>
                <a:t>tất cả các bộ định tuyến đều có thông tin hoàn chỉnh về topology, chi phí liên kết.</a:t>
              </a:r>
              <a:endParaRPr/>
            </a:p>
            <a:p>
              <a:pPr indent="-222250" lvl="0" marL="352425" marR="0" rtl="0" algn="l">
                <a:lnSpc>
                  <a:spcPct val="90000"/>
                </a:lnSpc>
                <a:spcBef>
                  <a:spcPts val="400"/>
                </a:spcBef>
                <a:spcAft>
                  <a:spcPts val="0"/>
                </a:spcAft>
                <a:buClr>
                  <a:srgbClr val="0000A3"/>
                </a:buClr>
                <a:buSzPts val="1800"/>
                <a:buFont typeface="Arial"/>
                <a:buChar char="•"/>
              </a:pPr>
              <a:r>
                <a:rPr lang="en-US" sz="1800">
                  <a:solidFill>
                    <a:srgbClr val="000099"/>
                  </a:solidFill>
                  <a:latin typeface="Arial"/>
                  <a:ea typeface="Arial"/>
                  <a:cs typeface="Arial"/>
                  <a:sym typeface="Arial"/>
                </a:rPr>
                <a:t> </a:t>
              </a:r>
              <a:r>
                <a:rPr lang="en-US" sz="1800">
                  <a:solidFill>
                    <a:schemeClr val="dk1"/>
                  </a:solidFill>
                  <a:latin typeface="Arial"/>
                  <a:ea typeface="Arial"/>
                  <a:cs typeface="Arial"/>
                  <a:sym typeface="Arial"/>
                </a:rPr>
                <a:t>Thuật toán </a:t>
              </a:r>
              <a:r>
                <a:rPr lang="en-US" sz="1800">
                  <a:solidFill>
                    <a:srgbClr val="000099"/>
                  </a:solidFill>
                  <a:latin typeface="Arial"/>
                  <a:ea typeface="Arial"/>
                  <a:cs typeface="Arial"/>
                  <a:sym typeface="Arial"/>
                </a:rPr>
                <a:t>“trạng thái liên kết”</a:t>
              </a:r>
              <a:endParaRPr sz="1800">
                <a:solidFill>
                  <a:schemeClr val="dk1"/>
                </a:solidFill>
                <a:latin typeface="Arial"/>
                <a:ea typeface="Arial"/>
                <a:cs typeface="Arial"/>
                <a:sym typeface="Arial"/>
              </a:endParaRPr>
            </a:p>
            <a:p>
              <a:pPr indent="-222250" lvl="0" marL="352425" marR="0" rtl="0" algn="l">
                <a:lnSpc>
                  <a:spcPct val="90000"/>
                </a:lnSpc>
                <a:spcBef>
                  <a:spcPts val="1000"/>
                </a:spcBef>
                <a:spcAft>
                  <a:spcPts val="0"/>
                </a:spcAft>
                <a:buClr>
                  <a:srgbClr val="0000A3"/>
                </a:buClr>
                <a:buSzPts val="1800"/>
                <a:buFont typeface="Noto Sans Symbols"/>
                <a:buNone/>
              </a:pPr>
              <a:r>
                <a:t/>
              </a:r>
              <a:endParaRPr sz="1800">
                <a:solidFill>
                  <a:srgbClr val="000099"/>
                </a:solidFill>
                <a:latin typeface="Arial"/>
                <a:ea typeface="Arial"/>
                <a:cs typeface="Arial"/>
                <a:sym typeface="Arial"/>
              </a:endParaRPr>
            </a:p>
          </p:txBody>
        </p:sp>
      </p:grpSp>
      <p:grpSp>
        <p:nvGrpSpPr>
          <p:cNvPr id="4362" name="Google Shape;4362;p71"/>
          <p:cNvGrpSpPr/>
          <p:nvPr/>
        </p:nvGrpSpPr>
        <p:grpSpPr>
          <a:xfrm>
            <a:off x="2598738" y="4325938"/>
            <a:ext cx="4635500" cy="2459037"/>
            <a:chOff x="3465869" y="4326195"/>
            <a:chExt cx="6179575" cy="2458065"/>
          </a:xfrm>
        </p:grpSpPr>
        <p:sp>
          <p:nvSpPr>
            <p:cNvPr id="4363" name="Google Shape;4363;p71"/>
            <p:cNvSpPr/>
            <p:nvPr/>
          </p:nvSpPr>
          <p:spPr>
            <a:xfrm>
              <a:off x="6003303" y="4365866"/>
              <a:ext cx="146025" cy="17995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64" name="Google Shape;4364;p71"/>
            <p:cNvSpPr txBox="1"/>
            <p:nvPr/>
          </p:nvSpPr>
          <p:spPr>
            <a:xfrm>
              <a:off x="3465869" y="4326195"/>
              <a:ext cx="6179575" cy="2458065"/>
            </a:xfrm>
            <a:prstGeom prst="rect">
              <a:avLst/>
            </a:prstGeom>
            <a:noFill/>
            <a:ln>
              <a:noFill/>
            </a:ln>
          </p:spPr>
          <p:txBody>
            <a:bodyPr anchorCtr="0" anchor="t" bIns="45700" lIns="91425" spcFirstLastPara="1" rIns="91425" wrap="square" tIns="45700">
              <a:normAutofit/>
            </a:bodyPr>
            <a:lstStyle/>
            <a:p>
              <a:pPr indent="0" lvl="0" marL="130175" marR="0" rtl="0" algn="l">
                <a:lnSpc>
                  <a:spcPct val="90000"/>
                </a:lnSpc>
                <a:spcBef>
                  <a:spcPts val="0"/>
                </a:spcBef>
                <a:spcAft>
                  <a:spcPts val="0"/>
                </a:spcAft>
                <a:buClr>
                  <a:srgbClr val="0000A3"/>
                </a:buClr>
                <a:buSzPts val="2000"/>
                <a:buFont typeface="Noto Sans Symbols"/>
                <a:buNone/>
              </a:pPr>
              <a:r>
                <a:rPr lang="en-US" sz="2000">
                  <a:solidFill>
                    <a:srgbClr val="C00000"/>
                  </a:solidFill>
                  <a:latin typeface="Arial"/>
                  <a:ea typeface="Arial"/>
                  <a:cs typeface="Arial"/>
                  <a:sym typeface="Arial"/>
                </a:rPr>
                <a:t>decentralized: </a:t>
              </a:r>
              <a:r>
                <a:rPr lang="en-US" sz="1800">
                  <a:solidFill>
                    <a:schemeClr val="dk1"/>
                  </a:solidFill>
                  <a:latin typeface="Arial"/>
                  <a:ea typeface="Arial"/>
                  <a:cs typeface="Arial"/>
                  <a:sym typeface="Arial"/>
                </a:rPr>
                <a:t>lặp lại quá trình tính toán, trao đổi thông tin với các nút liền kề</a:t>
              </a:r>
              <a:endParaRPr sz="1800">
                <a:solidFill>
                  <a:schemeClr val="dk1"/>
                </a:solidFill>
                <a:latin typeface="Arial"/>
                <a:ea typeface="Arial"/>
                <a:cs typeface="Arial"/>
                <a:sym typeface="Arial"/>
              </a:endParaRPr>
            </a:p>
            <a:p>
              <a:pPr indent="-233362" lvl="0" marL="407988" marR="0" rtl="0" algn="l">
                <a:lnSpc>
                  <a:spcPct val="90000"/>
                </a:lnSpc>
                <a:spcBef>
                  <a:spcPts val="400"/>
                </a:spcBef>
                <a:spcAft>
                  <a:spcPts val="0"/>
                </a:spcAft>
                <a:buClr>
                  <a:srgbClr val="0000A8"/>
                </a:buClr>
                <a:buSzPts val="1800"/>
                <a:buFont typeface="Arial"/>
                <a:buChar char="•"/>
              </a:pPr>
              <a:r>
                <a:rPr lang="en-US" sz="1800">
                  <a:solidFill>
                    <a:schemeClr val="dk1"/>
                  </a:solidFill>
                  <a:latin typeface="Arial"/>
                  <a:ea typeface="Arial"/>
                  <a:cs typeface="Arial"/>
                  <a:sym typeface="Arial"/>
                </a:rPr>
                <a:t>Bộ định tuyến ban đầu chỉ biết chi phí liên kết với các nút kết nối liền kề</a:t>
              </a:r>
              <a:endParaRPr sz="1800">
                <a:solidFill>
                  <a:schemeClr val="dk1"/>
                </a:solidFill>
                <a:latin typeface="Arial"/>
                <a:ea typeface="Arial"/>
                <a:cs typeface="Arial"/>
                <a:sym typeface="Arial"/>
              </a:endParaRPr>
            </a:p>
            <a:p>
              <a:pPr indent="-233362" lvl="0" marL="407988" marR="0" rtl="0" algn="l">
                <a:lnSpc>
                  <a:spcPct val="90000"/>
                </a:lnSpc>
                <a:spcBef>
                  <a:spcPts val="400"/>
                </a:spcBef>
                <a:spcAft>
                  <a:spcPts val="0"/>
                </a:spcAft>
                <a:buClr>
                  <a:srgbClr val="0000A8"/>
                </a:buClr>
                <a:buSzPts val="1800"/>
                <a:buFont typeface="Arial"/>
                <a:buChar char="•"/>
              </a:pPr>
              <a:r>
                <a:rPr lang="en-US" sz="1800">
                  <a:solidFill>
                    <a:srgbClr val="000099"/>
                  </a:solidFill>
                  <a:latin typeface="Arial"/>
                  <a:ea typeface="Arial"/>
                  <a:cs typeface="Arial"/>
                  <a:sym typeface="Arial"/>
                </a:rPr>
                <a:t>Thuật toán “vector khoảng cách”</a:t>
              </a:r>
              <a:endParaRPr sz="1800">
                <a:solidFill>
                  <a:schemeClr val="dk1"/>
                </a:solidFill>
                <a:latin typeface="Arial"/>
                <a:ea typeface="Arial"/>
                <a:cs typeface="Arial"/>
                <a:sym typeface="Arial"/>
              </a:endParaRPr>
            </a:p>
          </p:txBody>
        </p:sp>
      </p:grpSp>
      <p:sp>
        <p:nvSpPr>
          <p:cNvPr id="4365" name="Google Shape;4365;p71"/>
          <p:cNvSpPr txBox="1"/>
          <p:nvPr/>
        </p:nvSpPr>
        <p:spPr>
          <a:xfrm>
            <a:off x="187325" y="2824163"/>
            <a:ext cx="94138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Times New Roman"/>
                <a:ea typeface="Times New Roman"/>
                <a:cs typeface="Times New Roman"/>
                <a:sym typeface="Times New Roman"/>
              </a:rPr>
              <a:t>Tốc độ thay đổi các tuyến?</a:t>
            </a:r>
            <a:endParaRPr i="1" sz="1800">
              <a:solidFill>
                <a:schemeClr val="dk1"/>
              </a:solidFill>
              <a:latin typeface="Times New Roman"/>
              <a:ea typeface="Times New Roman"/>
              <a:cs typeface="Times New Roman"/>
              <a:sym typeface="Times New Roman"/>
            </a:endParaRPr>
          </a:p>
        </p:txBody>
      </p:sp>
      <p:sp>
        <p:nvSpPr>
          <p:cNvPr id="4366" name="Google Shape;4366;p71"/>
          <p:cNvSpPr/>
          <p:nvPr/>
        </p:nvSpPr>
        <p:spPr>
          <a:xfrm>
            <a:off x="7627938" y="1184275"/>
            <a:ext cx="133350" cy="10334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nvGrpSpPr>
          <p:cNvPr id="4367" name="Google Shape;4367;p71"/>
          <p:cNvGrpSpPr/>
          <p:nvPr/>
        </p:nvGrpSpPr>
        <p:grpSpPr>
          <a:xfrm>
            <a:off x="6554788" y="2620963"/>
            <a:ext cx="2589212" cy="2373312"/>
            <a:chOff x="8740391" y="2620951"/>
            <a:chExt cx="3451609" cy="2373608"/>
          </a:xfrm>
        </p:grpSpPr>
        <p:sp>
          <p:nvSpPr>
            <p:cNvPr id="4368" name="Google Shape;4368;p71"/>
            <p:cNvSpPr/>
            <p:nvPr/>
          </p:nvSpPr>
          <p:spPr>
            <a:xfrm>
              <a:off x="8922389" y="3314775"/>
              <a:ext cx="2581829" cy="2095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69" name="Google Shape;4369;p71"/>
            <p:cNvSpPr txBox="1"/>
            <p:nvPr/>
          </p:nvSpPr>
          <p:spPr>
            <a:xfrm>
              <a:off x="8740391" y="2620951"/>
              <a:ext cx="3451609" cy="2373608"/>
            </a:xfrm>
            <a:prstGeom prst="rect">
              <a:avLst/>
            </a:prstGeom>
            <a:noFill/>
            <a:ln>
              <a:noFill/>
            </a:ln>
          </p:spPr>
          <p:txBody>
            <a:bodyPr anchorCtr="0" anchor="t" bIns="45700" lIns="91425" spcFirstLastPara="1" rIns="91425" wrap="square" tIns="45700">
              <a:noAutofit/>
            </a:bodyPr>
            <a:lstStyle/>
            <a:p>
              <a:pPr indent="-57150" lvl="0" marL="57150" marR="0" rtl="0" algn="l">
                <a:lnSpc>
                  <a:spcPct val="90000"/>
                </a:lnSpc>
                <a:spcBef>
                  <a:spcPts val="0"/>
                </a:spcBef>
                <a:spcAft>
                  <a:spcPts val="0"/>
                </a:spcAft>
                <a:buClr>
                  <a:srgbClr val="0000A3"/>
                </a:buClr>
                <a:buSzPts val="2000"/>
                <a:buFont typeface="Noto Sans Symbols"/>
                <a:buNone/>
              </a:pPr>
              <a:r>
                <a:rPr lang="en-US" sz="2000">
                  <a:solidFill>
                    <a:srgbClr val="CC0000"/>
                  </a:solidFill>
                  <a:latin typeface="Arial"/>
                  <a:ea typeface="Arial"/>
                  <a:cs typeface="Arial"/>
                  <a:sym typeface="Arial"/>
                </a:rPr>
                <a:t>dynamic</a:t>
              </a:r>
              <a:r>
                <a:rPr i="1" lang="en-US" sz="1800">
                  <a:solidFill>
                    <a:srgbClr val="CC0000"/>
                  </a:solidFill>
                  <a:latin typeface="Arial"/>
                  <a:ea typeface="Arial"/>
                  <a:cs typeface="Arial"/>
                  <a:sym typeface="Arial"/>
                </a:rPr>
                <a:t>: </a:t>
              </a:r>
              <a:r>
                <a:rPr lang="en-US" sz="1800">
                  <a:solidFill>
                    <a:schemeClr val="dk1"/>
                  </a:solidFill>
                  <a:latin typeface="Arial"/>
                  <a:ea typeface="Arial"/>
                  <a:cs typeface="Arial"/>
                  <a:sym typeface="Arial"/>
                </a:rPr>
                <a:t>các tuyên thay đổi nhanh hơn</a:t>
              </a:r>
              <a:endParaRPr sz="1800">
                <a:solidFill>
                  <a:schemeClr val="dk1"/>
                </a:solidFill>
                <a:latin typeface="Arial"/>
                <a:ea typeface="Arial"/>
                <a:cs typeface="Arial"/>
                <a:sym typeface="Arial"/>
              </a:endParaRPr>
            </a:p>
            <a:p>
              <a:pPr indent="-233362" lvl="1" marL="349250" marR="0" rtl="0" algn="l">
                <a:lnSpc>
                  <a:spcPct val="90000"/>
                </a:lnSpc>
                <a:spcBef>
                  <a:spcPts val="400"/>
                </a:spcBef>
                <a:spcAft>
                  <a:spcPts val="0"/>
                </a:spcAft>
                <a:buClr>
                  <a:srgbClr val="0000A8"/>
                </a:buClr>
                <a:buSzPts val="1800"/>
                <a:buFont typeface="Arial"/>
                <a:buChar char="•"/>
              </a:pPr>
              <a:r>
                <a:rPr b="0" i="0" lang="en-US" sz="1800" u="none" cap="none" strike="noStrike">
                  <a:solidFill>
                    <a:schemeClr val="dk1"/>
                  </a:solidFill>
                  <a:latin typeface="Arial"/>
                  <a:ea typeface="Arial"/>
                  <a:cs typeface="Arial"/>
                  <a:sym typeface="Arial"/>
                </a:rPr>
                <a:t>cập nhật định kỳ hoặc đáp ứng với các thay đổi về chi phí liên kết</a:t>
              </a:r>
              <a:endParaRPr b="0" i="0" sz="1800" u="none" cap="none" strike="noStrike">
                <a:solidFill>
                  <a:schemeClr val="dk1"/>
                </a:solidFill>
                <a:latin typeface="Arial"/>
                <a:ea typeface="Arial"/>
                <a:cs typeface="Arial"/>
                <a:sym typeface="Arial"/>
              </a:endParaRPr>
            </a:p>
          </p:txBody>
        </p:sp>
      </p:grpSp>
      <p:grpSp>
        <p:nvGrpSpPr>
          <p:cNvPr id="4370" name="Google Shape;4370;p71"/>
          <p:cNvGrpSpPr/>
          <p:nvPr/>
        </p:nvGrpSpPr>
        <p:grpSpPr>
          <a:xfrm>
            <a:off x="985838" y="3013075"/>
            <a:ext cx="2266950" cy="1209675"/>
            <a:chOff x="1313787" y="3013586"/>
            <a:chExt cx="3022237" cy="1209367"/>
          </a:xfrm>
        </p:grpSpPr>
        <p:sp>
          <p:nvSpPr>
            <p:cNvPr id="4371" name="Google Shape;4371;p71"/>
            <p:cNvSpPr/>
            <p:nvPr/>
          </p:nvSpPr>
          <p:spPr>
            <a:xfrm>
              <a:off x="1464052" y="3315134"/>
              <a:ext cx="2533346" cy="2237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72" name="Google Shape;4372;p71"/>
            <p:cNvSpPr txBox="1"/>
            <p:nvPr/>
          </p:nvSpPr>
          <p:spPr>
            <a:xfrm>
              <a:off x="1313787" y="3013586"/>
              <a:ext cx="3022237" cy="1209367"/>
            </a:xfrm>
            <a:prstGeom prst="rect">
              <a:avLst/>
            </a:prstGeom>
            <a:noFill/>
            <a:ln>
              <a:noFill/>
            </a:ln>
          </p:spPr>
          <p:txBody>
            <a:bodyPr anchorCtr="0" anchor="t" bIns="45700" lIns="91425" spcFirstLastPara="1" rIns="91425" wrap="square" tIns="45700">
              <a:noAutofit/>
            </a:bodyPr>
            <a:lstStyle/>
            <a:p>
              <a:pPr indent="0" lvl="0" marL="130175" marR="0" rtl="0" algn="l">
                <a:lnSpc>
                  <a:spcPct val="90000"/>
                </a:lnSpc>
                <a:spcBef>
                  <a:spcPts val="0"/>
                </a:spcBef>
                <a:spcAft>
                  <a:spcPts val="0"/>
                </a:spcAft>
                <a:buClr>
                  <a:srgbClr val="0000A3"/>
                </a:buClr>
                <a:buSzPts val="2000"/>
                <a:buFont typeface="Noto Sans Symbols"/>
                <a:buNone/>
              </a:pPr>
              <a:r>
                <a:rPr lang="en-US" sz="2000">
                  <a:solidFill>
                    <a:srgbClr val="C00000"/>
                  </a:solidFill>
                  <a:latin typeface="Arial"/>
                  <a:ea typeface="Arial"/>
                  <a:cs typeface="Arial"/>
                  <a:sym typeface="Arial"/>
                </a:rPr>
                <a:t>static: </a:t>
              </a:r>
              <a:r>
                <a:rPr lang="en-US" sz="1800">
                  <a:solidFill>
                    <a:schemeClr val="dk1"/>
                  </a:solidFill>
                  <a:latin typeface="Arial"/>
                  <a:ea typeface="Arial"/>
                  <a:cs typeface="Arial"/>
                  <a:sym typeface="Arial"/>
                </a:rPr>
                <a:t>các tuyến thay đổi chậm</a:t>
              </a:r>
              <a:endParaRPr sz="1800">
                <a:solidFill>
                  <a:srgbClr val="000099"/>
                </a:solidFill>
                <a:latin typeface="Arial"/>
                <a:ea typeface="Arial"/>
                <a:cs typeface="Arial"/>
                <a:sym typeface="Arial"/>
              </a:endParaRPr>
            </a:p>
          </p:txBody>
        </p:sp>
      </p:gr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9"/>
                                        </p:tgtEl>
                                        <p:attrNameLst>
                                          <p:attrName>style.visibility</p:attrName>
                                        </p:attrNameLst>
                                      </p:cBhvr>
                                      <p:to>
                                        <p:strVal val="visible"/>
                                      </p:to>
                                    </p:set>
                                    <p:animEffect filter="fade" transition="in">
                                      <p:cBhvr>
                                        <p:cTn dur="500"/>
                                        <p:tgtEl>
                                          <p:spTgt spid="4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2"/>
                                        </p:tgtEl>
                                        <p:attrNameLst>
                                          <p:attrName>style.visibility</p:attrName>
                                        </p:attrNameLst>
                                      </p:cBhvr>
                                      <p:to>
                                        <p:strVal val="visible"/>
                                      </p:to>
                                    </p:set>
                                    <p:animEffect filter="fade" transition="in">
                                      <p:cBhvr>
                                        <p:cTn dur="500"/>
                                        <p:tgtEl>
                                          <p:spTgt spid="4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0"/>
                                        </p:tgtEl>
                                        <p:attrNameLst>
                                          <p:attrName>style.visibility</p:attrName>
                                        </p:attrNameLst>
                                      </p:cBhvr>
                                      <p:to>
                                        <p:strVal val="visible"/>
                                      </p:to>
                                    </p:set>
                                    <p:animEffect filter="fade" transition="in">
                                      <p:cBhvr>
                                        <p:cTn dur="500"/>
                                        <p:tgtEl>
                                          <p:spTgt spid="4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7"/>
                                        </p:tgtEl>
                                        <p:attrNameLst>
                                          <p:attrName>style.visibility</p:attrName>
                                        </p:attrNameLst>
                                      </p:cBhvr>
                                      <p:to>
                                        <p:strVal val="visible"/>
                                      </p:to>
                                    </p:set>
                                    <p:animEffect filter="fade" transition="in">
                                      <p:cBhvr>
                                        <p:cTn dur="500"/>
                                        <p:tgtEl>
                                          <p:spTgt spid="4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7" name="Shape 4377"/>
        <p:cNvGrpSpPr/>
        <p:nvPr/>
      </p:nvGrpSpPr>
      <p:grpSpPr>
        <a:xfrm>
          <a:off x="0" y="0"/>
          <a:ext cx="0" cy="0"/>
          <a:chOff x="0" y="0"/>
          <a:chExt cx="0" cy="0"/>
        </a:xfrm>
      </p:grpSpPr>
      <p:sp>
        <p:nvSpPr>
          <p:cNvPr id="4378" name="Google Shape;4378;p72"/>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4379" name="Google Shape;4379;p7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4380" name="Google Shape;4380;p72"/>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4381" name="Google Shape;4381;p72"/>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solidFill>
                  <a:srgbClr val="FF0000"/>
                </a:solidFill>
              </a:rPr>
              <a:t>4.5 Thuật toán dẫn đường</a:t>
            </a:r>
            <a:endParaRPr/>
          </a:p>
          <a:p>
            <a:pPr indent="-274320" lvl="1" marL="640080" rtl="0" algn="l">
              <a:spcBef>
                <a:spcPts val="400"/>
              </a:spcBef>
              <a:spcAft>
                <a:spcPts val="0"/>
              </a:spcAft>
              <a:buSzPts val="1600"/>
              <a:buChar char="⚫"/>
            </a:pPr>
            <a:r>
              <a:rPr lang="en-US" sz="2000">
                <a:solidFill>
                  <a:srgbClr val="FF0000"/>
                </a:solidFill>
              </a:rPr>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6" name="Shape 4386"/>
        <p:cNvGrpSpPr/>
        <p:nvPr/>
      </p:nvGrpSpPr>
      <p:grpSpPr>
        <a:xfrm>
          <a:off x="0" y="0"/>
          <a:ext cx="0" cy="0"/>
          <a:chOff x="0" y="0"/>
          <a:chExt cx="0" cy="0"/>
        </a:xfrm>
      </p:grpSpPr>
      <p:sp>
        <p:nvSpPr>
          <p:cNvPr id="4387" name="Google Shape;4387;p73"/>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Thuật toán dẫn đường Link-State</a:t>
            </a:r>
            <a:endParaRPr/>
          </a:p>
        </p:txBody>
      </p:sp>
      <p:sp>
        <p:nvSpPr>
          <p:cNvPr id="4388" name="Google Shape;4388;p7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4389" name="Google Shape;4389;p73"/>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400"/>
              <a:buFont typeface="Noto Sans Symbols"/>
              <a:buNone/>
            </a:pPr>
            <a:r>
              <a:rPr lang="en-US" sz="2000">
                <a:solidFill>
                  <a:srgbClr val="FF0000"/>
                </a:solidFill>
              </a:rPr>
              <a:t>Thuật toán Dijkstra</a:t>
            </a:r>
            <a:endParaRPr sz="2000"/>
          </a:p>
          <a:p>
            <a:pPr indent="-273050" lvl="0" marL="273050" rtl="0" algn="l">
              <a:spcBef>
                <a:spcPts val="600"/>
              </a:spcBef>
              <a:spcAft>
                <a:spcPts val="0"/>
              </a:spcAft>
              <a:buSzPts val="1260"/>
              <a:buChar char="🞆"/>
            </a:pPr>
            <a:r>
              <a:rPr lang="en-US" sz="1800"/>
              <a:t>Mọi nút đều biết topology của mạng, chi phí của liên kết</a:t>
            </a:r>
            <a:endParaRPr/>
          </a:p>
          <a:p>
            <a:pPr indent="-273050" lvl="1" marL="639763" rtl="0" algn="l">
              <a:spcBef>
                <a:spcPts val="360"/>
              </a:spcBef>
              <a:spcAft>
                <a:spcPts val="0"/>
              </a:spcAft>
              <a:buSzPts val="1440"/>
              <a:buChar char="⚫"/>
            </a:pPr>
            <a:r>
              <a:rPr lang="en-US" sz="1800"/>
              <a:t>Thực hiện bằng “link state broadcast” </a:t>
            </a:r>
            <a:endParaRPr/>
          </a:p>
          <a:p>
            <a:pPr indent="-273050" lvl="1" marL="639763" rtl="0" algn="l">
              <a:spcBef>
                <a:spcPts val="360"/>
              </a:spcBef>
              <a:spcAft>
                <a:spcPts val="0"/>
              </a:spcAft>
              <a:buSzPts val="1440"/>
              <a:buChar char="⚫"/>
            </a:pPr>
            <a:r>
              <a:rPr lang="en-US" sz="1800"/>
              <a:t>Mọi nút có thông tin giống nhau</a:t>
            </a:r>
            <a:endParaRPr/>
          </a:p>
          <a:p>
            <a:pPr indent="-273050" lvl="0" marL="273050" rtl="0" algn="l">
              <a:spcBef>
                <a:spcPts val="600"/>
              </a:spcBef>
              <a:spcAft>
                <a:spcPts val="0"/>
              </a:spcAft>
              <a:buSzPts val="1260"/>
              <a:buChar char="🞆"/>
            </a:pPr>
            <a:r>
              <a:rPr lang="en-US" sz="1800"/>
              <a:t>Tính toán đường đi có chi phí thấp nhất từ một nút (nguồn) tới tất cả các nút khác.</a:t>
            </a:r>
            <a:endParaRPr/>
          </a:p>
          <a:p>
            <a:pPr indent="-273050" lvl="1" marL="639763" rtl="0" algn="l">
              <a:spcBef>
                <a:spcPts val="360"/>
              </a:spcBef>
              <a:spcAft>
                <a:spcPts val="0"/>
              </a:spcAft>
              <a:buSzPts val="1440"/>
              <a:buChar char="⚫"/>
            </a:pPr>
            <a:r>
              <a:rPr lang="en-US" sz="1800"/>
              <a:t>Cho kết quả là </a:t>
            </a:r>
            <a:r>
              <a:rPr lang="en-US" sz="1800">
                <a:solidFill>
                  <a:schemeClr val="accent2"/>
                </a:solidFill>
              </a:rPr>
              <a:t>bảng chuyển tiếp </a:t>
            </a:r>
            <a:r>
              <a:rPr lang="en-US" sz="1800"/>
              <a:t>của nút đó</a:t>
            </a:r>
            <a:endParaRPr/>
          </a:p>
          <a:p>
            <a:pPr indent="-273050" lvl="0" marL="273050" rtl="0" algn="l">
              <a:spcBef>
                <a:spcPts val="600"/>
              </a:spcBef>
              <a:spcAft>
                <a:spcPts val="0"/>
              </a:spcAft>
              <a:buSzPts val="1260"/>
              <a:buChar char="🞆"/>
            </a:pPr>
            <a:r>
              <a:rPr lang="en-US" sz="1800"/>
              <a:t>Lặp: sau k vòng lặp, biết đường đi có chi phí thấp nhất tới k đích</a:t>
            </a:r>
            <a:endParaRPr/>
          </a:p>
        </p:txBody>
      </p:sp>
      <p:sp>
        <p:nvSpPr>
          <p:cNvPr id="4390" name="Google Shape;4390;p73"/>
          <p:cNvSpPr txBox="1"/>
          <p:nvPr>
            <p:ph idx="2" type="body"/>
          </p:nvPr>
        </p:nvSpPr>
        <p:spPr>
          <a:xfrm>
            <a:off x="4270248" y="1600200"/>
            <a:ext cx="3657600" cy="4572000"/>
          </a:xfrm>
          <a:prstGeom prst="rect">
            <a:avLst/>
          </a:prstGeom>
          <a:noFill/>
          <a:ln>
            <a:noFill/>
          </a:ln>
        </p:spPr>
        <p:txBody>
          <a:bodyPr anchorCtr="0" anchor="t" bIns="45700" lIns="91425" spcFirstLastPara="1" rIns="91425" wrap="square" tIns="45700">
            <a:noAutofit/>
          </a:bodyPr>
          <a:lstStyle/>
          <a:p>
            <a:pPr indent="-166370" lvl="0" marL="273050" rtl="0" algn="l">
              <a:spcBef>
                <a:spcPts val="0"/>
              </a:spcBef>
              <a:spcAft>
                <a:spcPts val="0"/>
              </a:spcAft>
              <a:buSzPts val="168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5" name="Shape 4395"/>
        <p:cNvGrpSpPr/>
        <p:nvPr/>
      </p:nvGrpSpPr>
      <p:grpSpPr>
        <a:xfrm>
          <a:off x="0" y="0"/>
          <a:ext cx="0" cy="0"/>
          <a:chOff x="0" y="0"/>
          <a:chExt cx="0" cy="0"/>
        </a:xfrm>
      </p:grpSpPr>
      <p:sp>
        <p:nvSpPr>
          <p:cNvPr id="4396" name="Google Shape;4396;p74"/>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Thuật toán Dijsktra</a:t>
            </a:r>
            <a:endParaRPr/>
          </a:p>
        </p:txBody>
      </p:sp>
      <p:sp>
        <p:nvSpPr>
          <p:cNvPr id="4397" name="Google Shape;4397;p7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4398" name="Google Shape;4398;p74"/>
          <p:cNvSpPr txBox="1"/>
          <p:nvPr/>
        </p:nvSpPr>
        <p:spPr>
          <a:xfrm>
            <a:off x="1141413" y="1458913"/>
            <a:ext cx="6741141"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1  </a:t>
            </a:r>
            <a:r>
              <a:rPr b="1" i="1" lang="en-US" sz="2000">
                <a:solidFill>
                  <a:schemeClr val="dk1"/>
                </a:solidFill>
                <a:latin typeface="Arial"/>
                <a:ea typeface="Arial"/>
                <a:cs typeface="Arial"/>
                <a:sym typeface="Arial"/>
              </a:rPr>
              <a:t>Khởi tạo:</a:t>
            </a:r>
            <a:r>
              <a:rPr lang="en-US" sz="20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2    N' = {u}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3    for &lt;mọi nút v&gt;</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4      if &lt;v kề u&gt;</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5          then D(v) = c(u,v)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6      else D(v) = ∞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7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8   </a:t>
            </a:r>
            <a:r>
              <a:rPr b="1" i="1" lang="en-US" sz="2000">
                <a:solidFill>
                  <a:schemeClr val="dk1"/>
                </a:solidFill>
                <a:latin typeface="Arial"/>
                <a:ea typeface="Arial"/>
                <a:cs typeface="Arial"/>
                <a:sym typeface="Arial"/>
              </a:rPr>
              <a:t>Lặp</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9     Tìm w không trong N' thỏa mãn D(w) nhỏ nhất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10    Thêm w vào N'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11    Cập nhật D(v) với mọi v kề với w và không trong N' : </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12       </a:t>
            </a:r>
            <a:r>
              <a:rPr b="1" lang="en-US" sz="2000">
                <a:solidFill>
                  <a:srgbClr val="FF0000"/>
                </a:solidFill>
                <a:latin typeface="Arial"/>
                <a:ea typeface="Arial"/>
                <a:cs typeface="Arial"/>
                <a:sym typeface="Arial"/>
              </a:rPr>
              <a:t>D(v) = min( D(v), D(w) + c(w,v) )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13    </a:t>
            </a:r>
            <a:r>
              <a:rPr lang="en-US" sz="1600">
                <a:solidFill>
                  <a:schemeClr val="dk1"/>
                </a:solidFill>
                <a:latin typeface="Arial"/>
                <a:ea typeface="Arial"/>
                <a:cs typeface="Arial"/>
                <a:sym typeface="Arial"/>
              </a:rPr>
              <a:t>/* Chi phí mới tới v là chi phí cũ tới v hoặc là chi phí đường đi</a:t>
            </a:r>
            <a:r>
              <a:rPr lang="en-US" sz="20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14    </a:t>
            </a:r>
            <a:r>
              <a:rPr lang="en-US" sz="1600">
                <a:solidFill>
                  <a:schemeClr val="dk1"/>
                </a:solidFill>
                <a:latin typeface="Arial"/>
                <a:ea typeface="Arial"/>
                <a:cs typeface="Arial"/>
                <a:sym typeface="Arial"/>
              </a:rPr>
              <a:t>ngắn nhất tới w đã biết cộng với chi phí từ w tới v */</a:t>
            </a:r>
            <a:r>
              <a:rPr lang="en-US" sz="20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15  </a:t>
            </a:r>
            <a:r>
              <a:rPr b="1" i="1" lang="en-US" sz="2000">
                <a:solidFill>
                  <a:schemeClr val="dk1"/>
                </a:solidFill>
                <a:latin typeface="Arial"/>
                <a:ea typeface="Arial"/>
                <a:cs typeface="Arial"/>
                <a:sym typeface="Arial"/>
              </a:rPr>
              <a:t>Tới khi mọi nút trong N'</a:t>
            </a:r>
            <a:r>
              <a:rPr lang="en-US" sz="2000">
                <a:solidFill>
                  <a:schemeClr val="dk1"/>
                </a:solidFill>
                <a:latin typeface="Arial"/>
                <a:ea typeface="Arial"/>
                <a:cs typeface="Arial"/>
                <a:sym typeface="Arial"/>
              </a:rPr>
              <a:t> </a:t>
            </a:r>
            <a:endParaRPr/>
          </a:p>
        </p:txBody>
      </p:sp>
      <p:sp>
        <p:nvSpPr>
          <p:cNvPr id="4399" name="Google Shape;4399;p74"/>
          <p:cNvSpPr/>
          <p:nvPr/>
        </p:nvSpPr>
        <p:spPr>
          <a:xfrm>
            <a:off x="600075" y="3543300"/>
            <a:ext cx="800100" cy="2886075"/>
          </a:xfrm>
          <a:custGeom>
            <a:rect b="b" l="l" r="r" t="t"/>
            <a:pathLst>
              <a:path extrusionOk="0" h="1818" w="504">
                <a:moveTo>
                  <a:pt x="504" y="1596"/>
                </a:moveTo>
                <a:cubicBezTo>
                  <a:pt x="444" y="1728"/>
                  <a:pt x="240" y="1818"/>
                  <a:pt x="120" y="1602"/>
                </a:cubicBezTo>
                <a:cubicBezTo>
                  <a:pt x="0" y="1386"/>
                  <a:pt x="48" y="444"/>
                  <a:pt x="90" y="192"/>
                </a:cubicBezTo>
                <a:cubicBezTo>
                  <a:pt x="162" y="0"/>
                  <a:pt x="294" y="84"/>
                  <a:pt x="396" y="144"/>
                </a:cubicBezTo>
              </a:path>
            </a:pathLst>
          </a:cu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400" name="Google Shape;4400;p74"/>
          <p:cNvSpPr txBox="1"/>
          <p:nvPr/>
        </p:nvSpPr>
        <p:spPr>
          <a:xfrm>
            <a:off x="4898447" y="214746"/>
            <a:ext cx="3657600" cy="3405909"/>
          </a:xfrm>
          <a:prstGeom prst="rect">
            <a:avLst/>
          </a:prstGeom>
          <a:noFill/>
          <a:ln>
            <a:noFill/>
          </a:ln>
        </p:spPr>
        <p:txBody>
          <a:bodyPr anchorCtr="0" anchor="t" bIns="45700" lIns="91425" spcFirstLastPara="1" rIns="91425" wrap="square" tIns="45700">
            <a:noAutofit/>
          </a:bodyPr>
          <a:lstStyle/>
          <a:p>
            <a:pPr indent="-273050" lvl="0" marL="273050" marR="0" rtl="0" algn="l">
              <a:spcBef>
                <a:spcPts val="0"/>
              </a:spcBef>
              <a:spcAft>
                <a:spcPts val="0"/>
              </a:spcAft>
              <a:buClr>
                <a:schemeClr val="accent1"/>
              </a:buClr>
              <a:buSzPts val="1400"/>
              <a:buFont typeface="Noto Sans Symbols"/>
              <a:buNone/>
            </a:pPr>
            <a:r>
              <a:rPr lang="en-US" sz="2000">
                <a:solidFill>
                  <a:srgbClr val="FF0000"/>
                </a:solidFill>
                <a:latin typeface="Arial"/>
                <a:ea typeface="Arial"/>
                <a:cs typeface="Arial"/>
                <a:sym typeface="Arial"/>
              </a:rPr>
              <a:t>Chú thích:</a:t>
            </a:r>
            <a:endParaRPr sz="2000">
              <a:solidFill>
                <a:schemeClr val="dk1"/>
              </a:solidFill>
              <a:latin typeface="Arial"/>
              <a:ea typeface="Arial"/>
              <a:cs typeface="Arial"/>
              <a:sym typeface="Arial"/>
            </a:endParaRPr>
          </a:p>
          <a:p>
            <a:pPr indent="-273050" lvl="0" marL="273050" marR="0" rtl="0" algn="l">
              <a:spcBef>
                <a:spcPts val="600"/>
              </a:spcBef>
              <a:spcAft>
                <a:spcPts val="0"/>
              </a:spcAft>
              <a:buClr>
                <a:schemeClr val="accent1"/>
              </a:buClr>
              <a:buSzPts val="1400"/>
              <a:buFont typeface="Noto Sans Symbols"/>
              <a:buChar char="🞆"/>
            </a:pPr>
            <a:r>
              <a:rPr lang="en-US" sz="2000">
                <a:solidFill>
                  <a:schemeClr val="accent2"/>
                </a:solidFill>
                <a:latin typeface="Arial"/>
                <a:ea typeface="Arial"/>
                <a:cs typeface="Arial"/>
                <a:sym typeface="Arial"/>
              </a:rPr>
              <a:t>c(x,y):</a:t>
            </a:r>
            <a:r>
              <a:rPr lang="en-US" sz="1800">
                <a:solidFill>
                  <a:schemeClr val="dk1"/>
                </a:solidFill>
                <a:latin typeface="Arial"/>
                <a:ea typeface="Arial"/>
                <a:cs typeface="Arial"/>
                <a:sym typeface="Arial"/>
              </a:rPr>
              <a:t> chi phí liên kết từ nút x tới nút y; = ∞ nếu không là hàng xóm trực tiếp</a:t>
            </a:r>
            <a:endParaRPr sz="1800">
              <a:solidFill>
                <a:schemeClr val="dk1"/>
              </a:solidFill>
              <a:latin typeface="Arial"/>
              <a:ea typeface="Arial"/>
              <a:cs typeface="Arial"/>
              <a:sym typeface="Arial"/>
            </a:endParaRPr>
          </a:p>
          <a:p>
            <a:pPr indent="-273050" lvl="0" marL="273050" marR="0" rtl="0" algn="l">
              <a:spcBef>
                <a:spcPts val="600"/>
              </a:spcBef>
              <a:spcAft>
                <a:spcPts val="0"/>
              </a:spcAft>
              <a:buClr>
                <a:schemeClr val="accent1"/>
              </a:buClr>
              <a:buSzPts val="1400"/>
              <a:buFont typeface="Noto Sans Symbols"/>
              <a:buChar char="🞆"/>
            </a:pPr>
            <a:r>
              <a:rPr lang="en-US" sz="2000">
                <a:solidFill>
                  <a:schemeClr val="accent2"/>
                </a:solidFill>
                <a:latin typeface="Arial"/>
                <a:ea typeface="Arial"/>
                <a:cs typeface="Arial"/>
                <a:sym typeface="Arial"/>
              </a:rPr>
              <a:t>D(v):</a:t>
            </a:r>
            <a:r>
              <a:rPr lang="en-US" sz="1800">
                <a:solidFill>
                  <a:schemeClr val="dk1"/>
                </a:solidFill>
                <a:latin typeface="Arial"/>
                <a:ea typeface="Arial"/>
                <a:cs typeface="Arial"/>
                <a:sym typeface="Arial"/>
              </a:rPr>
              <a:t> giá trị hiện tại của chi phí đường đi từ nguồn tới đích v</a:t>
            </a:r>
            <a:endParaRPr/>
          </a:p>
          <a:p>
            <a:pPr indent="-273050" lvl="0" marL="273050" marR="0" rtl="0" algn="l">
              <a:spcBef>
                <a:spcPts val="600"/>
              </a:spcBef>
              <a:spcAft>
                <a:spcPts val="0"/>
              </a:spcAft>
              <a:buClr>
                <a:schemeClr val="accent1"/>
              </a:buClr>
              <a:buSzPts val="1400"/>
              <a:buFont typeface="Noto Sans Symbols"/>
              <a:buChar char="🞆"/>
            </a:pPr>
            <a:r>
              <a:rPr lang="en-US" sz="2000">
                <a:solidFill>
                  <a:schemeClr val="accent2"/>
                </a:solidFill>
                <a:latin typeface="Arial"/>
                <a:ea typeface="Arial"/>
                <a:cs typeface="Arial"/>
                <a:sym typeface="Arial"/>
              </a:rPr>
              <a:t>p(v):</a:t>
            </a:r>
            <a:r>
              <a:rPr lang="en-US" sz="1800">
                <a:solidFill>
                  <a:schemeClr val="dk1"/>
                </a:solidFill>
                <a:latin typeface="Arial"/>
                <a:ea typeface="Arial"/>
                <a:cs typeface="Arial"/>
                <a:sym typeface="Arial"/>
              </a:rPr>
              <a:t> nút trước của v trong đường đi từ nguồn tới v</a:t>
            </a:r>
            <a:endParaRPr/>
          </a:p>
          <a:p>
            <a:pPr indent="-273050" lvl="0" marL="273050" marR="0" rtl="0" algn="l">
              <a:spcBef>
                <a:spcPts val="600"/>
              </a:spcBef>
              <a:spcAft>
                <a:spcPts val="0"/>
              </a:spcAft>
              <a:buClr>
                <a:schemeClr val="accent1"/>
              </a:buClr>
              <a:buSzPts val="1400"/>
              <a:buFont typeface="Noto Sans Symbols"/>
              <a:buChar char="🞆"/>
            </a:pPr>
            <a:r>
              <a:rPr lang="en-US" sz="2000">
                <a:solidFill>
                  <a:schemeClr val="accent2"/>
                </a:solidFill>
                <a:latin typeface="Arial"/>
                <a:ea typeface="Arial"/>
                <a:cs typeface="Arial"/>
                <a:sym typeface="Arial"/>
              </a:rPr>
              <a:t>N':</a:t>
            </a:r>
            <a:r>
              <a:rPr lang="en-US" sz="1800">
                <a:solidFill>
                  <a:schemeClr val="dk1"/>
                </a:solidFill>
                <a:latin typeface="Arial"/>
                <a:ea typeface="Arial"/>
                <a:cs typeface="Arial"/>
                <a:sym typeface="Arial"/>
              </a:rPr>
              <a:t> tập các nút mà đường đi có chi phí thấp nhất đã xác định</a:t>
            </a:r>
            <a:endParaRPr sz="1800">
              <a:solidFill>
                <a:schemeClr val="dk1"/>
              </a:solidFill>
              <a:latin typeface="Arial"/>
              <a:ea typeface="Arial"/>
              <a:cs typeface="Arial"/>
              <a:sym typeface="Arial"/>
            </a:endParaRPr>
          </a:p>
          <a:p>
            <a:pPr indent="0" lvl="0" marL="0" marR="0" rtl="0" algn="l">
              <a:spcBef>
                <a:spcPts val="600"/>
              </a:spcBef>
              <a:spcAft>
                <a:spcPts val="0"/>
              </a:spcAft>
              <a:buClr>
                <a:schemeClr val="accent1"/>
              </a:buClr>
              <a:buSzPts val="1400"/>
              <a:buFont typeface="Noto Sans Symbols"/>
              <a:buNone/>
            </a:pPr>
            <a:r>
              <a:t/>
            </a:r>
            <a:endParaRPr sz="2000">
              <a:solidFill>
                <a:schemeClr val="dk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5" name="Shape 4405"/>
        <p:cNvGrpSpPr/>
        <p:nvPr/>
      </p:nvGrpSpPr>
      <p:grpSpPr>
        <a:xfrm>
          <a:off x="0" y="0"/>
          <a:ext cx="0" cy="0"/>
          <a:chOff x="0" y="0"/>
          <a:chExt cx="0" cy="0"/>
        </a:xfrm>
      </p:grpSpPr>
      <p:grpSp>
        <p:nvGrpSpPr>
          <p:cNvPr id="4406" name="Google Shape;4406;p75"/>
          <p:cNvGrpSpPr/>
          <p:nvPr/>
        </p:nvGrpSpPr>
        <p:grpSpPr>
          <a:xfrm>
            <a:off x="4276344" y="4279392"/>
            <a:ext cx="688505" cy="1764574"/>
            <a:chOff x="4618299" y="5972536"/>
            <a:chExt cx="2734563" cy="1944547"/>
          </a:xfrm>
        </p:grpSpPr>
        <p:sp>
          <p:nvSpPr>
            <p:cNvPr id="4407" name="Google Shape;4407;p75"/>
            <p:cNvSpPr/>
            <p:nvPr/>
          </p:nvSpPr>
          <p:spPr>
            <a:xfrm>
              <a:off x="4618299" y="5972536"/>
              <a:ext cx="2511706" cy="1944547"/>
            </a:xfrm>
            <a:prstGeom prst="rect">
              <a:avLst/>
            </a:prstGeom>
            <a:noFill/>
            <a:ln cap="flat" cmpd="sng" w="25400">
              <a:solidFill>
                <a:srgbClr val="0000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08" name="Google Shape;4408;p75"/>
            <p:cNvSpPr/>
            <p:nvPr/>
          </p:nvSpPr>
          <p:spPr>
            <a:xfrm>
              <a:off x="6852056" y="6129160"/>
              <a:ext cx="500806" cy="16745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409" name="Google Shape;4409;p75"/>
            <p:cNvCxnSpPr/>
            <p:nvPr/>
          </p:nvCxnSpPr>
          <p:spPr>
            <a:xfrm>
              <a:off x="7131754" y="6015734"/>
              <a:ext cx="0" cy="235302"/>
            </a:xfrm>
            <a:prstGeom prst="straightConnector1">
              <a:avLst/>
            </a:prstGeom>
            <a:noFill/>
            <a:ln cap="flat" cmpd="sng" w="25400">
              <a:solidFill>
                <a:srgbClr val="0000A8"/>
              </a:solidFill>
              <a:prstDash val="solid"/>
              <a:round/>
              <a:headEnd len="sm" w="sm" type="none"/>
              <a:tailEnd len="med" w="med" type="triangle"/>
            </a:ln>
          </p:spPr>
        </p:cxnSp>
      </p:grpSp>
      <p:sp>
        <p:nvSpPr>
          <p:cNvPr id="4410" name="Google Shape;4410;p75"/>
          <p:cNvSpPr txBox="1"/>
          <p:nvPr>
            <p:ph type="title"/>
          </p:nvPr>
        </p:nvSpPr>
        <p:spPr>
          <a:xfrm>
            <a:off x="628650" y="354060"/>
            <a:ext cx="8384722" cy="89462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b="0" lang="en-US" sz="2400">
                <a:latin typeface="Arial"/>
                <a:ea typeface="Arial"/>
                <a:cs typeface="Arial"/>
                <a:sym typeface="Arial"/>
              </a:rPr>
              <a:t>Dijkstra’s algorithm: an example</a:t>
            </a:r>
            <a:endParaRPr/>
          </a:p>
        </p:txBody>
      </p:sp>
      <p:sp>
        <p:nvSpPr>
          <p:cNvPr id="4411" name="Google Shape;4411;p75"/>
          <p:cNvSpPr txBox="1"/>
          <p:nvPr>
            <p:ph idx="4294967295" type="sldNum"/>
          </p:nvPr>
        </p:nvSpPr>
        <p:spPr>
          <a:xfrm>
            <a:off x="6914712" y="6443090"/>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7F7F7F"/>
              </a:buClr>
              <a:buSzPts val="1000"/>
              <a:buFont typeface="Arial"/>
              <a:buNone/>
            </a:pPr>
            <a:r>
              <a:rPr b="0" i="0" lang="en-US" sz="1000" u="none" cap="none" strike="noStrike">
                <a:solidFill>
                  <a:srgbClr val="7F7F7F"/>
                </a:solidFill>
                <a:latin typeface="Arial"/>
                <a:ea typeface="Arial"/>
                <a:cs typeface="Arial"/>
                <a:sym typeface="Arial"/>
              </a:rPr>
              <a:t>Network Layer: 5-</a:t>
            </a:r>
            <a:fld id="{00000000-1234-1234-1234-123412341234}" type="slidenum">
              <a:rPr b="0" i="0" lang="en-US" sz="1000" u="none" cap="none" strike="noStrike">
                <a:solidFill>
                  <a:srgbClr val="7F7F7F"/>
                </a:solidFill>
                <a:latin typeface="Arial"/>
                <a:ea typeface="Arial"/>
                <a:cs typeface="Arial"/>
                <a:sym typeface="Arial"/>
              </a:rPr>
              <a:t>‹#›</a:t>
            </a:fld>
            <a:endParaRPr b="0" i="0" sz="1000" u="none" cap="none" strike="noStrike">
              <a:solidFill>
                <a:srgbClr val="7F7F7F"/>
              </a:solidFill>
              <a:latin typeface="Arial"/>
              <a:ea typeface="Arial"/>
              <a:cs typeface="Arial"/>
              <a:sym typeface="Arial"/>
            </a:endParaRPr>
          </a:p>
        </p:txBody>
      </p:sp>
      <p:sp>
        <p:nvSpPr>
          <p:cNvPr id="4412" name="Google Shape;4412;p75"/>
          <p:cNvSpPr txBox="1"/>
          <p:nvPr/>
        </p:nvSpPr>
        <p:spPr>
          <a:xfrm>
            <a:off x="1019549" y="1647826"/>
            <a:ext cx="558165" cy="181588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Step</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0</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a:t>
            </a:r>
            <a:endParaRPr/>
          </a:p>
        </p:txBody>
      </p:sp>
      <p:sp>
        <p:nvSpPr>
          <p:cNvPr id="4413" name="Google Shape;4413;p75"/>
          <p:cNvSpPr txBox="1"/>
          <p:nvPr/>
        </p:nvSpPr>
        <p:spPr>
          <a:xfrm>
            <a:off x="2208096" y="1657350"/>
            <a:ext cx="362599"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a:t>
            </a:r>
            <a:endParaRPr/>
          </a:p>
        </p:txBody>
      </p:sp>
      <p:sp>
        <p:nvSpPr>
          <p:cNvPr id="4414" name="Google Shape;4414;p75"/>
          <p:cNvSpPr txBox="1"/>
          <p:nvPr/>
        </p:nvSpPr>
        <p:spPr>
          <a:xfrm>
            <a:off x="2928276" y="1626727"/>
            <a:ext cx="906017"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D(v),p(v)</a:t>
            </a:r>
            <a:endParaRPr/>
          </a:p>
        </p:txBody>
      </p:sp>
      <p:sp>
        <p:nvSpPr>
          <p:cNvPr id="4415" name="Google Shape;4415;p75"/>
          <p:cNvSpPr txBox="1"/>
          <p:nvPr/>
        </p:nvSpPr>
        <p:spPr>
          <a:xfrm>
            <a:off x="4889675" y="1626726"/>
            <a:ext cx="896399"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D(x),p(x)</a:t>
            </a:r>
            <a:endParaRPr/>
          </a:p>
        </p:txBody>
      </p:sp>
      <p:sp>
        <p:nvSpPr>
          <p:cNvPr id="4416" name="Google Shape;4416;p75"/>
          <p:cNvSpPr txBox="1"/>
          <p:nvPr/>
        </p:nvSpPr>
        <p:spPr>
          <a:xfrm>
            <a:off x="5871501" y="1638300"/>
            <a:ext cx="906017"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D(y),p(y)</a:t>
            </a:r>
            <a:endParaRPr/>
          </a:p>
        </p:txBody>
      </p:sp>
      <p:sp>
        <p:nvSpPr>
          <p:cNvPr id="4417" name="Google Shape;4417;p75"/>
          <p:cNvSpPr txBox="1"/>
          <p:nvPr/>
        </p:nvSpPr>
        <p:spPr>
          <a:xfrm>
            <a:off x="6874174" y="1638300"/>
            <a:ext cx="883575"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D(z),p(z)</a:t>
            </a:r>
            <a:endParaRPr/>
          </a:p>
        </p:txBody>
      </p:sp>
      <p:cxnSp>
        <p:nvCxnSpPr>
          <p:cNvPr id="4418" name="Google Shape;4418;p75"/>
          <p:cNvCxnSpPr/>
          <p:nvPr/>
        </p:nvCxnSpPr>
        <p:spPr>
          <a:xfrm>
            <a:off x="1139564" y="1998663"/>
            <a:ext cx="6379369" cy="9525"/>
          </a:xfrm>
          <a:prstGeom prst="straightConnector1">
            <a:avLst/>
          </a:prstGeom>
          <a:noFill/>
          <a:ln cap="flat" cmpd="sng" w="28575">
            <a:solidFill>
              <a:srgbClr val="3333CC"/>
            </a:solidFill>
            <a:prstDash val="solid"/>
            <a:round/>
            <a:headEnd len="med" w="med" type="none"/>
            <a:tailEnd len="med" w="med" type="none"/>
          </a:ln>
        </p:spPr>
      </p:cxnSp>
      <p:grpSp>
        <p:nvGrpSpPr>
          <p:cNvPr id="4419" name="Google Shape;4419;p75"/>
          <p:cNvGrpSpPr/>
          <p:nvPr/>
        </p:nvGrpSpPr>
        <p:grpSpPr>
          <a:xfrm>
            <a:off x="1146572" y="4132366"/>
            <a:ext cx="2678906" cy="2236788"/>
            <a:chOff x="3162" y="1071"/>
            <a:chExt cx="2250" cy="1409"/>
          </a:xfrm>
        </p:grpSpPr>
        <p:sp>
          <p:nvSpPr>
            <p:cNvPr id="4420" name="Google Shape;4420;p75"/>
            <p:cNvSpPr/>
            <p:nvPr/>
          </p:nvSpPr>
          <p:spPr>
            <a:xfrm>
              <a:off x="3162" y="1071"/>
              <a:ext cx="2250" cy="1409"/>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21" name="Google Shape;4421;p75"/>
            <p:cNvSpPr/>
            <p:nvPr/>
          </p:nvSpPr>
          <p:spPr>
            <a:xfrm>
              <a:off x="3498" y="1620"/>
              <a:ext cx="342" cy="186"/>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22" name="Google Shape;4422;p75"/>
            <p:cNvSpPr/>
            <p:nvPr/>
          </p:nvSpPr>
          <p:spPr>
            <a:xfrm>
              <a:off x="3238" y="1862"/>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423" name="Google Shape;4423;p75"/>
            <p:cNvCxnSpPr/>
            <p:nvPr/>
          </p:nvCxnSpPr>
          <p:spPr>
            <a:xfrm>
              <a:off x="3238" y="1855"/>
              <a:ext cx="0" cy="50"/>
            </a:xfrm>
            <a:prstGeom prst="straightConnector1">
              <a:avLst/>
            </a:prstGeom>
            <a:noFill/>
            <a:ln cap="flat" cmpd="sng" w="12700">
              <a:solidFill>
                <a:srgbClr val="000000"/>
              </a:solidFill>
              <a:prstDash val="solid"/>
              <a:round/>
              <a:headEnd len="med" w="med" type="none"/>
              <a:tailEnd len="med" w="med" type="none"/>
            </a:ln>
          </p:spPr>
        </p:cxnSp>
        <p:cxnSp>
          <p:nvCxnSpPr>
            <p:cNvPr id="4424" name="Google Shape;4424;p75"/>
            <p:cNvCxnSpPr/>
            <p:nvPr/>
          </p:nvCxnSpPr>
          <p:spPr>
            <a:xfrm>
              <a:off x="3551" y="1855"/>
              <a:ext cx="0" cy="50"/>
            </a:xfrm>
            <a:prstGeom prst="straightConnector1">
              <a:avLst/>
            </a:prstGeom>
            <a:noFill/>
            <a:ln cap="flat" cmpd="sng" w="12700">
              <a:solidFill>
                <a:srgbClr val="000000"/>
              </a:solidFill>
              <a:prstDash val="solid"/>
              <a:round/>
              <a:headEnd len="med" w="med" type="none"/>
              <a:tailEnd len="med" w="med" type="none"/>
            </a:ln>
          </p:spPr>
        </p:cxnSp>
        <p:sp>
          <p:nvSpPr>
            <p:cNvPr id="4425" name="Google Shape;4425;p75"/>
            <p:cNvSpPr/>
            <p:nvPr/>
          </p:nvSpPr>
          <p:spPr>
            <a:xfrm>
              <a:off x="3238" y="1855"/>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426" name="Google Shape;4426;p75"/>
            <p:cNvSpPr/>
            <p:nvPr/>
          </p:nvSpPr>
          <p:spPr>
            <a:xfrm>
              <a:off x="3235" y="1796"/>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27" name="Google Shape;4427;p75"/>
            <p:cNvSpPr/>
            <p:nvPr/>
          </p:nvSpPr>
          <p:spPr>
            <a:xfrm>
              <a:off x="3712" y="224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428" name="Google Shape;4428;p75"/>
            <p:cNvCxnSpPr/>
            <p:nvPr/>
          </p:nvCxnSpPr>
          <p:spPr>
            <a:xfrm>
              <a:off x="3712" y="2242"/>
              <a:ext cx="0" cy="50"/>
            </a:xfrm>
            <a:prstGeom prst="straightConnector1">
              <a:avLst/>
            </a:prstGeom>
            <a:noFill/>
            <a:ln cap="flat" cmpd="sng" w="12700">
              <a:solidFill>
                <a:srgbClr val="000000"/>
              </a:solidFill>
              <a:prstDash val="solid"/>
              <a:round/>
              <a:headEnd len="med" w="med" type="none"/>
              <a:tailEnd len="med" w="med" type="none"/>
            </a:ln>
          </p:spPr>
        </p:cxnSp>
        <p:cxnSp>
          <p:nvCxnSpPr>
            <p:cNvPr id="4429" name="Google Shape;4429;p75"/>
            <p:cNvCxnSpPr/>
            <p:nvPr/>
          </p:nvCxnSpPr>
          <p:spPr>
            <a:xfrm>
              <a:off x="4025" y="2242"/>
              <a:ext cx="0" cy="50"/>
            </a:xfrm>
            <a:prstGeom prst="straightConnector1">
              <a:avLst/>
            </a:prstGeom>
            <a:noFill/>
            <a:ln cap="flat" cmpd="sng" w="12700">
              <a:solidFill>
                <a:srgbClr val="000000"/>
              </a:solidFill>
              <a:prstDash val="solid"/>
              <a:round/>
              <a:headEnd len="med" w="med" type="none"/>
              <a:tailEnd len="med" w="med" type="none"/>
            </a:ln>
          </p:spPr>
        </p:cxnSp>
        <p:sp>
          <p:nvSpPr>
            <p:cNvPr id="4430" name="Google Shape;4430;p75"/>
            <p:cNvSpPr/>
            <p:nvPr/>
          </p:nvSpPr>
          <p:spPr>
            <a:xfrm>
              <a:off x="3712" y="2242"/>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431" name="Google Shape;4431;p75"/>
            <p:cNvSpPr/>
            <p:nvPr/>
          </p:nvSpPr>
          <p:spPr>
            <a:xfrm>
              <a:off x="3709" y="218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32" name="Google Shape;4432;p75"/>
            <p:cNvSpPr/>
            <p:nvPr/>
          </p:nvSpPr>
          <p:spPr>
            <a:xfrm>
              <a:off x="3708" y="155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433" name="Google Shape;4433;p75"/>
            <p:cNvCxnSpPr/>
            <p:nvPr/>
          </p:nvCxnSpPr>
          <p:spPr>
            <a:xfrm>
              <a:off x="3708" y="1552"/>
              <a:ext cx="0" cy="50"/>
            </a:xfrm>
            <a:prstGeom prst="straightConnector1">
              <a:avLst/>
            </a:prstGeom>
            <a:noFill/>
            <a:ln cap="flat" cmpd="sng" w="12700">
              <a:solidFill>
                <a:srgbClr val="000000"/>
              </a:solidFill>
              <a:prstDash val="solid"/>
              <a:round/>
              <a:headEnd len="med" w="med" type="none"/>
              <a:tailEnd len="med" w="med" type="none"/>
            </a:ln>
          </p:spPr>
        </p:cxnSp>
        <p:cxnSp>
          <p:nvCxnSpPr>
            <p:cNvPr id="4434" name="Google Shape;4434;p75"/>
            <p:cNvCxnSpPr/>
            <p:nvPr/>
          </p:nvCxnSpPr>
          <p:spPr>
            <a:xfrm>
              <a:off x="4021" y="1552"/>
              <a:ext cx="0" cy="50"/>
            </a:xfrm>
            <a:prstGeom prst="straightConnector1">
              <a:avLst/>
            </a:prstGeom>
            <a:noFill/>
            <a:ln cap="flat" cmpd="sng" w="12700">
              <a:solidFill>
                <a:srgbClr val="000000"/>
              </a:solidFill>
              <a:prstDash val="solid"/>
              <a:round/>
              <a:headEnd len="med" w="med" type="none"/>
              <a:tailEnd len="med" w="med" type="none"/>
            </a:ln>
          </p:spPr>
        </p:cxnSp>
        <p:sp>
          <p:nvSpPr>
            <p:cNvPr id="4435" name="Google Shape;4435;p75"/>
            <p:cNvSpPr/>
            <p:nvPr/>
          </p:nvSpPr>
          <p:spPr>
            <a:xfrm>
              <a:off x="3708" y="1552"/>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436" name="Google Shape;4436;p75"/>
            <p:cNvSpPr/>
            <p:nvPr/>
          </p:nvSpPr>
          <p:spPr>
            <a:xfrm>
              <a:off x="3705" y="149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37" name="Google Shape;4437;p75"/>
            <p:cNvSpPr/>
            <p:nvPr/>
          </p:nvSpPr>
          <p:spPr>
            <a:xfrm>
              <a:off x="4391" y="1555"/>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438" name="Google Shape;4438;p75"/>
            <p:cNvCxnSpPr/>
            <p:nvPr/>
          </p:nvCxnSpPr>
          <p:spPr>
            <a:xfrm>
              <a:off x="4391" y="1548"/>
              <a:ext cx="0" cy="50"/>
            </a:xfrm>
            <a:prstGeom prst="straightConnector1">
              <a:avLst/>
            </a:prstGeom>
            <a:noFill/>
            <a:ln cap="flat" cmpd="sng" w="12700">
              <a:solidFill>
                <a:srgbClr val="000000"/>
              </a:solidFill>
              <a:prstDash val="solid"/>
              <a:round/>
              <a:headEnd len="med" w="med" type="none"/>
              <a:tailEnd len="med" w="med" type="none"/>
            </a:ln>
          </p:spPr>
        </p:cxnSp>
        <p:cxnSp>
          <p:nvCxnSpPr>
            <p:cNvPr id="4439" name="Google Shape;4439;p75"/>
            <p:cNvCxnSpPr/>
            <p:nvPr/>
          </p:nvCxnSpPr>
          <p:spPr>
            <a:xfrm>
              <a:off x="4703" y="1548"/>
              <a:ext cx="0" cy="50"/>
            </a:xfrm>
            <a:prstGeom prst="straightConnector1">
              <a:avLst/>
            </a:prstGeom>
            <a:noFill/>
            <a:ln cap="flat" cmpd="sng" w="12700">
              <a:solidFill>
                <a:srgbClr val="000000"/>
              </a:solidFill>
              <a:prstDash val="solid"/>
              <a:round/>
              <a:headEnd len="med" w="med" type="none"/>
              <a:tailEnd len="med" w="med" type="none"/>
            </a:ln>
          </p:spPr>
        </p:cxnSp>
        <p:sp>
          <p:nvSpPr>
            <p:cNvPr id="4440" name="Google Shape;4440;p75"/>
            <p:cNvSpPr/>
            <p:nvPr/>
          </p:nvSpPr>
          <p:spPr>
            <a:xfrm>
              <a:off x="4391" y="1548"/>
              <a:ext cx="309"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441" name="Google Shape;4441;p75"/>
            <p:cNvSpPr/>
            <p:nvPr/>
          </p:nvSpPr>
          <p:spPr>
            <a:xfrm>
              <a:off x="4394" y="1492"/>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42" name="Google Shape;4442;p75"/>
            <p:cNvSpPr/>
            <p:nvPr/>
          </p:nvSpPr>
          <p:spPr>
            <a:xfrm>
              <a:off x="4401" y="2246"/>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443" name="Google Shape;4443;p75"/>
            <p:cNvCxnSpPr/>
            <p:nvPr/>
          </p:nvCxnSpPr>
          <p:spPr>
            <a:xfrm>
              <a:off x="4401" y="2239"/>
              <a:ext cx="0" cy="50"/>
            </a:xfrm>
            <a:prstGeom prst="straightConnector1">
              <a:avLst/>
            </a:prstGeom>
            <a:noFill/>
            <a:ln cap="flat" cmpd="sng" w="12700">
              <a:solidFill>
                <a:srgbClr val="000000"/>
              </a:solidFill>
              <a:prstDash val="solid"/>
              <a:round/>
              <a:headEnd len="med" w="med" type="none"/>
              <a:tailEnd len="med" w="med" type="none"/>
            </a:ln>
          </p:spPr>
        </p:cxnSp>
        <p:cxnSp>
          <p:nvCxnSpPr>
            <p:cNvPr id="4444" name="Google Shape;4444;p75"/>
            <p:cNvCxnSpPr/>
            <p:nvPr/>
          </p:nvCxnSpPr>
          <p:spPr>
            <a:xfrm>
              <a:off x="4714" y="2239"/>
              <a:ext cx="0" cy="50"/>
            </a:xfrm>
            <a:prstGeom prst="straightConnector1">
              <a:avLst/>
            </a:prstGeom>
            <a:noFill/>
            <a:ln cap="flat" cmpd="sng" w="12700">
              <a:solidFill>
                <a:srgbClr val="000000"/>
              </a:solidFill>
              <a:prstDash val="solid"/>
              <a:round/>
              <a:headEnd len="med" w="med" type="none"/>
              <a:tailEnd len="med" w="med" type="none"/>
            </a:ln>
          </p:spPr>
        </p:cxnSp>
        <p:sp>
          <p:nvSpPr>
            <p:cNvPr id="4445" name="Google Shape;4445;p75"/>
            <p:cNvSpPr/>
            <p:nvPr/>
          </p:nvSpPr>
          <p:spPr>
            <a:xfrm>
              <a:off x="4401" y="2239"/>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446" name="Google Shape;4446;p75"/>
            <p:cNvSpPr/>
            <p:nvPr/>
          </p:nvSpPr>
          <p:spPr>
            <a:xfrm>
              <a:off x="4398" y="2180"/>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47" name="Google Shape;4447;p75"/>
            <p:cNvSpPr/>
            <p:nvPr/>
          </p:nvSpPr>
          <p:spPr>
            <a:xfrm>
              <a:off x="4966" y="19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448" name="Google Shape;4448;p75"/>
            <p:cNvCxnSpPr/>
            <p:nvPr/>
          </p:nvCxnSpPr>
          <p:spPr>
            <a:xfrm>
              <a:off x="4966" y="1898"/>
              <a:ext cx="0" cy="50"/>
            </a:xfrm>
            <a:prstGeom prst="straightConnector1">
              <a:avLst/>
            </a:prstGeom>
            <a:noFill/>
            <a:ln cap="flat" cmpd="sng" w="12700">
              <a:solidFill>
                <a:srgbClr val="000000"/>
              </a:solidFill>
              <a:prstDash val="solid"/>
              <a:round/>
              <a:headEnd len="med" w="med" type="none"/>
              <a:tailEnd len="med" w="med" type="none"/>
            </a:ln>
          </p:spPr>
        </p:cxnSp>
        <p:cxnSp>
          <p:nvCxnSpPr>
            <p:cNvPr id="4449" name="Google Shape;4449;p75"/>
            <p:cNvCxnSpPr/>
            <p:nvPr/>
          </p:nvCxnSpPr>
          <p:spPr>
            <a:xfrm>
              <a:off x="5279" y="1898"/>
              <a:ext cx="0" cy="50"/>
            </a:xfrm>
            <a:prstGeom prst="straightConnector1">
              <a:avLst/>
            </a:prstGeom>
            <a:noFill/>
            <a:ln cap="flat" cmpd="sng" w="12700">
              <a:solidFill>
                <a:srgbClr val="000000"/>
              </a:solidFill>
              <a:prstDash val="solid"/>
              <a:round/>
              <a:headEnd len="med" w="med" type="none"/>
              <a:tailEnd len="med" w="med" type="none"/>
            </a:ln>
          </p:spPr>
        </p:cxnSp>
        <p:sp>
          <p:nvSpPr>
            <p:cNvPr id="4450" name="Google Shape;4450;p75"/>
            <p:cNvSpPr/>
            <p:nvPr/>
          </p:nvSpPr>
          <p:spPr>
            <a:xfrm>
              <a:off x="4966" y="1898"/>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451" name="Google Shape;4451;p75"/>
            <p:cNvSpPr/>
            <p:nvPr/>
          </p:nvSpPr>
          <p:spPr>
            <a:xfrm>
              <a:off x="4963" y="18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52" name="Google Shape;4452;p75"/>
            <p:cNvSpPr/>
            <p:nvPr/>
          </p:nvSpPr>
          <p:spPr>
            <a:xfrm>
              <a:off x="4557" y="1647"/>
              <a:ext cx="1" cy="522"/>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53" name="Google Shape;4453;p75"/>
            <p:cNvSpPr/>
            <p:nvPr/>
          </p:nvSpPr>
          <p:spPr>
            <a:xfrm>
              <a:off x="3864" y="1653"/>
              <a:ext cx="1" cy="537"/>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54" name="Google Shape;4454;p75"/>
            <p:cNvSpPr/>
            <p:nvPr/>
          </p:nvSpPr>
          <p:spPr>
            <a:xfrm>
              <a:off x="4029" y="1638"/>
              <a:ext cx="504" cy="60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55" name="Google Shape;4455;p75"/>
            <p:cNvSpPr/>
            <p:nvPr/>
          </p:nvSpPr>
          <p:spPr>
            <a:xfrm>
              <a:off x="4716" y="1986"/>
              <a:ext cx="366" cy="270"/>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56" name="Google Shape;4456;p75"/>
            <p:cNvSpPr/>
            <p:nvPr/>
          </p:nvSpPr>
          <p:spPr>
            <a:xfrm>
              <a:off x="4035" y="226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57" name="Google Shape;4457;p75"/>
            <p:cNvSpPr/>
            <p:nvPr/>
          </p:nvSpPr>
          <p:spPr>
            <a:xfrm>
              <a:off x="3444" y="1944"/>
              <a:ext cx="276" cy="264"/>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58" name="Google Shape;4458;p75"/>
            <p:cNvSpPr/>
            <p:nvPr/>
          </p:nvSpPr>
          <p:spPr>
            <a:xfrm>
              <a:off x="4029" y="157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59" name="Google Shape;4459;p75"/>
            <p:cNvSpPr/>
            <p:nvPr/>
          </p:nvSpPr>
          <p:spPr>
            <a:xfrm>
              <a:off x="4704" y="1575"/>
              <a:ext cx="396" cy="267"/>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60" name="Google Shape;4460;p75"/>
            <p:cNvSpPr/>
            <p:nvPr/>
          </p:nvSpPr>
          <p:spPr>
            <a:xfrm>
              <a:off x="3387" y="1146"/>
              <a:ext cx="1110" cy="645"/>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grpSp>
          <p:nvGrpSpPr>
            <p:cNvPr id="4461" name="Google Shape;4461;p75"/>
            <p:cNvGrpSpPr/>
            <p:nvPr/>
          </p:nvGrpSpPr>
          <p:grpSpPr>
            <a:xfrm>
              <a:off x="3263" y="1744"/>
              <a:ext cx="245" cy="213"/>
              <a:chOff x="2934" y="2425"/>
              <a:chExt cx="249" cy="213"/>
            </a:xfrm>
          </p:grpSpPr>
          <p:sp>
            <p:nvSpPr>
              <p:cNvPr id="4462" name="Google Shape;4462;p75"/>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63" name="Google Shape;4463;p75"/>
              <p:cNvSpPr txBox="1"/>
              <p:nvPr/>
            </p:nvSpPr>
            <p:spPr>
              <a:xfrm>
                <a:off x="2934" y="2425"/>
                <a:ext cx="249"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4464" name="Google Shape;4464;p75"/>
            <p:cNvGrpSpPr/>
            <p:nvPr/>
          </p:nvGrpSpPr>
          <p:grpSpPr>
            <a:xfrm>
              <a:off x="4437" y="2128"/>
              <a:ext cx="233" cy="213"/>
              <a:chOff x="2939" y="2425"/>
              <a:chExt cx="237" cy="213"/>
            </a:xfrm>
          </p:grpSpPr>
          <p:sp>
            <p:nvSpPr>
              <p:cNvPr id="4465" name="Google Shape;4465;p75"/>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66" name="Google Shape;4466;p75"/>
              <p:cNvSpPr txBox="1"/>
              <p:nvPr/>
            </p:nvSpPr>
            <p:spPr>
              <a:xfrm>
                <a:off x="2939" y="2425"/>
                <a:ext cx="237"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4467" name="Google Shape;4467;p75"/>
            <p:cNvGrpSpPr/>
            <p:nvPr/>
          </p:nvGrpSpPr>
          <p:grpSpPr>
            <a:xfrm>
              <a:off x="3762" y="2095"/>
              <a:ext cx="239" cy="233"/>
              <a:chOff x="2939" y="2395"/>
              <a:chExt cx="240" cy="233"/>
            </a:xfrm>
          </p:grpSpPr>
          <p:sp>
            <p:nvSpPr>
              <p:cNvPr id="4468" name="Google Shape;4468;p75"/>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69" name="Google Shape;4469;p75"/>
              <p:cNvSpPr txBox="1"/>
              <p:nvPr/>
            </p:nvSpPr>
            <p:spPr>
              <a:xfrm>
                <a:off x="2939" y="2395"/>
                <a:ext cx="240"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grpSp>
        <p:grpSp>
          <p:nvGrpSpPr>
            <p:cNvPr id="4470" name="Google Shape;4470;p75"/>
            <p:cNvGrpSpPr/>
            <p:nvPr/>
          </p:nvGrpSpPr>
          <p:grpSpPr>
            <a:xfrm>
              <a:off x="4413" y="1438"/>
              <a:ext cx="279" cy="213"/>
              <a:chOff x="2919" y="2425"/>
              <a:chExt cx="283" cy="213"/>
            </a:xfrm>
          </p:grpSpPr>
          <p:sp>
            <p:nvSpPr>
              <p:cNvPr id="4471" name="Google Shape;4471;p75"/>
              <p:cNvSpPr/>
              <p:nvPr/>
            </p:nvSpPr>
            <p:spPr>
              <a:xfrm>
                <a:off x="2982" y="2490"/>
                <a:ext cx="146"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72" name="Google Shape;4472;p75"/>
              <p:cNvSpPr txBox="1"/>
              <p:nvPr/>
            </p:nvSpPr>
            <p:spPr>
              <a:xfrm>
                <a:off x="2919" y="2425"/>
                <a:ext cx="283"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nvGrpSpPr>
            <p:cNvPr id="4473" name="Google Shape;4473;p75"/>
            <p:cNvGrpSpPr/>
            <p:nvPr/>
          </p:nvGrpSpPr>
          <p:grpSpPr>
            <a:xfrm>
              <a:off x="3747" y="1438"/>
              <a:ext cx="233" cy="213"/>
              <a:chOff x="2939" y="2425"/>
              <a:chExt cx="237" cy="213"/>
            </a:xfrm>
          </p:grpSpPr>
          <p:sp>
            <p:nvSpPr>
              <p:cNvPr id="4474" name="Google Shape;4474;p75"/>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75" name="Google Shape;4475;p75"/>
              <p:cNvSpPr txBox="1"/>
              <p:nvPr/>
            </p:nvSpPr>
            <p:spPr>
              <a:xfrm>
                <a:off x="2939" y="2425"/>
                <a:ext cx="237"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4476" name="Google Shape;4476;p75"/>
            <p:cNvGrpSpPr/>
            <p:nvPr/>
          </p:nvGrpSpPr>
          <p:grpSpPr>
            <a:xfrm>
              <a:off x="5005" y="1756"/>
              <a:ext cx="232" cy="233"/>
              <a:chOff x="2938" y="2395"/>
              <a:chExt cx="235" cy="233"/>
            </a:xfrm>
          </p:grpSpPr>
          <p:sp>
            <p:nvSpPr>
              <p:cNvPr id="4477" name="Google Shape;4477;p75"/>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478" name="Google Shape;4478;p75"/>
              <p:cNvSpPr txBox="1"/>
              <p:nvPr/>
            </p:nvSpPr>
            <p:spPr>
              <a:xfrm>
                <a:off x="2938" y="2395"/>
                <a:ext cx="235"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grpSp>
        <p:sp>
          <p:nvSpPr>
            <p:cNvPr id="4479" name="Google Shape;4479;p75"/>
            <p:cNvSpPr txBox="1"/>
            <p:nvPr/>
          </p:nvSpPr>
          <p:spPr>
            <a:xfrm>
              <a:off x="3477" y="1568"/>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4480" name="Google Shape;4480;p75"/>
            <p:cNvSpPr txBox="1"/>
            <p:nvPr/>
          </p:nvSpPr>
          <p:spPr>
            <a:xfrm>
              <a:off x="3825" y="1787"/>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4481" name="Google Shape;4481;p75"/>
            <p:cNvSpPr txBox="1"/>
            <p:nvPr/>
          </p:nvSpPr>
          <p:spPr>
            <a:xfrm>
              <a:off x="3390" y="2000"/>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4482" name="Google Shape;4482;p75"/>
            <p:cNvSpPr txBox="1"/>
            <p:nvPr/>
          </p:nvSpPr>
          <p:spPr>
            <a:xfrm>
              <a:off x="4209" y="1880"/>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4483" name="Google Shape;4483;p75"/>
            <p:cNvSpPr txBox="1"/>
            <p:nvPr/>
          </p:nvSpPr>
          <p:spPr>
            <a:xfrm>
              <a:off x="4146" y="2234"/>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4484" name="Google Shape;4484;p75"/>
            <p:cNvSpPr txBox="1"/>
            <p:nvPr/>
          </p:nvSpPr>
          <p:spPr>
            <a:xfrm>
              <a:off x="4506" y="1805"/>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4485" name="Google Shape;4485;p75"/>
            <p:cNvSpPr txBox="1"/>
            <p:nvPr/>
          </p:nvSpPr>
          <p:spPr>
            <a:xfrm>
              <a:off x="4866" y="2069"/>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4486" name="Google Shape;4486;p75"/>
            <p:cNvSpPr txBox="1"/>
            <p:nvPr/>
          </p:nvSpPr>
          <p:spPr>
            <a:xfrm>
              <a:off x="4839" y="1532"/>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4487" name="Google Shape;4487;p75"/>
            <p:cNvSpPr txBox="1"/>
            <p:nvPr/>
          </p:nvSpPr>
          <p:spPr>
            <a:xfrm>
              <a:off x="4104" y="1382"/>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4488" name="Google Shape;4488;p75"/>
            <p:cNvSpPr txBox="1"/>
            <p:nvPr/>
          </p:nvSpPr>
          <p:spPr>
            <a:xfrm>
              <a:off x="3753" y="1115"/>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grpSp>
      <p:sp>
        <p:nvSpPr>
          <p:cNvPr id="4489" name="Google Shape;4489;p75"/>
          <p:cNvSpPr txBox="1"/>
          <p:nvPr/>
        </p:nvSpPr>
        <p:spPr>
          <a:xfrm>
            <a:off x="7079359" y="3198952"/>
            <a:ext cx="43313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4,y</a:t>
            </a:r>
            <a:endParaRPr/>
          </a:p>
        </p:txBody>
      </p:sp>
      <p:sp>
        <p:nvSpPr>
          <p:cNvPr id="4490" name="Google Shape;4490;p75"/>
          <p:cNvSpPr txBox="1"/>
          <p:nvPr/>
        </p:nvSpPr>
        <p:spPr>
          <a:xfrm>
            <a:off x="3834103" y="1633417"/>
            <a:ext cx="101502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D(w),p(w)</a:t>
            </a:r>
            <a:endParaRPr/>
          </a:p>
        </p:txBody>
      </p:sp>
      <p:sp>
        <p:nvSpPr>
          <p:cNvPr id="4491" name="Google Shape;4491;p75"/>
          <p:cNvSpPr txBox="1"/>
          <p:nvPr/>
        </p:nvSpPr>
        <p:spPr>
          <a:xfrm>
            <a:off x="7757749" y="2136910"/>
            <a:ext cx="1015021" cy="132343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D(w),p(w)</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5,u</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4,x</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3,y</a:t>
            </a:r>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3,y</a:t>
            </a:r>
            <a:endParaRPr/>
          </a:p>
        </p:txBody>
      </p:sp>
      <p:grpSp>
        <p:nvGrpSpPr>
          <p:cNvPr id="4492" name="Google Shape;4492;p75"/>
          <p:cNvGrpSpPr/>
          <p:nvPr/>
        </p:nvGrpSpPr>
        <p:grpSpPr>
          <a:xfrm>
            <a:off x="4127451" y="2866120"/>
            <a:ext cx="3385036" cy="345366"/>
            <a:chOff x="5503270" y="2866120"/>
            <a:chExt cx="4513382" cy="345366"/>
          </a:xfrm>
        </p:grpSpPr>
        <p:sp>
          <p:nvSpPr>
            <p:cNvPr id="4493" name="Google Shape;4493;p75"/>
            <p:cNvSpPr txBox="1"/>
            <p:nvPr/>
          </p:nvSpPr>
          <p:spPr>
            <a:xfrm>
              <a:off x="9439144" y="2872932"/>
              <a:ext cx="577508"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4,y</a:t>
              </a:r>
              <a:endParaRPr/>
            </a:p>
          </p:txBody>
        </p:sp>
        <p:sp>
          <p:nvSpPr>
            <p:cNvPr id="4494" name="Google Shape;4494;p75"/>
            <p:cNvSpPr txBox="1"/>
            <p:nvPr/>
          </p:nvSpPr>
          <p:spPr>
            <a:xfrm>
              <a:off x="5503270" y="2866120"/>
              <a:ext cx="577508"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3,y</a:t>
              </a:r>
              <a:endParaRPr/>
            </a:p>
          </p:txBody>
        </p:sp>
      </p:grpSp>
      <p:grpSp>
        <p:nvGrpSpPr>
          <p:cNvPr id="4495" name="Google Shape;4495;p75"/>
          <p:cNvGrpSpPr/>
          <p:nvPr/>
        </p:nvGrpSpPr>
        <p:grpSpPr>
          <a:xfrm>
            <a:off x="3155567" y="1951301"/>
            <a:ext cx="4301619" cy="339999"/>
            <a:chOff x="4207423" y="1951300"/>
            <a:chExt cx="5735491" cy="339999"/>
          </a:xfrm>
        </p:grpSpPr>
        <p:sp>
          <p:nvSpPr>
            <p:cNvPr id="4496" name="Google Shape;4496;p75"/>
            <p:cNvSpPr txBox="1"/>
            <p:nvPr/>
          </p:nvSpPr>
          <p:spPr>
            <a:xfrm>
              <a:off x="5514398" y="1951300"/>
              <a:ext cx="59674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5,u</a:t>
              </a:r>
              <a:endParaRPr/>
            </a:p>
          </p:txBody>
        </p:sp>
        <p:sp>
          <p:nvSpPr>
            <p:cNvPr id="4497" name="Google Shape;4497;p75"/>
            <p:cNvSpPr txBox="1"/>
            <p:nvPr/>
          </p:nvSpPr>
          <p:spPr>
            <a:xfrm>
              <a:off x="9491509" y="1975894"/>
              <a:ext cx="451405"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
          <p:nvSpPr>
            <p:cNvPr id="4498" name="Google Shape;4498;p75"/>
            <p:cNvSpPr txBox="1"/>
            <p:nvPr/>
          </p:nvSpPr>
          <p:spPr>
            <a:xfrm>
              <a:off x="8196109" y="1974450"/>
              <a:ext cx="451405"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
          <p:nvSpPr>
            <p:cNvPr id="4499" name="Google Shape;4499;p75"/>
            <p:cNvSpPr txBox="1"/>
            <p:nvPr/>
          </p:nvSpPr>
          <p:spPr>
            <a:xfrm>
              <a:off x="6809797" y="1951300"/>
              <a:ext cx="59674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1,u</a:t>
              </a:r>
              <a:endParaRPr/>
            </a:p>
          </p:txBody>
        </p:sp>
        <p:sp>
          <p:nvSpPr>
            <p:cNvPr id="4500" name="Google Shape;4500;p75"/>
            <p:cNvSpPr txBox="1"/>
            <p:nvPr/>
          </p:nvSpPr>
          <p:spPr>
            <a:xfrm>
              <a:off x="4207423" y="1952745"/>
              <a:ext cx="59674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2,u</a:t>
              </a:r>
              <a:endParaRPr/>
            </a:p>
          </p:txBody>
        </p:sp>
      </p:grpSp>
      <p:grpSp>
        <p:nvGrpSpPr>
          <p:cNvPr id="4501" name="Google Shape;4501;p75"/>
          <p:cNvGrpSpPr/>
          <p:nvPr/>
        </p:nvGrpSpPr>
        <p:grpSpPr>
          <a:xfrm>
            <a:off x="3155567" y="2255617"/>
            <a:ext cx="4301619" cy="354891"/>
            <a:chOff x="4207423" y="2255616"/>
            <a:chExt cx="5735491" cy="354891"/>
          </a:xfrm>
        </p:grpSpPr>
        <p:sp>
          <p:nvSpPr>
            <p:cNvPr id="4502" name="Google Shape;4502;p75"/>
            <p:cNvSpPr txBox="1"/>
            <p:nvPr/>
          </p:nvSpPr>
          <p:spPr>
            <a:xfrm>
              <a:off x="9491509" y="2301914"/>
              <a:ext cx="451405"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
          <p:nvSpPr>
            <p:cNvPr id="4503" name="Google Shape;4503;p75"/>
            <p:cNvSpPr txBox="1"/>
            <p:nvPr/>
          </p:nvSpPr>
          <p:spPr>
            <a:xfrm>
              <a:off x="8161733" y="2260378"/>
              <a:ext cx="571096"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2,x</a:t>
              </a:r>
              <a:endParaRPr/>
            </a:p>
          </p:txBody>
        </p:sp>
        <p:sp>
          <p:nvSpPr>
            <p:cNvPr id="4504" name="Google Shape;4504;p75"/>
            <p:cNvSpPr txBox="1"/>
            <p:nvPr/>
          </p:nvSpPr>
          <p:spPr>
            <a:xfrm>
              <a:off x="5521258" y="2271953"/>
              <a:ext cx="571096"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4,x</a:t>
              </a:r>
              <a:endParaRPr/>
            </a:p>
          </p:txBody>
        </p:sp>
        <p:sp>
          <p:nvSpPr>
            <p:cNvPr id="4505" name="Google Shape;4505;p75"/>
            <p:cNvSpPr txBox="1"/>
            <p:nvPr/>
          </p:nvSpPr>
          <p:spPr>
            <a:xfrm>
              <a:off x="4207423" y="2255616"/>
              <a:ext cx="59674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2,u</a:t>
              </a:r>
              <a:endParaRPr/>
            </a:p>
          </p:txBody>
        </p:sp>
      </p:grpSp>
      <p:grpSp>
        <p:nvGrpSpPr>
          <p:cNvPr id="4506" name="Google Shape;4506;p75"/>
          <p:cNvGrpSpPr/>
          <p:nvPr/>
        </p:nvGrpSpPr>
        <p:grpSpPr>
          <a:xfrm>
            <a:off x="3155567" y="2546912"/>
            <a:ext cx="4356922" cy="366466"/>
            <a:chOff x="4207423" y="2546912"/>
            <a:chExt cx="5809229" cy="366466"/>
          </a:xfrm>
        </p:grpSpPr>
        <p:sp>
          <p:nvSpPr>
            <p:cNvPr id="4507" name="Google Shape;4507;p75"/>
            <p:cNvSpPr txBox="1"/>
            <p:nvPr/>
          </p:nvSpPr>
          <p:spPr>
            <a:xfrm>
              <a:off x="9439144" y="2546912"/>
              <a:ext cx="577508"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4,y</a:t>
              </a:r>
              <a:endParaRPr/>
            </a:p>
          </p:txBody>
        </p:sp>
        <p:sp>
          <p:nvSpPr>
            <p:cNvPr id="4508" name="Google Shape;4508;p75"/>
            <p:cNvSpPr txBox="1"/>
            <p:nvPr/>
          </p:nvSpPr>
          <p:spPr>
            <a:xfrm>
              <a:off x="5514845" y="2574824"/>
              <a:ext cx="577508"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3,y</a:t>
              </a:r>
              <a:endParaRPr/>
            </a:p>
          </p:txBody>
        </p:sp>
        <p:sp>
          <p:nvSpPr>
            <p:cNvPr id="4509" name="Google Shape;4509;p75"/>
            <p:cNvSpPr txBox="1"/>
            <p:nvPr/>
          </p:nvSpPr>
          <p:spPr>
            <a:xfrm>
              <a:off x="4207423" y="2558487"/>
              <a:ext cx="59674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2,u</a:t>
              </a:r>
              <a:endParaRPr/>
            </a:p>
          </p:txBody>
        </p:sp>
      </p:grpSp>
      <p:sp>
        <p:nvSpPr>
          <p:cNvPr id="4510" name="Google Shape;4510;p75"/>
          <p:cNvSpPr txBox="1"/>
          <p:nvPr/>
        </p:nvSpPr>
        <p:spPr>
          <a:xfrm>
            <a:off x="1759369" y="3488080"/>
            <a:ext cx="795410"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uxyvwz</a:t>
            </a:r>
            <a:endParaRPr/>
          </a:p>
        </p:txBody>
      </p:sp>
      <p:sp>
        <p:nvSpPr>
          <p:cNvPr id="4511" name="Google Shape;4511;p75"/>
          <p:cNvSpPr txBox="1"/>
          <p:nvPr/>
        </p:nvSpPr>
        <p:spPr>
          <a:xfrm>
            <a:off x="1851251" y="3178926"/>
            <a:ext cx="713657"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uxyvw</a:t>
            </a:r>
            <a:endParaRPr/>
          </a:p>
        </p:txBody>
      </p:sp>
      <p:sp>
        <p:nvSpPr>
          <p:cNvPr id="4512" name="Google Shape;4512;p75"/>
          <p:cNvSpPr txBox="1"/>
          <p:nvPr/>
        </p:nvSpPr>
        <p:spPr>
          <a:xfrm>
            <a:off x="1991493" y="2856764"/>
            <a:ext cx="56618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uxyv</a:t>
            </a:r>
            <a:endParaRPr/>
          </a:p>
        </p:txBody>
      </p:sp>
      <p:sp>
        <p:nvSpPr>
          <p:cNvPr id="4513" name="Google Shape;4513;p75"/>
          <p:cNvSpPr txBox="1"/>
          <p:nvPr/>
        </p:nvSpPr>
        <p:spPr>
          <a:xfrm>
            <a:off x="2077233" y="2546463"/>
            <a:ext cx="473206"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uxy</a:t>
            </a:r>
            <a:endParaRPr/>
          </a:p>
        </p:txBody>
      </p:sp>
      <p:sp>
        <p:nvSpPr>
          <p:cNvPr id="4514" name="Google Shape;4514;p75"/>
          <p:cNvSpPr txBox="1"/>
          <p:nvPr/>
        </p:nvSpPr>
        <p:spPr>
          <a:xfrm>
            <a:off x="2180336" y="2241520"/>
            <a:ext cx="380232"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ux</a:t>
            </a:r>
            <a:endParaRPr/>
          </a:p>
        </p:txBody>
      </p:sp>
      <p:sp>
        <p:nvSpPr>
          <p:cNvPr id="4515" name="Google Shape;4515;p75"/>
          <p:cNvSpPr txBox="1"/>
          <p:nvPr/>
        </p:nvSpPr>
        <p:spPr>
          <a:xfrm>
            <a:off x="2265070" y="1941646"/>
            <a:ext cx="292067"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a:t>
            </a:r>
            <a:endParaRPr/>
          </a:p>
        </p:txBody>
      </p:sp>
      <p:cxnSp>
        <p:nvCxnSpPr>
          <p:cNvPr id="4516" name="Google Shape;4516;p75"/>
          <p:cNvCxnSpPr/>
          <p:nvPr/>
        </p:nvCxnSpPr>
        <p:spPr>
          <a:xfrm>
            <a:off x="1279573" y="2303362"/>
            <a:ext cx="6172200" cy="0"/>
          </a:xfrm>
          <a:prstGeom prst="straightConnector1">
            <a:avLst/>
          </a:prstGeom>
          <a:noFill/>
          <a:ln cap="flat" cmpd="sng" w="12700">
            <a:solidFill>
              <a:srgbClr val="A5A5A5"/>
            </a:solidFill>
            <a:prstDash val="solid"/>
            <a:round/>
            <a:headEnd len="sm" w="sm" type="none"/>
            <a:tailEnd len="sm" w="sm" type="none"/>
          </a:ln>
        </p:spPr>
      </p:cxnSp>
      <p:cxnSp>
        <p:nvCxnSpPr>
          <p:cNvPr id="4517" name="Google Shape;4517;p75"/>
          <p:cNvCxnSpPr/>
          <p:nvPr/>
        </p:nvCxnSpPr>
        <p:spPr>
          <a:xfrm>
            <a:off x="1286237" y="2606233"/>
            <a:ext cx="6172200" cy="0"/>
          </a:xfrm>
          <a:prstGeom prst="straightConnector1">
            <a:avLst/>
          </a:prstGeom>
          <a:noFill/>
          <a:ln cap="flat" cmpd="sng" w="12700">
            <a:solidFill>
              <a:srgbClr val="A5A5A5"/>
            </a:solidFill>
            <a:prstDash val="solid"/>
            <a:round/>
            <a:headEnd len="sm" w="sm" type="none"/>
            <a:tailEnd len="sm" w="sm" type="none"/>
          </a:ln>
        </p:spPr>
      </p:cxnSp>
      <p:cxnSp>
        <p:nvCxnSpPr>
          <p:cNvPr id="4518" name="Google Shape;4518;p75"/>
          <p:cNvCxnSpPr/>
          <p:nvPr/>
        </p:nvCxnSpPr>
        <p:spPr>
          <a:xfrm>
            <a:off x="1289438" y="2913722"/>
            <a:ext cx="6172200" cy="0"/>
          </a:xfrm>
          <a:prstGeom prst="straightConnector1">
            <a:avLst/>
          </a:prstGeom>
          <a:noFill/>
          <a:ln cap="flat" cmpd="sng" w="12700">
            <a:solidFill>
              <a:srgbClr val="A5A5A5"/>
            </a:solidFill>
            <a:prstDash val="solid"/>
            <a:round/>
            <a:headEnd len="sm" w="sm" type="none"/>
            <a:tailEnd len="sm" w="sm" type="none"/>
          </a:ln>
        </p:spPr>
      </p:cxnSp>
      <p:cxnSp>
        <p:nvCxnSpPr>
          <p:cNvPr id="4519" name="Google Shape;4519;p75"/>
          <p:cNvCxnSpPr/>
          <p:nvPr/>
        </p:nvCxnSpPr>
        <p:spPr>
          <a:xfrm>
            <a:off x="1289176" y="3225829"/>
            <a:ext cx="6172200" cy="0"/>
          </a:xfrm>
          <a:prstGeom prst="straightConnector1">
            <a:avLst/>
          </a:prstGeom>
          <a:noFill/>
          <a:ln cap="flat" cmpd="sng" w="12700">
            <a:solidFill>
              <a:srgbClr val="A5A5A5"/>
            </a:solidFill>
            <a:prstDash val="solid"/>
            <a:round/>
            <a:headEnd len="sm" w="sm" type="none"/>
            <a:tailEnd len="sm" w="sm" type="none"/>
          </a:ln>
        </p:spPr>
      </p:cxnSp>
      <p:cxnSp>
        <p:nvCxnSpPr>
          <p:cNvPr id="4520" name="Google Shape;4520;p75"/>
          <p:cNvCxnSpPr/>
          <p:nvPr/>
        </p:nvCxnSpPr>
        <p:spPr>
          <a:xfrm>
            <a:off x="1295840" y="3565644"/>
            <a:ext cx="6172200" cy="0"/>
          </a:xfrm>
          <a:prstGeom prst="straightConnector1">
            <a:avLst/>
          </a:prstGeom>
          <a:noFill/>
          <a:ln cap="flat" cmpd="sng" w="12700">
            <a:solidFill>
              <a:srgbClr val="A5A5A5"/>
            </a:solidFill>
            <a:prstDash val="solid"/>
            <a:round/>
            <a:headEnd len="sm" w="sm" type="none"/>
            <a:tailEnd len="sm" w="sm" type="none"/>
          </a:ln>
        </p:spPr>
      </p:cxnSp>
      <p:sp>
        <p:nvSpPr>
          <p:cNvPr id="4521" name="Google Shape;4521;p75"/>
          <p:cNvSpPr txBox="1"/>
          <p:nvPr/>
        </p:nvSpPr>
        <p:spPr>
          <a:xfrm>
            <a:off x="3307465" y="1342663"/>
            <a:ext cx="27764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v</a:t>
            </a:r>
            <a:endParaRPr/>
          </a:p>
        </p:txBody>
      </p:sp>
      <p:sp>
        <p:nvSpPr>
          <p:cNvPr id="4522" name="Google Shape;4522;p75"/>
          <p:cNvSpPr txBox="1"/>
          <p:nvPr/>
        </p:nvSpPr>
        <p:spPr>
          <a:xfrm>
            <a:off x="4263824" y="1337058"/>
            <a:ext cx="33214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w</a:t>
            </a:r>
            <a:endParaRPr/>
          </a:p>
        </p:txBody>
      </p:sp>
      <p:sp>
        <p:nvSpPr>
          <p:cNvPr id="4523" name="Google Shape;4523;p75"/>
          <p:cNvSpPr txBox="1"/>
          <p:nvPr/>
        </p:nvSpPr>
        <p:spPr>
          <a:xfrm>
            <a:off x="5246227" y="1331453"/>
            <a:ext cx="2728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x</a:t>
            </a:r>
            <a:endParaRPr/>
          </a:p>
        </p:txBody>
      </p:sp>
      <p:sp>
        <p:nvSpPr>
          <p:cNvPr id="4524" name="Google Shape;4524;p75"/>
          <p:cNvSpPr txBox="1"/>
          <p:nvPr/>
        </p:nvSpPr>
        <p:spPr>
          <a:xfrm>
            <a:off x="6245992" y="1337423"/>
            <a:ext cx="27764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y</a:t>
            </a:r>
            <a:endParaRPr/>
          </a:p>
        </p:txBody>
      </p:sp>
      <p:sp>
        <p:nvSpPr>
          <p:cNvPr id="4525" name="Google Shape;4525;p75"/>
          <p:cNvSpPr txBox="1"/>
          <p:nvPr/>
        </p:nvSpPr>
        <p:spPr>
          <a:xfrm>
            <a:off x="7193669" y="1354968"/>
            <a:ext cx="26642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z</a:t>
            </a:r>
            <a:endParaRPr/>
          </a:p>
        </p:txBody>
      </p:sp>
      <p:grpSp>
        <p:nvGrpSpPr>
          <p:cNvPr id="4526" name="Google Shape;4526;p75"/>
          <p:cNvGrpSpPr/>
          <p:nvPr/>
        </p:nvGrpSpPr>
        <p:grpSpPr>
          <a:xfrm>
            <a:off x="2339616" y="1398905"/>
            <a:ext cx="3245170" cy="1233760"/>
            <a:chOff x="3104054" y="1398906"/>
            <a:chExt cx="4326893" cy="1233760"/>
          </a:xfrm>
        </p:grpSpPr>
        <p:grpSp>
          <p:nvGrpSpPr>
            <p:cNvPr id="4527" name="Google Shape;4527;p75"/>
            <p:cNvGrpSpPr/>
            <p:nvPr/>
          </p:nvGrpSpPr>
          <p:grpSpPr>
            <a:xfrm>
              <a:off x="3104054" y="1398906"/>
              <a:ext cx="4196366" cy="1233760"/>
              <a:chOff x="239710" y="526192"/>
              <a:chExt cx="4196366" cy="1233760"/>
            </a:xfrm>
          </p:grpSpPr>
          <p:sp>
            <p:nvSpPr>
              <p:cNvPr id="4528" name="Google Shape;4528;p75"/>
              <p:cNvSpPr/>
              <p:nvPr/>
            </p:nvSpPr>
            <p:spPr>
              <a:xfrm>
                <a:off x="4120980" y="526192"/>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529" name="Google Shape;4529;p75"/>
              <p:cNvCxnSpPr>
                <a:stCxn id="4528" idx="4"/>
                <a:endCxn id="4530" idx="6"/>
              </p:cNvCxnSpPr>
              <p:nvPr/>
            </p:nvCxnSpPr>
            <p:spPr>
              <a:xfrm flipH="1">
                <a:off x="542028" y="821724"/>
                <a:ext cx="3736500" cy="790500"/>
              </a:xfrm>
              <a:prstGeom prst="straightConnector1">
                <a:avLst/>
              </a:prstGeom>
              <a:noFill/>
              <a:ln cap="flat" cmpd="sng" w="15875">
                <a:solidFill>
                  <a:srgbClr val="FF0000"/>
                </a:solidFill>
                <a:prstDash val="solid"/>
                <a:round/>
                <a:headEnd len="sm" w="sm" type="none"/>
                <a:tailEnd len="med" w="med" type="triangle"/>
              </a:ln>
            </p:spPr>
          </p:cxnSp>
          <p:sp>
            <p:nvSpPr>
              <p:cNvPr id="4530" name="Google Shape;4530;p75"/>
              <p:cNvSpPr/>
              <p:nvPr/>
            </p:nvSpPr>
            <p:spPr>
              <a:xfrm>
                <a:off x="239710" y="1464420"/>
                <a:ext cx="302217"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531" name="Google Shape;4531;p75"/>
            <p:cNvSpPr/>
            <p:nvPr/>
          </p:nvSpPr>
          <p:spPr>
            <a:xfrm>
              <a:off x="6828095" y="2025569"/>
              <a:ext cx="602852" cy="30197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cxnSp>
          <p:nvCxnSpPr>
            <p:cNvPr id="4532" name="Google Shape;4532;p75"/>
            <p:cNvCxnSpPr>
              <a:stCxn id="4531" idx="0"/>
            </p:cNvCxnSpPr>
            <p:nvPr/>
          </p:nvCxnSpPr>
          <p:spPr>
            <a:xfrm flipH="1" rot="10800000">
              <a:off x="7129521" y="1638269"/>
              <a:ext cx="600" cy="387300"/>
            </a:xfrm>
            <a:prstGeom prst="straightConnector1">
              <a:avLst/>
            </a:prstGeom>
            <a:noFill/>
            <a:ln cap="flat" cmpd="sng" w="19050">
              <a:solidFill>
                <a:srgbClr val="FF0000"/>
              </a:solidFill>
              <a:prstDash val="solid"/>
              <a:round/>
              <a:headEnd len="sm" w="sm" type="none"/>
              <a:tailEnd len="med" w="med" type="triangle"/>
            </a:ln>
          </p:spPr>
        </p:cxnSp>
      </p:grpSp>
      <p:grpSp>
        <p:nvGrpSpPr>
          <p:cNvPr id="4533" name="Google Shape;4533;p75"/>
          <p:cNvGrpSpPr/>
          <p:nvPr/>
        </p:nvGrpSpPr>
        <p:grpSpPr>
          <a:xfrm>
            <a:off x="2338168" y="1389255"/>
            <a:ext cx="4260849" cy="1534706"/>
            <a:chOff x="1772965" y="1097960"/>
            <a:chExt cx="5681132" cy="1534706"/>
          </a:xfrm>
        </p:grpSpPr>
        <p:grpSp>
          <p:nvGrpSpPr>
            <p:cNvPr id="4534" name="Google Shape;4534;p75"/>
            <p:cNvGrpSpPr/>
            <p:nvPr/>
          </p:nvGrpSpPr>
          <p:grpSpPr>
            <a:xfrm>
              <a:off x="1772965" y="1097960"/>
              <a:ext cx="5539030" cy="1534706"/>
              <a:chOff x="-1091379" y="225246"/>
              <a:chExt cx="5539030" cy="1534706"/>
            </a:xfrm>
          </p:grpSpPr>
          <p:sp>
            <p:nvSpPr>
              <p:cNvPr id="4535" name="Google Shape;4535;p75"/>
              <p:cNvSpPr/>
              <p:nvPr/>
            </p:nvSpPr>
            <p:spPr>
              <a:xfrm>
                <a:off x="4132555" y="225246"/>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536" name="Google Shape;4536;p75"/>
              <p:cNvCxnSpPr>
                <a:stCxn id="4535" idx="4"/>
                <a:endCxn id="4537" idx="6"/>
              </p:cNvCxnSpPr>
              <p:nvPr/>
            </p:nvCxnSpPr>
            <p:spPr>
              <a:xfrm flipH="1">
                <a:off x="-789197" y="520778"/>
                <a:ext cx="5079300" cy="1091400"/>
              </a:xfrm>
              <a:prstGeom prst="straightConnector1">
                <a:avLst/>
              </a:prstGeom>
              <a:noFill/>
              <a:ln cap="flat" cmpd="sng" w="15875">
                <a:solidFill>
                  <a:srgbClr val="FF0000"/>
                </a:solidFill>
                <a:prstDash val="solid"/>
                <a:round/>
                <a:headEnd len="sm" w="sm" type="none"/>
                <a:tailEnd len="med" w="med" type="triangle"/>
              </a:ln>
            </p:spPr>
          </p:cxnSp>
          <p:sp>
            <p:nvSpPr>
              <p:cNvPr id="4537" name="Google Shape;4537;p75"/>
              <p:cNvSpPr/>
              <p:nvPr/>
            </p:nvSpPr>
            <p:spPr>
              <a:xfrm>
                <a:off x="-1091379" y="1464420"/>
                <a:ext cx="302217"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538" name="Google Shape;4538;p75"/>
            <p:cNvSpPr/>
            <p:nvPr/>
          </p:nvSpPr>
          <p:spPr>
            <a:xfrm>
              <a:off x="6851245" y="2025569"/>
              <a:ext cx="602852" cy="30197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cxnSp>
          <p:nvCxnSpPr>
            <p:cNvPr id="4539" name="Google Shape;4539;p75"/>
            <p:cNvCxnSpPr>
              <a:stCxn id="4538" idx="0"/>
              <a:endCxn id="4535" idx="4"/>
            </p:cNvCxnSpPr>
            <p:nvPr/>
          </p:nvCxnSpPr>
          <p:spPr>
            <a:xfrm flipH="1" rot="10800000">
              <a:off x="7152671" y="1393469"/>
              <a:ext cx="1800" cy="632100"/>
            </a:xfrm>
            <a:prstGeom prst="straightConnector1">
              <a:avLst/>
            </a:prstGeom>
            <a:noFill/>
            <a:ln cap="flat" cmpd="sng" w="19050">
              <a:solidFill>
                <a:srgbClr val="FF0000"/>
              </a:solidFill>
              <a:prstDash val="solid"/>
              <a:round/>
              <a:headEnd len="sm" w="sm" type="none"/>
              <a:tailEnd len="med" w="med" type="triangle"/>
            </a:ln>
          </p:spPr>
        </p:cxnSp>
      </p:grpSp>
      <p:grpSp>
        <p:nvGrpSpPr>
          <p:cNvPr id="4540" name="Google Shape;4540;p75"/>
          <p:cNvGrpSpPr/>
          <p:nvPr/>
        </p:nvGrpSpPr>
        <p:grpSpPr>
          <a:xfrm>
            <a:off x="2331892" y="1412218"/>
            <a:ext cx="1309679" cy="1817119"/>
            <a:chOff x="5709634" y="1003247"/>
            <a:chExt cx="1746239" cy="1817119"/>
          </a:xfrm>
        </p:grpSpPr>
        <p:grpSp>
          <p:nvGrpSpPr>
            <p:cNvPr id="4541" name="Google Shape;4541;p75"/>
            <p:cNvGrpSpPr/>
            <p:nvPr/>
          </p:nvGrpSpPr>
          <p:grpSpPr>
            <a:xfrm>
              <a:off x="5709634" y="1003247"/>
              <a:ext cx="1602361" cy="1817119"/>
              <a:chOff x="2845290" y="130533"/>
              <a:chExt cx="1602361" cy="1817119"/>
            </a:xfrm>
          </p:grpSpPr>
          <p:sp>
            <p:nvSpPr>
              <p:cNvPr id="4542" name="Google Shape;4542;p75"/>
              <p:cNvSpPr/>
              <p:nvPr/>
            </p:nvSpPr>
            <p:spPr>
              <a:xfrm>
                <a:off x="4132555" y="130533"/>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543" name="Google Shape;4543;p75"/>
              <p:cNvCxnSpPr>
                <a:stCxn id="4542" idx="4"/>
                <a:endCxn id="4544" idx="6"/>
              </p:cNvCxnSpPr>
              <p:nvPr/>
            </p:nvCxnSpPr>
            <p:spPr>
              <a:xfrm flipH="1">
                <a:off x="3147403" y="426065"/>
                <a:ext cx="1142700" cy="1373700"/>
              </a:xfrm>
              <a:prstGeom prst="straightConnector1">
                <a:avLst/>
              </a:prstGeom>
              <a:noFill/>
              <a:ln cap="flat" cmpd="sng" w="15875">
                <a:solidFill>
                  <a:srgbClr val="FF0000"/>
                </a:solidFill>
                <a:prstDash val="solid"/>
                <a:round/>
                <a:headEnd len="sm" w="sm" type="none"/>
                <a:tailEnd len="med" w="med" type="triangle"/>
              </a:ln>
            </p:spPr>
          </p:cxnSp>
          <p:sp>
            <p:nvSpPr>
              <p:cNvPr id="4544" name="Google Shape;4544;p75"/>
              <p:cNvSpPr/>
              <p:nvPr/>
            </p:nvSpPr>
            <p:spPr>
              <a:xfrm>
                <a:off x="2845290" y="1652120"/>
                <a:ext cx="302217"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545" name="Google Shape;4545;p75"/>
            <p:cNvSpPr/>
            <p:nvPr/>
          </p:nvSpPr>
          <p:spPr>
            <a:xfrm>
              <a:off x="6853021" y="2199189"/>
              <a:ext cx="602852" cy="30197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cxnSp>
          <p:nvCxnSpPr>
            <p:cNvPr id="4546" name="Google Shape;4546;p75"/>
            <p:cNvCxnSpPr>
              <a:stCxn id="4545" idx="0"/>
              <a:endCxn id="4542" idx="4"/>
            </p:cNvCxnSpPr>
            <p:nvPr/>
          </p:nvCxnSpPr>
          <p:spPr>
            <a:xfrm rot="10800000">
              <a:off x="7154447" y="1298889"/>
              <a:ext cx="0" cy="900300"/>
            </a:xfrm>
            <a:prstGeom prst="straightConnector1">
              <a:avLst/>
            </a:prstGeom>
            <a:noFill/>
            <a:ln cap="flat" cmpd="sng" w="19050">
              <a:solidFill>
                <a:srgbClr val="FF0000"/>
              </a:solidFill>
              <a:prstDash val="solid"/>
              <a:round/>
              <a:headEnd len="sm" w="sm" type="none"/>
              <a:tailEnd len="med" w="med" type="triangle"/>
            </a:ln>
          </p:spPr>
        </p:cxnSp>
      </p:grpSp>
      <p:grpSp>
        <p:nvGrpSpPr>
          <p:cNvPr id="4547" name="Google Shape;4547;p75"/>
          <p:cNvGrpSpPr/>
          <p:nvPr/>
        </p:nvGrpSpPr>
        <p:grpSpPr>
          <a:xfrm>
            <a:off x="2312125" y="1400643"/>
            <a:ext cx="2298941" cy="2136777"/>
            <a:chOff x="4423568" y="495889"/>
            <a:chExt cx="3065254" cy="2136777"/>
          </a:xfrm>
        </p:grpSpPr>
        <p:grpSp>
          <p:nvGrpSpPr>
            <p:cNvPr id="4548" name="Google Shape;4548;p75"/>
            <p:cNvGrpSpPr/>
            <p:nvPr/>
          </p:nvGrpSpPr>
          <p:grpSpPr>
            <a:xfrm>
              <a:off x="4423568" y="495889"/>
              <a:ext cx="2923151" cy="2136777"/>
              <a:chOff x="1559224" y="-376825"/>
              <a:chExt cx="2923151" cy="2136777"/>
            </a:xfrm>
          </p:grpSpPr>
          <p:sp>
            <p:nvSpPr>
              <p:cNvPr id="4549" name="Google Shape;4549;p75"/>
              <p:cNvSpPr/>
              <p:nvPr/>
            </p:nvSpPr>
            <p:spPr>
              <a:xfrm>
                <a:off x="4167279" y="-376825"/>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550" name="Google Shape;4550;p75"/>
              <p:cNvCxnSpPr>
                <a:stCxn id="4549" idx="4"/>
                <a:endCxn id="4551" idx="6"/>
              </p:cNvCxnSpPr>
              <p:nvPr/>
            </p:nvCxnSpPr>
            <p:spPr>
              <a:xfrm flipH="1">
                <a:off x="1861527" y="-81293"/>
                <a:ext cx="2463300" cy="1693500"/>
              </a:xfrm>
              <a:prstGeom prst="straightConnector1">
                <a:avLst/>
              </a:prstGeom>
              <a:noFill/>
              <a:ln cap="flat" cmpd="sng" w="15875">
                <a:solidFill>
                  <a:srgbClr val="FF0000"/>
                </a:solidFill>
                <a:prstDash val="solid"/>
                <a:round/>
                <a:headEnd len="sm" w="sm" type="none"/>
                <a:tailEnd len="med" w="med" type="triangle"/>
              </a:ln>
            </p:spPr>
          </p:cxnSp>
          <p:sp>
            <p:nvSpPr>
              <p:cNvPr id="4551" name="Google Shape;4551;p75"/>
              <p:cNvSpPr/>
              <p:nvPr/>
            </p:nvSpPr>
            <p:spPr>
              <a:xfrm>
                <a:off x="1559224" y="1464420"/>
                <a:ext cx="302217"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552" name="Google Shape;4552;p75"/>
            <p:cNvSpPr/>
            <p:nvPr/>
          </p:nvSpPr>
          <p:spPr>
            <a:xfrm>
              <a:off x="6885970" y="2025569"/>
              <a:ext cx="602852" cy="30197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cxnSp>
          <p:nvCxnSpPr>
            <p:cNvPr id="4553" name="Google Shape;4553;p75"/>
            <p:cNvCxnSpPr>
              <a:stCxn id="4552" idx="0"/>
              <a:endCxn id="4549" idx="4"/>
            </p:cNvCxnSpPr>
            <p:nvPr/>
          </p:nvCxnSpPr>
          <p:spPr>
            <a:xfrm flipH="1" rot="10800000">
              <a:off x="7187396" y="791369"/>
              <a:ext cx="1800" cy="1234200"/>
            </a:xfrm>
            <a:prstGeom prst="straightConnector1">
              <a:avLst/>
            </a:prstGeom>
            <a:noFill/>
            <a:ln cap="flat" cmpd="sng" w="19050">
              <a:solidFill>
                <a:srgbClr val="FF0000"/>
              </a:solidFill>
              <a:prstDash val="solid"/>
              <a:round/>
              <a:headEnd len="sm" w="sm" type="none"/>
              <a:tailEnd len="med" w="med" type="triangle"/>
            </a:ln>
          </p:spPr>
        </p:cxnSp>
      </p:grpSp>
      <p:grpSp>
        <p:nvGrpSpPr>
          <p:cNvPr id="4554" name="Google Shape;4554;p75"/>
          <p:cNvGrpSpPr/>
          <p:nvPr/>
        </p:nvGrpSpPr>
        <p:grpSpPr>
          <a:xfrm>
            <a:off x="2313573" y="1437297"/>
            <a:ext cx="5217092" cy="2426144"/>
            <a:chOff x="534474" y="495889"/>
            <a:chExt cx="6956123" cy="2426144"/>
          </a:xfrm>
        </p:grpSpPr>
        <p:grpSp>
          <p:nvGrpSpPr>
            <p:cNvPr id="4555" name="Google Shape;4555;p75"/>
            <p:cNvGrpSpPr/>
            <p:nvPr/>
          </p:nvGrpSpPr>
          <p:grpSpPr>
            <a:xfrm>
              <a:off x="534474" y="495889"/>
              <a:ext cx="6812245" cy="2426144"/>
              <a:chOff x="-2329870" y="-376825"/>
              <a:chExt cx="6812245" cy="2426144"/>
            </a:xfrm>
          </p:grpSpPr>
          <p:sp>
            <p:nvSpPr>
              <p:cNvPr id="4556" name="Google Shape;4556;p75"/>
              <p:cNvSpPr/>
              <p:nvPr/>
            </p:nvSpPr>
            <p:spPr>
              <a:xfrm>
                <a:off x="4167279" y="-376825"/>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557" name="Google Shape;4557;p75"/>
              <p:cNvCxnSpPr>
                <a:stCxn id="4556" idx="4"/>
                <a:endCxn id="4558" idx="6"/>
              </p:cNvCxnSpPr>
              <p:nvPr/>
            </p:nvCxnSpPr>
            <p:spPr>
              <a:xfrm flipH="1">
                <a:off x="-2027673" y="-81293"/>
                <a:ext cx="6352500" cy="1982700"/>
              </a:xfrm>
              <a:prstGeom prst="straightConnector1">
                <a:avLst/>
              </a:prstGeom>
              <a:noFill/>
              <a:ln cap="flat" cmpd="sng" w="15875">
                <a:solidFill>
                  <a:srgbClr val="FF0000"/>
                </a:solidFill>
                <a:prstDash val="solid"/>
                <a:round/>
                <a:headEnd len="sm" w="sm" type="none"/>
                <a:tailEnd len="med" w="med" type="triangle"/>
              </a:ln>
            </p:spPr>
          </p:cxnSp>
          <p:sp>
            <p:nvSpPr>
              <p:cNvPr id="4558" name="Google Shape;4558;p75"/>
              <p:cNvSpPr/>
              <p:nvPr/>
            </p:nvSpPr>
            <p:spPr>
              <a:xfrm>
                <a:off x="-2329870" y="1753787"/>
                <a:ext cx="302217"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559" name="Google Shape;4559;p75"/>
            <p:cNvSpPr/>
            <p:nvPr/>
          </p:nvSpPr>
          <p:spPr>
            <a:xfrm>
              <a:off x="6887745" y="2326511"/>
              <a:ext cx="602852" cy="30197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cxnSp>
          <p:nvCxnSpPr>
            <p:cNvPr id="4560" name="Google Shape;4560;p75"/>
            <p:cNvCxnSpPr>
              <a:stCxn id="4559" idx="0"/>
              <a:endCxn id="4556" idx="4"/>
            </p:cNvCxnSpPr>
            <p:nvPr/>
          </p:nvCxnSpPr>
          <p:spPr>
            <a:xfrm rot="10800000">
              <a:off x="7189171" y="791411"/>
              <a:ext cx="0" cy="1535100"/>
            </a:xfrm>
            <a:prstGeom prst="straightConnector1">
              <a:avLst/>
            </a:prstGeom>
            <a:noFill/>
            <a:ln cap="flat" cmpd="sng" w="19050">
              <a:solidFill>
                <a:srgbClr val="FF0000"/>
              </a:solidFill>
              <a:prstDash val="solid"/>
              <a:round/>
              <a:headEnd len="sm" w="sm" type="none"/>
              <a:tailEnd len="med" w="med" type="triangle"/>
            </a:ln>
          </p:spPr>
        </p:cxnSp>
      </p:grpSp>
      <p:cxnSp>
        <p:nvCxnSpPr>
          <p:cNvPr id="4561" name="Google Shape;4561;p75"/>
          <p:cNvCxnSpPr>
            <a:endCxn id="4431" idx="2"/>
          </p:cNvCxnSpPr>
          <p:nvPr/>
        </p:nvCxnSpPr>
        <p:spPr>
          <a:xfrm>
            <a:off x="1468144" y="5544373"/>
            <a:ext cx="329700" cy="428700"/>
          </a:xfrm>
          <a:prstGeom prst="straightConnector1">
            <a:avLst/>
          </a:prstGeom>
          <a:noFill/>
          <a:ln cap="flat" cmpd="sng" w="31750">
            <a:solidFill>
              <a:srgbClr val="FF0000"/>
            </a:solidFill>
            <a:prstDash val="solid"/>
            <a:round/>
            <a:headEnd len="sm" w="sm" type="none"/>
            <a:tailEnd len="med" w="med" type="triangle"/>
          </a:ln>
        </p:spPr>
      </p:cxnSp>
      <p:cxnSp>
        <p:nvCxnSpPr>
          <p:cNvPr id="4562" name="Google Shape;4562;p75"/>
          <p:cNvCxnSpPr>
            <a:endCxn id="4442" idx="2"/>
          </p:cNvCxnSpPr>
          <p:nvPr/>
        </p:nvCxnSpPr>
        <p:spPr>
          <a:xfrm>
            <a:off x="2181656" y="6055373"/>
            <a:ext cx="440100" cy="6600"/>
          </a:xfrm>
          <a:prstGeom prst="straightConnector1">
            <a:avLst/>
          </a:prstGeom>
          <a:noFill/>
          <a:ln cap="flat" cmpd="sng" w="31750">
            <a:solidFill>
              <a:srgbClr val="FF0000"/>
            </a:solidFill>
            <a:prstDash val="solid"/>
            <a:round/>
            <a:headEnd len="sm" w="sm" type="none"/>
            <a:tailEnd len="med" w="med" type="triangle"/>
          </a:ln>
        </p:spPr>
      </p:cxnSp>
      <p:cxnSp>
        <p:nvCxnSpPr>
          <p:cNvPr id="4563" name="Google Shape;4563;p75"/>
          <p:cNvCxnSpPr>
            <a:stCxn id="4426" idx="7"/>
          </p:cNvCxnSpPr>
          <p:nvPr/>
        </p:nvCxnSpPr>
        <p:spPr>
          <a:xfrm flipH="1" rot="10800000">
            <a:off x="1551577" y="5023390"/>
            <a:ext cx="376800" cy="282000"/>
          </a:xfrm>
          <a:prstGeom prst="straightConnector1">
            <a:avLst/>
          </a:prstGeom>
          <a:noFill/>
          <a:ln cap="flat" cmpd="sng" w="31750">
            <a:solidFill>
              <a:srgbClr val="FF0000"/>
            </a:solidFill>
            <a:prstDash val="solid"/>
            <a:round/>
            <a:headEnd len="sm" w="sm" type="none"/>
            <a:tailEnd len="med" w="med" type="triangle"/>
          </a:ln>
        </p:spPr>
      </p:cxnSp>
      <p:cxnSp>
        <p:nvCxnSpPr>
          <p:cNvPr id="4564" name="Google Shape;4564;p75"/>
          <p:cNvCxnSpPr/>
          <p:nvPr/>
        </p:nvCxnSpPr>
        <p:spPr>
          <a:xfrm rot="10800000">
            <a:off x="2808009" y="4988689"/>
            <a:ext cx="0" cy="883534"/>
          </a:xfrm>
          <a:prstGeom prst="straightConnector1">
            <a:avLst/>
          </a:prstGeom>
          <a:noFill/>
          <a:ln cap="flat" cmpd="sng" w="31750">
            <a:solidFill>
              <a:srgbClr val="FF0000"/>
            </a:solidFill>
            <a:prstDash val="solid"/>
            <a:round/>
            <a:headEnd len="sm" w="sm" type="none"/>
            <a:tailEnd len="med" w="med" type="triangle"/>
          </a:ln>
        </p:spPr>
      </p:cxnSp>
      <p:cxnSp>
        <p:nvCxnSpPr>
          <p:cNvPr id="4565" name="Google Shape;4565;p75"/>
          <p:cNvCxnSpPr/>
          <p:nvPr/>
        </p:nvCxnSpPr>
        <p:spPr>
          <a:xfrm flipH="1" rot="10800000">
            <a:off x="3005484" y="5577069"/>
            <a:ext cx="455048" cy="448060"/>
          </a:xfrm>
          <a:prstGeom prst="straightConnector1">
            <a:avLst/>
          </a:prstGeom>
          <a:noFill/>
          <a:ln cap="flat" cmpd="sng" w="31750">
            <a:solidFill>
              <a:srgbClr val="FF0000"/>
            </a:solidFill>
            <a:prstDash val="solid"/>
            <a:round/>
            <a:headEnd len="sm" w="sm" type="none"/>
            <a:tailEnd len="med" w="med" type="triangle"/>
          </a:ln>
        </p:spPr>
      </p:cxnSp>
      <p:sp>
        <p:nvSpPr>
          <p:cNvPr id="4566" name="Google Shape;4566;p75"/>
          <p:cNvSpPr txBox="1"/>
          <p:nvPr/>
        </p:nvSpPr>
        <p:spPr>
          <a:xfrm>
            <a:off x="4356179" y="4463262"/>
            <a:ext cx="477624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find </a:t>
            </a:r>
            <a:r>
              <a:rPr i="1" lang="en-US" sz="1800">
                <a:solidFill>
                  <a:schemeClr val="dk1"/>
                </a:solidFill>
                <a:latin typeface="Arial"/>
                <a:ea typeface="Arial"/>
                <a:cs typeface="Arial"/>
                <a:sym typeface="Arial"/>
              </a:rPr>
              <a:t>a</a:t>
            </a:r>
            <a:r>
              <a:rPr lang="en-US" sz="1800">
                <a:solidFill>
                  <a:schemeClr val="dk1"/>
                </a:solidFill>
                <a:latin typeface="Arial"/>
                <a:ea typeface="Arial"/>
                <a:cs typeface="Arial"/>
                <a:sym typeface="Arial"/>
              </a:rPr>
              <a:t> not in </a:t>
            </a:r>
            <a:r>
              <a:rPr i="1" lang="en-US" sz="1800">
                <a:solidFill>
                  <a:schemeClr val="dk1"/>
                </a:solidFill>
                <a:latin typeface="Arial"/>
                <a:ea typeface="Arial"/>
                <a:cs typeface="Arial"/>
                <a:sym typeface="Arial"/>
              </a:rPr>
              <a:t>N' </a:t>
            </a:r>
            <a:r>
              <a:rPr lang="en-US" sz="1800">
                <a:solidFill>
                  <a:schemeClr val="dk1"/>
                </a:solidFill>
                <a:latin typeface="Arial"/>
                <a:ea typeface="Arial"/>
                <a:cs typeface="Arial"/>
                <a:sym typeface="Arial"/>
              </a:rPr>
              <a:t>such that </a:t>
            </a:r>
            <a:r>
              <a:rPr i="1" lang="en-US" sz="1800">
                <a:solidFill>
                  <a:schemeClr val="dk1"/>
                </a:solidFill>
                <a:latin typeface="Arial"/>
                <a:ea typeface="Arial"/>
                <a:cs typeface="Arial"/>
                <a:sym typeface="Arial"/>
              </a:rPr>
              <a:t>D(v) </a:t>
            </a:r>
            <a:r>
              <a:rPr lang="en-US" sz="1800">
                <a:solidFill>
                  <a:schemeClr val="dk1"/>
                </a:solidFill>
                <a:latin typeface="Arial"/>
                <a:ea typeface="Arial"/>
                <a:cs typeface="Arial"/>
                <a:sym typeface="Arial"/>
              </a:rPr>
              <a:t>is a minimum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add </a:t>
            </a:r>
            <a:r>
              <a:rPr i="1" lang="en-US" sz="1800">
                <a:solidFill>
                  <a:schemeClr val="dk1"/>
                </a:solidFill>
                <a:latin typeface="Arial"/>
                <a:ea typeface="Arial"/>
                <a:cs typeface="Arial"/>
                <a:sym typeface="Arial"/>
              </a:rPr>
              <a:t>a</a:t>
            </a:r>
            <a:r>
              <a:rPr lang="en-US" sz="1800">
                <a:solidFill>
                  <a:schemeClr val="dk1"/>
                </a:solidFill>
                <a:latin typeface="Arial"/>
                <a:ea typeface="Arial"/>
                <a:cs typeface="Arial"/>
                <a:sym typeface="Arial"/>
              </a:rPr>
              <a:t> to </a:t>
            </a:r>
            <a:r>
              <a:rPr i="1" lang="en-US" sz="1800">
                <a:solidFill>
                  <a:schemeClr val="dk1"/>
                </a:solidFill>
                <a:latin typeface="Arial"/>
                <a:ea typeface="Arial"/>
                <a:cs typeface="Arial"/>
                <a:sym typeface="Arial"/>
              </a:rPr>
              <a:t>N'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update </a:t>
            </a:r>
            <a:r>
              <a:rPr i="1" lang="en-US" sz="1800">
                <a:solidFill>
                  <a:schemeClr val="dk1"/>
                </a:solidFill>
                <a:latin typeface="Arial"/>
                <a:ea typeface="Arial"/>
                <a:cs typeface="Arial"/>
                <a:sym typeface="Arial"/>
              </a:rPr>
              <a:t>D(v) </a:t>
            </a:r>
            <a:r>
              <a:rPr lang="en-US" sz="1800">
                <a:solidFill>
                  <a:schemeClr val="dk1"/>
                </a:solidFill>
                <a:latin typeface="Arial"/>
                <a:ea typeface="Arial"/>
                <a:cs typeface="Arial"/>
                <a:sym typeface="Arial"/>
              </a:rPr>
              <a:t>for all </a:t>
            </a:r>
            <a:r>
              <a:rPr i="1" lang="en-US" sz="1800">
                <a:solidFill>
                  <a:schemeClr val="dk1"/>
                </a:solidFill>
                <a:latin typeface="Arial"/>
                <a:ea typeface="Arial"/>
                <a:cs typeface="Arial"/>
                <a:sym typeface="Arial"/>
              </a:rPr>
              <a:t>v</a:t>
            </a:r>
            <a:r>
              <a:rPr lang="en-US" sz="1800">
                <a:solidFill>
                  <a:schemeClr val="dk1"/>
                </a:solidFill>
                <a:latin typeface="Arial"/>
                <a:ea typeface="Arial"/>
                <a:cs typeface="Arial"/>
                <a:sym typeface="Arial"/>
              </a:rPr>
              <a:t> adjacent to </a:t>
            </a:r>
            <a:r>
              <a:rPr i="1" lang="en-US" sz="1800">
                <a:solidFill>
                  <a:schemeClr val="dk1"/>
                </a:solidFill>
                <a:latin typeface="Arial"/>
                <a:ea typeface="Arial"/>
                <a:cs typeface="Arial"/>
                <a:sym typeface="Arial"/>
              </a:rPr>
              <a:t>w</a:t>
            </a:r>
            <a:r>
              <a:rPr lang="en-US" sz="1800">
                <a:solidFill>
                  <a:schemeClr val="dk1"/>
                </a:solidFill>
                <a:latin typeface="Arial"/>
                <a:ea typeface="Arial"/>
                <a:cs typeface="Arial"/>
                <a:sym typeface="Arial"/>
              </a:rPr>
              <a:t> and not in </a:t>
            </a:r>
            <a:r>
              <a:rPr i="1" lang="en-US" sz="1800">
                <a:solidFill>
                  <a:schemeClr val="dk1"/>
                </a:solidFill>
                <a:latin typeface="Arial"/>
                <a:ea typeface="Arial"/>
                <a:cs typeface="Arial"/>
                <a:sym typeface="Arial"/>
              </a:rPr>
              <a:t>N' </a:t>
            </a:r>
            <a:r>
              <a:rPr lang="en-US" sz="1800">
                <a:solidFill>
                  <a:schemeClr val="dk1"/>
                </a:solidFill>
                <a:latin typeface="Arial"/>
                <a:ea typeface="Arial"/>
                <a:cs typeface="Arial"/>
                <a:sym typeface="Arial"/>
              </a:rPr>
              <a:t>: </a:t>
            </a:r>
            <a:endParaRPr/>
          </a:p>
          <a:p>
            <a:pPr indent="0" lvl="0" marL="0" marR="0" rtl="0" algn="l">
              <a:spcBef>
                <a:spcPts val="0"/>
              </a:spcBef>
              <a:spcAft>
                <a:spcPts val="0"/>
              </a:spcAft>
              <a:buNone/>
            </a:pPr>
            <a:r>
              <a:rPr b="1" i="1" lang="en-US" sz="1800">
                <a:solidFill>
                  <a:srgbClr val="CC0000"/>
                </a:solidFill>
                <a:latin typeface="Arial"/>
                <a:ea typeface="Arial"/>
                <a:cs typeface="Arial"/>
                <a:sym typeface="Arial"/>
              </a:rPr>
              <a:t>     D(v) = </a:t>
            </a:r>
            <a:r>
              <a:rPr b="1" lang="en-US" sz="1800">
                <a:solidFill>
                  <a:srgbClr val="CC0000"/>
                </a:solidFill>
                <a:latin typeface="Arial"/>
                <a:ea typeface="Arial"/>
                <a:cs typeface="Arial"/>
                <a:sym typeface="Arial"/>
              </a:rPr>
              <a:t>min</a:t>
            </a:r>
            <a:r>
              <a:rPr b="1" i="1" lang="en-US" sz="1800">
                <a:solidFill>
                  <a:srgbClr val="CC0000"/>
                </a:solidFill>
                <a:latin typeface="Arial"/>
                <a:ea typeface="Arial"/>
                <a:cs typeface="Arial"/>
                <a:sym typeface="Arial"/>
              </a:rPr>
              <a:t> ( D(v), D(w) + c</a:t>
            </a:r>
            <a:r>
              <a:rPr b="1" baseline="-25000" i="1" lang="en-US" sz="1800">
                <a:solidFill>
                  <a:srgbClr val="CC0000"/>
                </a:solidFill>
                <a:latin typeface="Arial"/>
                <a:ea typeface="Arial"/>
                <a:cs typeface="Arial"/>
                <a:sym typeface="Arial"/>
              </a:rPr>
              <a:t>w,v </a:t>
            </a:r>
            <a:r>
              <a:rPr b="1" i="1" lang="en-US" sz="1800">
                <a:solidFill>
                  <a:srgbClr val="CC0000"/>
                </a:solidFill>
                <a:latin typeface="Arial"/>
                <a:ea typeface="Arial"/>
                <a:cs typeface="Arial"/>
                <a:sym typeface="Arial"/>
              </a:rPr>
              <a:t>) </a:t>
            </a:r>
            <a:endParaRPr/>
          </a:p>
        </p:txBody>
      </p:sp>
      <p:sp>
        <p:nvSpPr>
          <p:cNvPr id="4567" name="Google Shape;4567;p75"/>
          <p:cNvSpPr/>
          <p:nvPr/>
        </p:nvSpPr>
        <p:spPr>
          <a:xfrm>
            <a:off x="4075199" y="3868305"/>
            <a:ext cx="504077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Initialization (step 0): For all w: if </a:t>
            </a:r>
            <a:r>
              <a:rPr i="1" lang="en-US" sz="1800">
                <a:solidFill>
                  <a:schemeClr val="dk1"/>
                </a:solidFill>
                <a:latin typeface="Arial"/>
                <a:ea typeface="Arial"/>
                <a:cs typeface="Arial"/>
                <a:sym typeface="Arial"/>
              </a:rPr>
              <a:t>w</a:t>
            </a:r>
            <a:r>
              <a:rPr lang="en-US" sz="1800">
                <a:solidFill>
                  <a:schemeClr val="dk1"/>
                </a:solidFill>
                <a:latin typeface="Arial"/>
                <a:ea typeface="Arial"/>
                <a:cs typeface="Arial"/>
                <a:sym typeface="Arial"/>
              </a:rPr>
              <a:t> adjacent to then </a:t>
            </a:r>
            <a:r>
              <a:rPr i="1" lang="en-US" sz="1800">
                <a:solidFill>
                  <a:schemeClr val="dk1"/>
                </a:solidFill>
                <a:latin typeface="Arial"/>
                <a:ea typeface="Arial"/>
                <a:cs typeface="Arial"/>
                <a:sym typeface="Arial"/>
              </a:rPr>
              <a:t>D(w) = c</a:t>
            </a:r>
            <a:r>
              <a:rPr baseline="-25000" i="1" lang="en-US" sz="1800">
                <a:solidFill>
                  <a:schemeClr val="dk1"/>
                </a:solidFill>
                <a:latin typeface="Arial"/>
                <a:ea typeface="Arial"/>
                <a:cs typeface="Arial"/>
                <a:sym typeface="Arial"/>
              </a:rPr>
              <a:t>u,w </a:t>
            </a:r>
            <a:endParaRPr baseline="-25000"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5"/>
                                        </p:tgtEl>
                                        <p:attrNameLst>
                                          <p:attrName>style.visibility</p:attrName>
                                        </p:attrNameLst>
                                      </p:cBhvr>
                                      <p:to>
                                        <p:strVal val="visible"/>
                                      </p:to>
                                    </p:set>
                                    <p:animEffect filter="fade" transition="in">
                                      <p:cBhvr>
                                        <p:cTn dur="1000"/>
                                        <p:tgtEl>
                                          <p:spTgt spid="4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6"/>
                                        </p:tgtEl>
                                        <p:attrNameLst>
                                          <p:attrName>style.visibility</p:attrName>
                                        </p:attrNameLst>
                                      </p:cBhvr>
                                      <p:to>
                                        <p:strVal val="visible"/>
                                      </p:to>
                                    </p:set>
                                    <p:animEffect filter="fade" transition="in">
                                      <p:cBhvr>
                                        <p:cTn dur="1000"/>
                                        <p:tgtEl>
                                          <p:spTgt spid="45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14"/>
                                        </p:tgtEl>
                                        <p:attrNameLst>
                                          <p:attrName>style.visibility</p:attrName>
                                        </p:attrNameLst>
                                      </p:cBhvr>
                                      <p:to>
                                        <p:strVal val="visible"/>
                                      </p:to>
                                    </p:set>
                                    <p:animEffect filter="fade" transition="in">
                                      <p:cBhvr>
                                        <p:cTn dur="500"/>
                                        <p:tgtEl>
                                          <p:spTgt spid="4514"/>
                                        </p:tgtEl>
                                      </p:cBhvr>
                                    </p:animEffect>
                                  </p:childTnLst>
                                </p:cTn>
                              </p:par>
                              <p:par>
                                <p:cTn fill="hold" nodeType="withEffect" presetClass="exit" presetID="10" presetSubtype="0">
                                  <p:stCondLst>
                                    <p:cond delay="0"/>
                                  </p:stCondLst>
                                  <p:childTnLst>
                                    <p:animEffect filter="fade" transition="out">
                                      <p:cBhvr>
                                        <p:cTn dur="500"/>
                                        <p:tgtEl>
                                          <p:spTgt spid="4567"/>
                                        </p:tgtEl>
                                      </p:cBhvr>
                                    </p:animEffect>
                                    <p:set>
                                      <p:cBhvr>
                                        <p:cTn dur="1" fill="hold">
                                          <p:stCondLst>
                                            <p:cond delay="500"/>
                                          </p:stCondLst>
                                        </p:cTn>
                                        <p:tgtEl>
                                          <p:spTgt spid="45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1"/>
                                        </p:tgtEl>
                                        <p:attrNameLst>
                                          <p:attrName>style.visibility</p:attrName>
                                        </p:attrNameLst>
                                      </p:cBhvr>
                                      <p:to>
                                        <p:strVal val="visible"/>
                                      </p:to>
                                    </p:set>
                                    <p:animEffect filter="fade" transition="in">
                                      <p:cBhvr>
                                        <p:cTn dur="500"/>
                                        <p:tgtEl>
                                          <p:spTgt spid="4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26"/>
                                        </p:tgtEl>
                                      </p:cBhvr>
                                    </p:animEffect>
                                    <p:set>
                                      <p:cBhvr>
                                        <p:cTn dur="1" fill="hold">
                                          <p:stCondLst>
                                            <p:cond delay="500"/>
                                          </p:stCondLst>
                                        </p:cTn>
                                        <p:tgtEl>
                                          <p:spTgt spid="45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1"/>
                                        </p:tgtEl>
                                        <p:attrNameLst>
                                          <p:attrName>style.visibility</p:attrName>
                                        </p:attrNameLst>
                                      </p:cBhvr>
                                      <p:to>
                                        <p:strVal val="visible"/>
                                      </p:to>
                                    </p:set>
                                    <p:animEffect filter="fade" transition="in">
                                      <p:cBhvr>
                                        <p:cTn dur="1000"/>
                                        <p:tgtEl>
                                          <p:spTgt spid="4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3"/>
                                        </p:tgtEl>
                                        <p:attrNameLst>
                                          <p:attrName>style.visibility</p:attrName>
                                        </p:attrNameLst>
                                      </p:cBhvr>
                                      <p:to>
                                        <p:strVal val="visible"/>
                                      </p:to>
                                    </p:set>
                                    <p:animEffect filter="fade" transition="in">
                                      <p:cBhvr>
                                        <p:cTn dur="1000"/>
                                        <p:tgtEl>
                                          <p:spTgt spid="45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13"/>
                                        </p:tgtEl>
                                        <p:attrNameLst>
                                          <p:attrName>style.visibility</p:attrName>
                                        </p:attrNameLst>
                                      </p:cBhvr>
                                      <p:to>
                                        <p:strVal val="visible"/>
                                      </p:to>
                                    </p:set>
                                    <p:animEffect filter="fade" transition="in">
                                      <p:cBhvr>
                                        <p:cTn dur="500"/>
                                        <p:tgtEl>
                                          <p:spTgt spid="4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2"/>
                                        </p:tgtEl>
                                        <p:attrNameLst>
                                          <p:attrName>style.visibility</p:attrName>
                                        </p:attrNameLst>
                                      </p:cBhvr>
                                      <p:to>
                                        <p:strVal val="visible"/>
                                      </p:to>
                                    </p:set>
                                    <p:animEffect filter="fade" transition="in">
                                      <p:cBhvr>
                                        <p:cTn dur="500"/>
                                        <p:tgtEl>
                                          <p:spTgt spid="4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33"/>
                                        </p:tgtEl>
                                      </p:cBhvr>
                                    </p:animEffect>
                                    <p:set>
                                      <p:cBhvr>
                                        <p:cTn dur="1" fill="hold">
                                          <p:stCondLst>
                                            <p:cond delay="500"/>
                                          </p:stCondLst>
                                        </p:cTn>
                                        <p:tgtEl>
                                          <p:spTgt spid="45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6"/>
                                        </p:tgtEl>
                                        <p:attrNameLst>
                                          <p:attrName>style.visibility</p:attrName>
                                        </p:attrNameLst>
                                      </p:cBhvr>
                                      <p:to>
                                        <p:strVal val="visible"/>
                                      </p:to>
                                    </p:set>
                                    <p:animEffect filter="fade" transition="in">
                                      <p:cBhvr>
                                        <p:cTn dur="1000"/>
                                        <p:tgtEl>
                                          <p:spTgt spid="4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0"/>
                                        </p:tgtEl>
                                        <p:attrNameLst>
                                          <p:attrName>style.visibility</p:attrName>
                                        </p:attrNameLst>
                                      </p:cBhvr>
                                      <p:to>
                                        <p:strVal val="visible"/>
                                      </p:to>
                                    </p:set>
                                    <p:animEffect filter="fade" transition="in">
                                      <p:cBhvr>
                                        <p:cTn dur="1000"/>
                                        <p:tgtEl>
                                          <p:spTgt spid="45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12"/>
                                        </p:tgtEl>
                                        <p:attrNameLst>
                                          <p:attrName>style.visibility</p:attrName>
                                        </p:attrNameLst>
                                      </p:cBhvr>
                                      <p:to>
                                        <p:strVal val="visible"/>
                                      </p:to>
                                    </p:set>
                                    <p:animEffect filter="fade" transition="in">
                                      <p:cBhvr>
                                        <p:cTn dur="500"/>
                                        <p:tgtEl>
                                          <p:spTgt spid="4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3"/>
                                        </p:tgtEl>
                                        <p:attrNameLst>
                                          <p:attrName>style.visibility</p:attrName>
                                        </p:attrNameLst>
                                      </p:cBhvr>
                                      <p:to>
                                        <p:strVal val="visible"/>
                                      </p:to>
                                    </p:set>
                                    <p:animEffect filter="fade" transition="in">
                                      <p:cBhvr>
                                        <p:cTn dur="500"/>
                                        <p:tgtEl>
                                          <p:spTgt spid="4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40"/>
                                        </p:tgtEl>
                                      </p:cBhvr>
                                    </p:animEffect>
                                    <p:set>
                                      <p:cBhvr>
                                        <p:cTn dur="1" fill="hold">
                                          <p:stCondLst>
                                            <p:cond delay="500"/>
                                          </p:stCondLst>
                                        </p:cTn>
                                        <p:tgtEl>
                                          <p:spTgt spid="45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2"/>
                                        </p:tgtEl>
                                        <p:attrNameLst>
                                          <p:attrName>style.visibility</p:attrName>
                                        </p:attrNameLst>
                                      </p:cBhvr>
                                      <p:to>
                                        <p:strVal val="visible"/>
                                      </p:to>
                                    </p:set>
                                    <p:animEffect filter="fade" transition="in">
                                      <p:cBhvr>
                                        <p:cTn dur="1000"/>
                                        <p:tgtEl>
                                          <p:spTgt spid="4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7"/>
                                        </p:tgtEl>
                                        <p:attrNameLst>
                                          <p:attrName>style.visibility</p:attrName>
                                        </p:attrNameLst>
                                      </p:cBhvr>
                                      <p:to>
                                        <p:strVal val="visible"/>
                                      </p:to>
                                    </p:set>
                                    <p:animEffect filter="fade" transition="in">
                                      <p:cBhvr>
                                        <p:cTn dur="1000"/>
                                        <p:tgtEl>
                                          <p:spTgt spid="45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11"/>
                                        </p:tgtEl>
                                        <p:attrNameLst>
                                          <p:attrName>style.visibility</p:attrName>
                                        </p:attrNameLst>
                                      </p:cBhvr>
                                      <p:to>
                                        <p:strVal val="visible"/>
                                      </p:to>
                                    </p:set>
                                    <p:animEffect filter="fade" transition="in">
                                      <p:cBhvr>
                                        <p:cTn dur="500"/>
                                        <p:tgtEl>
                                          <p:spTgt spid="4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4"/>
                                        </p:tgtEl>
                                        <p:attrNameLst>
                                          <p:attrName>style.visibility</p:attrName>
                                        </p:attrNameLst>
                                      </p:cBhvr>
                                      <p:to>
                                        <p:strVal val="visible"/>
                                      </p:to>
                                    </p:set>
                                    <p:animEffect filter="fade" transition="in">
                                      <p:cBhvr>
                                        <p:cTn dur="500"/>
                                        <p:tgtEl>
                                          <p:spTgt spid="4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47"/>
                                        </p:tgtEl>
                                      </p:cBhvr>
                                    </p:animEffect>
                                    <p:set>
                                      <p:cBhvr>
                                        <p:cTn dur="1" fill="hold">
                                          <p:stCondLst>
                                            <p:cond delay="500"/>
                                          </p:stCondLst>
                                        </p:cTn>
                                        <p:tgtEl>
                                          <p:spTgt spid="45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9"/>
                                        </p:tgtEl>
                                        <p:attrNameLst>
                                          <p:attrName>style.visibility</p:attrName>
                                        </p:attrNameLst>
                                      </p:cBhvr>
                                      <p:to>
                                        <p:strVal val="visible"/>
                                      </p:to>
                                    </p:set>
                                    <p:animEffect filter="fade" transition="in">
                                      <p:cBhvr>
                                        <p:cTn dur="1000"/>
                                        <p:tgtEl>
                                          <p:spTgt spid="4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4"/>
                                        </p:tgtEl>
                                        <p:attrNameLst>
                                          <p:attrName>style.visibility</p:attrName>
                                        </p:attrNameLst>
                                      </p:cBhvr>
                                      <p:to>
                                        <p:strVal val="visible"/>
                                      </p:to>
                                    </p:set>
                                    <p:animEffect filter="fade" transition="in">
                                      <p:cBhvr>
                                        <p:cTn dur="1000"/>
                                        <p:tgtEl>
                                          <p:spTgt spid="45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10"/>
                                        </p:tgtEl>
                                        <p:attrNameLst>
                                          <p:attrName>style.visibility</p:attrName>
                                        </p:attrNameLst>
                                      </p:cBhvr>
                                      <p:to>
                                        <p:strVal val="visible"/>
                                      </p:to>
                                    </p:set>
                                    <p:animEffect filter="fade" transition="in">
                                      <p:cBhvr>
                                        <p:cTn dur="500"/>
                                        <p:tgtEl>
                                          <p:spTgt spid="4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5"/>
                                        </p:tgtEl>
                                        <p:attrNameLst>
                                          <p:attrName>style.visibility</p:attrName>
                                        </p:attrNameLst>
                                      </p:cBhvr>
                                      <p:to>
                                        <p:strVal val="visible"/>
                                      </p:to>
                                    </p:set>
                                    <p:animEffect filter="fade" transition="in">
                                      <p:cBhvr>
                                        <p:cTn dur="500"/>
                                        <p:tgtEl>
                                          <p:spTgt spid="45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2" name="Shape 4572"/>
        <p:cNvGrpSpPr/>
        <p:nvPr/>
      </p:nvGrpSpPr>
      <p:grpSpPr>
        <a:xfrm>
          <a:off x="0" y="0"/>
          <a:ext cx="0" cy="0"/>
          <a:chOff x="0" y="0"/>
          <a:chExt cx="0" cy="0"/>
        </a:xfrm>
      </p:grpSpPr>
      <p:sp>
        <p:nvSpPr>
          <p:cNvPr id="4573" name="Google Shape;4573;p76"/>
          <p:cNvSpPr txBox="1"/>
          <p:nvPr>
            <p:ph type="title"/>
          </p:nvPr>
        </p:nvSpPr>
        <p:spPr>
          <a:xfrm>
            <a:off x="628650" y="354060"/>
            <a:ext cx="8384722" cy="89462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b="0" lang="en-US" sz="2400">
                <a:latin typeface="Arial"/>
                <a:ea typeface="Arial"/>
                <a:cs typeface="Arial"/>
                <a:sym typeface="Arial"/>
              </a:rPr>
              <a:t>Dijkstra’s algorithm: an example</a:t>
            </a:r>
            <a:endParaRPr/>
          </a:p>
        </p:txBody>
      </p:sp>
      <p:sp>
        <p:nvSpPr>
          <p:cNvPr id="4574" name="Google Shape;4574;p76"/>
          <p:cNvSpPr txBox="1"/>
          <p:nvPr>
            <p:ph idx="4294967295" type="sldNum"/>
          </p:nvPr>
        </p:nvSpPr>
        <p:spPr>
          <a:xfrm>
            <a:off x="6914712" y="6443090"/>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7F7F7F"/>
              </a:buClr>
              <a:buSzPts val="1000"/>
              <a:buFont typeface="Arial"/>
              <a:buNone/>
            </a:pPr>
            <a:r>
              <a:rPr b="0" i="0" lang="en-US" sz="1000" u="none" cap="none" strike="noStrike">
                <a:solidFill>
                  <a:srgbClr val="7F7F7F"/>
                </a:solidFill>
                <a:latin typeface="Arial"/>
                <a:ea typeface="Arial"/>
                <a:cs typeface="Arial"/>
                <a:sym typeface="Arial"/>
              </a:rPr>
              <a:t>Network Layer: 5-</a:t>
            </a:r>
            <a:fld id="{00000000-1234-1234-1234-123412341234}" type="slidenum">
              <a:rPr b="0" i="0" lang="en-US" sz="1000" u="none" cap="none" strike="noStrike">
                <a:solidFill>
                  <a:srgbClr val="7F7F7F"/>
                </a:solidFill>
                <a:latin typeface="Arial"/>
                <a:ea typeface="Arial"/>
                <a:cs typeface="Arial"/>
                <a:sym typeface="Arial"/>
              </a:rPr>
              <a:t>‹#›</a:t>
            </a:fld>
            <a:endParaRPr b="0" i="0" sz="1000" u="none" cap="none" strike="noStrike">
              <a:solidFill>
                <a:srgbClr val="7F7F7F"/>
              </a:solidFill>
              <a:latin typeface="Arial"/>
              <a:ea typeface="Arial"/>
              <a:cs typeface="Arial"/>
              <a:sym typeface="Arial"/>
            </a:endParaRPr>
          </a:p>
        </p:txBody>
      </p:sp>
      <p:grpSp>
        <p:nvGrpSpPr>
          <p:cNvPr id="4575" name="Google Shape;4575;p76"/>
          <p:cNvGrpSpPr/>
          <p:nvPr/>
        </p:nvGrpSpPr>
        <p:grpSpPr>
          <a:xfrm>
            <a:off x="3177929" y="1377591"/>
            <a:ext cx="2678906" cy="2236788"/>
            <a:chOff x="3162" y="1071"/>
            <a:chExt cx="2250" cy="1409"/>
          </a:xfrm>
        </p:grpSpPr>
        <p:sp>
          <p:nvSpPr>
            <p:cNvPr id="4576" name="Google Shape;4576;p76"/>
            <p:cNvSpPr/>
            <p:nvPr/>
          </p:nvSpPr>
          <p:spPr>
            <a:xfrm>
              <a:off x="3162" y="1071"/>
              <a:ext cx="2250" cy="1409"/>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577" name="Google Shape;4577;p76"/>
            <p:cNvSpPr/>
            <p:nvPr/>
          </p:nvSpPr>
          <p:spPr>
            <a:xfrm>
              <a:off x="3498" y="1620"/>
              <a:ext cx="342" cy="186"/>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578" name="Google Shape;4578;p76"/>
            <p:cNvSpPr/>
            <p:nvPr/>
          </p:nvSpPr>
          <p:spPr>
            <a:xfrm>
              <a:off x="3238" y="1862"/>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579" name="Google Shape;4579;p76"/>
            <p:cNvCxnSpPr/>
            <p:nvPr/>
          </p:nvCxnSpPr>
          <p:spPr>
            <a:xfrm>
              <a:off x="3238" y="1855"/>
              <a:ext cx="0" cy="50"/>
            </a:xfrm>
            <a:prstGeom prst="straightConnector1">
              <a:avLst/>
            </a:prstGeom>
            <a:noFill/>
            <a:ln cap="flat" cmpd="sng" w="12700">
              <a:solidFill>
                <a:srgbClr val="000000"/>
              </a:solidFill>
              <a:prstDash val="solid"/>
              <a:round/>
              <a:headEnd len="med" w="med" type="none"/>
              <a:tailEnd len="med" w="med" type="none"/>
            </a:ln>
          </p:spPr>
        </p:cxnSp>
        <p:cxnSp>
          <p:nvCxnSpPr>
            <p:cNvPr id="4580" name="Google Shape;4580;p76"/>
            <p:cNvCxnSpPr/>
            <p:nvPr/>
          </p:nvCxnSpPr>
          <p:spPr>
            <a:xfrm>
              <a:off x="3551" y="1855"/>
              <a:ext cx="0" cy="50"/>
            </a:xfrm>
            <a:prstGeom prst="straightConnector1">
              <a:avLst/>
            </a:prstGeom>
            <a:noFill/>
            <a:ln cap="flat" cmpd="sng" w="12700">
              <a:solidFill>
                <a:srgbClr val="000000"/>
              </a:solidFill>
              <a:prstDash val="solid"/>
              <a:round/>
              <a:headEnd len="med" w="med" type="none"/>
              <a:tailEnd len="med" w="med" type="none"/>
            </a:ln>
          </p:spPr>
        </p:cxnSp>
        <p:sp>
          <p:nvSpPr>
            <p:cNvPr id="4581" name="Google Shape;4581;p76"/>
            <p:cNvSpPr/>
            <p:nvPr/>
          </p:nvSpPr>
          <p:spPr>
            <a:xfrm>
              <a:off x="3238" y="1855"/>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582" name="Google Shape;4582;p76"/>
            <p:cNvSpPr/>
            <p:nvPr/>
          </p:nvSpPr>
          <p:spPr>
            <a:xfrm>
              <a:off x="3235" y="1796"/>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583" name="Google Shape;4583;p76"/>
            <p:cNvSpPr/>
            <p:nvPr/>
          </p:nvSpPr>
          <p:spPr>
            <a:xfrm>
              <a:off x="3712" y="224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584" name="Google Shape;4584;p76"/>
            <p:cNvCxnSpPr/>
            <p:nvPr/>
          </p:nvCxnSpPr>
          <p:spPr>
            <a:xfrm>
              <a:off x="3712" y="2242"/>
              <a:ext cx="0" cy="50"/>
            </a:xfrm>
            <a:prstGeom prst="straightConnector1">
              <a:avLst/>
            </a:prstGeom>
            <a:noFill/>
            <a:ln cap="flat" cmpd="sng" w="12700">
              <a:solidFill>
                <a:srgbClr val="000000"/>
              </a:solidFill>
              <a:prstDash val="solid"/>
              <a:round/>
              <a:headEnd len="med" w="med" type="none"/>
              <a:tailEnd len="med" w="med" type="none"/>
            </a:ln>
          </p:spPr>
        </p:cxnSp>
        <p:cxnSp>
          <p:nvCxnSpPr>
            <p:cNvPr id="4585" name="Google Shape;4585;p76"/>
            <p:cNvCxnSpPr/>
            <p:nvPr/>
          </p:nvCxnSpPr>
          <p:spPr>
            <a:xfrm>
              <a:off x="4025" y="2242"/>
              <a:ext cx="0" cy="50"/>
            </a:xfrm>
            <a:prstGeom prst="straightConnector1">
              <a:avLst/>
            </a:prstGeom>
            <a:noFill/>
            <a:ln cap="flat" cmpd="sng" w="12700">
              <a:solidFill>
                <a:srgbClr val="000000"/>
              </a:solidFill>
              <a:prstDash val="solid"/>
              <a:round/>
              <a:headEnd len="med" w="med" type="none"/>
              <a:tailEnd len="med" w="med" type="none"/>
            </a:ln>
          </p:spPr>
        </p:cxnSp>
        <p:sp>
          <p:nvSpPr>
            <p:cNvPr id="4586" name="Google Shape;4586;p76"/>
            <p:cNvSpPr/>
            <p:nvPr/>
          </p:nvSpPr>
          <p:spPr>
            <a:xfrm>
              <a:off x="3712" y="2242"/>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587" name="Google Shape;4587;p76"/>
            <p:cNvSpPr/>
            <p:nvPr/>
          </p:nvSpPr>
          <p:spPr>
            <a:xfrm>
              <a:off x="3709" y="218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588" name="Google Shape;4588;p76"/>
            <p:cNvSpPr/>
            <p:nvPr/>
          </p:nvSpPr>
          <p:spPr>
            <a:xfrm>
              <a:off x="3708" y="155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589" name="Google Shape;4589;p76"/>
            <p:cNvCxnSpPr/>
            <p:nvPr/>
          </p:nvCxnSpPr>
          <p:spPr>
            <a:xfrm>
              <a:off x="3708" y="1552"/>
              <a:ext cx="0" cy="50"/>
            </a:xfrm>
            <a:prstGeom prst="straightConnector1">
              <a:avLst/>
            </a:prstGeom>
            <a:noFill/>
            <a:ln cap="flat" cmpd="sng" w="12700">
              <a:solidFill>
                <a:srgbClr val="000000"/>
              </a:solidFill>
              <a:prstDash val="solid"/>
              <a:round/>
              <a:headEnd len="med" w="med" type="none"/>
              <a:tailEnd len="med" w="med" type="none"/>
            </a:ln>
          </p:spPr>
        </p:cxnSp>
        <p:cxnSp>
          <p:nvCxnSpPr>
            <p:cNvPr id="4590" name="Google Shape;4590;p76"/>
            <p:cNvCxnSpPr/>
            <p:nvPr/>
          </p:nvCxnSpPr>
          <p:spPr>
            <a:xfrm>
              <a:off x="4021" y="1552"/>
              <a:ext cx="0" cy="50"/>
            </a:xfrm>
            <a:prstGeom prst="straightConnector1">
              <a:avLst/>
            </a:prstGeom>
            <a:noFill/>
            <a:ln cap="flat" cmpd="sng" w="12700">
              <a:solidFill>
                <a:srgbClr val="000000"/>
              </a:solidFill>
              <a:prstDash val="solid"/>
              <a:round/>
              <a:headEnd len="med" w="med" type="none"/>
              <a:tailEnd len="med" w="med" type="none"/>
            </a:ln>
          </p:spPr>
        </p:cxnSp>
        <p:sp>
          <p:nvSpPr>
            <p:cNvPr id="4591" name="Google Shape;4591;p76"/>
            <p:cNvSpPr/>
            <p:nvPr/>
          </p:nvSpPr>
          <p:spPr>
            <a:xfrm>
              <a:off x="3708" y="1552"/>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592" name="Google Shape;4592;p76"/>
            <p:cNvSpPr/>
            <p:nvPr/>
          </p:nvSpPr>
          <p:spPr>
            <a:xfrm>
              <a:off x="3705" y="149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593" name="Google Shape;4593;p76"/>
            <p:cNvSpPr/>
            <p:nvPr/>
          </p:nvSpPr>
          <p:spPr>
            <a:xfrm>
              <a:off x="4391" y="1555"/>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594" name="Google Shape;4594;p76"/>
            <p:cNvCxnSpPr/>
            <p:nvPr/>
          </p:nvCxnSpPr>
          <p:spPr>
            <a:xfrm>
              <a:off x="4391" y="1548"/>
              <a:ext cx="0" cy="50"/>
            </a:xfrm>
            <a:prstGeom prst="straightConnector1">
              <a:avLst/>
            </a:prstGeom>
            <a:noFill/>
            <a:ln cap="flat" cmpd="sng" w="12700">
              <a:solidFill>
                <a:srgbClr val="000000"/>
              </a:solidFill>
              <a:prstDash val="solid"/>
              <a:round/>
              <a:headEnd len="med" w="med" type="none"/>
              <a:tailEnd len="med" w="med" type="none"/>
            </a:ln>
          </p:spPr>
        </p:cxnSp>
        <p:cxnSp>
          <p:nvCxnSpPr>
            <p:cNvPr id="4595" name="Google Shape;4595;p76"/>
            <p:cNvCxnSpPr/>
            <p:nvPr/>
          </p:nvCxnSpPr>
          <p:spPr>
            <a:xfrm>
              <a:off x="4703" y="1548"/>
              <a:ext cx="0" cy="50"/>
            </a:xfrm>
            <a:prstGeom prst="straightConnector1">
              <a:avLst/>
            </a:prstGeom>
            <a:noFill/>
            <a:ln cap="flat" cmpd="sng" w="12700">
              <a:solidFill>
                <a:srgbClr val="000000"/>
              </a:solidFill>
              <a:prstDash val="solid"/>
              <a:round/>
              <a:headEnd len="med" w="med" type="none"/>
              <a:tailEnd len="med" w="med" type="none"/>
            </a:ln>
          </p:spPr>
        </p:cxnSp>
        <p:sp>
          <p:nvSpPr>
            <p:cNvPr id="4596" name="Google Shape;4596;p76"/>
            <p:cNvSpPr/>
            <p:nvPr/>
          </p:nvSpPr>
          <p:spPr>
            <a:xfrm>
              <a:off x="4391" y="1548"/>
              <a:ext cx="309"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597" name="Google Shape;4597;p76"/>
            <p:cNvSpPr/>
            <p:nvPr/>
          </p:nvSpPr>
          <p:spPr>
            <a:xfrm>
              <a:off x="4394" y="1492"/>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598" name="Google Shape;4598;p76"/>
            <p:cNvSpPr/>
            <p:nvPr/>
          </p:nvSpPr>
          <p:spPr>
            <a:xfrm>
              <a:off x="4401" y="2246"/>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599" name="Google Shape;4599;p76"/>
            <p:cNvCxnSpPr/>
            <p:nvPr/>
          </p:nvCxnSpPr>
          <p:spPr>
            <a:xfrm>
              <a:off x="4401" y="2239"/>
              <a:ext cx="0" cy="50"/>
            </a:xfrm>
            <a:prstGeom prst="straightConnector1">
              <a:avLst/>
            </a:prstGeom>
            <a:noFill/>
            <a:ln cap="flat" cmpd="sng" w="12700">
              <a:solidFill>
                <a:srgbClr val="000000"/>
              </a:solidFill>
              <a:prstDash val="solid"/>
              <a:round/>
              <a:headEnd len="med" w="med" type="none"/>
              <a:tailEnd len="med" w="med" type="none"/>
            </a:ln>
          </p:spPr>
        </p:cxnSp>
        <p:cxnSp>
          <p:nvCxnSpPr>
            <p:cNvPr id="4600" name="Google Shape;4600;p76"/>
            <p:cNvCxnSpPr/>
            <p:nvPr/>
          </p:nvCxnSpPr>
          <p:spPr>
            <a:xfrm>
              <a:off x="4714" y="2239"/>
              <a:ext cx="0" cy="50"/>
            </a:xfrm>
            <a:prstGeom prst="straightConnector1">
              <a:avLst/>
            </a:prstGeom>
            <a:noFill/>
            <a:ln cap="flat" cmpd="sng" w="12700">
              <a:solidFill>
                <a:srgbClr val="000000"/>
              </a:solidFill>
              <a:prstDash val="solid"/>
              <a:round/>
              <a:headEnd len="med" w="med" type="none"/>
              <a:tailEnd len="med" w="med" type="none"/>
            </a:ln>
          </p:spPr>
        </p:cxnSp>
        <p:sp>
          <p:nvSpPr>
            <p:cNvPr id="4601" name="Google Shape;4601;p76"/>
            <p:cNvSpPr/>
            <p:nvPr/>
          </p:nvSpPr>
          <p:spPr>
            <a:xfrm>
              <a:off x="4401" y="2239"/>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602" name="Google Shape;4602;p76"/>
            <p:cNvSpPr/>
            <p:nvPr/>
          </p:nvSpPr>
          <p:spPr>
            <a:xfrm>
              <a:off x="4398" y="2180"/>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03" name="Google Shape;4603;p76"/>
            <p:cNvSpPr/>
            <p:nvPr/>
          </p:nvSpPr>
          <p:spPr>
            <a:xfrm>
              <a:off x="4966" y="19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604" name="Google Shape;4604;p76"/>
            <p:cNvCxnSpPr/>
            <p:nvPr/>
          </p:nvCxnSpPr>
          <p:spPr>
            <a:xfrm>
              <a:off x="4966" y="1898"/>
              <a:ext cx="0" cy="50"/>
            </a:xfrm>
            <a:prstGeom prst="straightConnector1">
              <a:avLst/>
            </a:prstGeom>
            <a:noFill/>
            <a:ln cap="flat" cmpd="sng" w="12700">
              <a:solidFill>
                <a:srgbClr val="000000"/>
              </a:solidFill>
              <a:prstDash val="solid"/>
              <a:round/>
              <a:headEnd len="med" w="med" type="none"/>
              <a:tailEnd len="med" w="med" type="none"/>
            </a:ln>
          </p:spPr>
        </p:cxnSp>
        <p:cxnSp>
          <p:nvCxnSpPr>
            <p:cNvPr id="4605" name="Google Shape;4605;p76"/>
            <p:cNvCxnSpPr/>
            <p:nvPr/>
          </p:nvCxnSpPr>
          <p:spPr>
            <a:xfrm>
              <a:off x="5279" y="1898"/>
              <a:ext cx="0" cy="50"/>
            </a:xfrm>
            <a:prstGeom prst="straightConnector1">
              <a:avLst/>
            </a:prstGeom>
            <a:noFill/>
            <a:ln cap="flat" cmpd="sng" w="12700">
              <a:solidFill>
                <a:srgbClr val="000000"/>
              </a:solidFill>
              <a:prstDash val="solid"/>
              <a:round/>
              <a:headEnd len="med" w="med" type="none"/>
              <a:tailEnd len="med" w="med" type="none"/>
            </a:ln>
          </p:spPr>
        </p:cxnSp>
        <p:sp>
          <p:nvSpPr>
            <p:cNvPr id="4606" name="Google Shape;4606;p76"/>
            <p:cNvSpPr/>
            <p:nvPr/>
          </p:nvSpPr>
          <p:spPr>
            <a:xfrm>
              <a:off x="4966" y="1898"/>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607" name="Google Shape;4607;p76"/>
            <p:cNvSpPr/>
            <p:nvPr/>
          </p:nvSpPr>
          <p:spPr>
            <a:xfrm>
              <a:off x="4963" y="18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08" name="Google Shape;4608;p76"/>
            <p:cNvSpPr/>
            <p:nvPr/>
          </p:nvSpPr>
          <p:spPr>
            <a:xfrm>
              <a:off x="4557" y="1647"/>
              <a:ext cx="1" cy="522"/>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09" name="Google Shape;4609;p76"/>
            <p:cNvSpPr/>
            <p:nvPr/>
          </p:nvSpPr>
          <p:spPr>
            <a:xfrm>
              <a:off x="3864" y="1653"/>
              <a:ext cx="1" cy="537"/>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10" name="Google Shape;4610;p76"/>
            <p:cNvSpPr/>
            <p:nvPr/>
          </p:nvSpPr>
          <p:spPr>
            <a:xfrm>
              <a:off x="4029" y="1638"/>
              <a:ext cx="504" cy="60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11" name="Google Shape;4611;p76"/>
            <p:cNvSpPr/>
            <p:nvPr/>
          </p:nvSpPr>
          <p:spPr>
            <a:xfrm>
              <a:off x="4716" y="1986"/>
              <a:ext cx="366" cy="270"/>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12" name="Google Shape;4612;p76"/>
            <p:cNvSpPr/>
            <p:nvPr/>
          </p:nvSpPr>
          <p:spPr>
            <a:xfrm>
              <a:off x="4035" y="226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13" name="Google Shape;4613;p76"/>
            <p:cNvSpPr/>
            <p:nvPr/>
          </p:nvSpPr>
          <p:spPr>
            <a:xfrm>
              <a:off x="3444" y="1944"/>
              <a:ext cx="276" cy="264"/>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14" name="Google Shape;4614;p76"/>
            <p:cNvSpPr/>
            <p:nvPr/>
          </p:nvSpPr>
          <p:spPr>
            <a:xfrm>
              <a:off x="4029" y="157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15" name="Google Shape;4615;p76"/>
            <p:cNvSpPr/>
            <p:nvPr/>
          </p:nvSpPr>
          <p:spPr>
            <a:xfrm>
              <a:off x="4704" y="1575"/>
              <a:ext cx="396" cy="267"/>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16" name="Google Shape;4616;p76"/>
            <p:cNvSpPr/>
            <p:nvPr/>
          </p:nvSpPr>
          <p:spPr>
            <a:xfrm>
              <a:off x="3387" y="1146"/>
              <a:ext cx="1110" cy="645"/>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grpSp>
          <p:nvGrpSpPr>
            <p:cNvPr id="4617" name="Google Shape;4617;p76"/>
            <p:cNvGrpSpPr/>
            <p:nvPr/>
          </p:nvGrpSpPr>
          <p:grpSpPr>
            <a:xfrm>
              <a:off x="3263" y="1744"/>
              <a:ext cx="245" cy="213"/>
              <a:chOff x="2934" y="2425"/>
              <a:chExt cx="249" cy="213"/>
            </a:xfrm>
          </p:grpSpPr>
          <p:sp>
            <p:nvSpPr>
              <p:cNvPr id="4618" name="Google Shape;4618;p76"/>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19" name="Google Shape;4619;p76"/>
              <p:cNvSpPr txBox="1"/>
              <p:nvPr/>
            </p:nvSpPr>
            <p:spPr>
              <a:xfrm>
                <a:off x="2934" y="2425"/>
                <a:ext cx="249"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4620" name="Google Shape;4620;p76"/>
            <p:cNvGrpSpPr/>
            <p:nvPr/>
          </p:nvGrpSpPr>
          <p:grpSpPr>
            <a:xfrm>
              <a:off x="4437" y="2128"/>
              <a:ext cx="233" cy="213"/>
              <a:chOff x="2939" y="2425"/>
              <a:chExt cx="237" cy="213"/>
            </a:xfrm>
          </p:grpSpPr>
          <p:sp>
            <p:nvSpPr>
              <p:cNvPr id="4621" name="Google Shape;4621;p76"/>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22" name="Google Shape;4622;p76"/>
              <p:cNvSpPr txBox="1"/>
              <p:nvPr/>
            </p:nvSpPr>
            <p:spPr>
              <a:xfrm>
                <a:off x="2939" y="2425"/>
                <a:ext cx="237"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4623" name="Google Shape;4623;p76"/>
            <p:cNvGrpSpPr/>
            <p:nvPr/>
          </p:nvGrpSpPr>
          <p:grpSpPr>
            <a:xfrm>
              <a:off x="3762" y="2095"/>
              <a:ext cx="239" cy="233"/>
              <a:chOff x="2939" y="2395"/>
              <a:chExt cx="240" cy="233"/>
            </a:xfrm>
          </p:grpSpPr>
          <p:sp>
            <p:nvSpPr>
              <p:cNvPr id="4624" name="Google Shape;4624;p76"/>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25" name="Google Shape;4625;p76"/>
              <p:cNvSpPr txBox="1"/>
              <p:nvPr/>
            </p:nvSpPr>
            <p:spPr>
              <a:xfrm>
                <a:off x="2939" y="2395"/>
                <a:ext cx="240"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grpSp>
        <p:grpSp>
          <p:nvGrpSpPr>
            <p:cNvPr id="4626" name="Google Shape;4626;p76"/>
            <p:cNvGrpSpPr/>
            <p:nvPr/>
          </p:nvGrpSpPr>
          <p:grpSpPr>
            <a:xfrm>
              <a:off x="4412" y="1438"/>
              <a:ext cx="279" cy="213"/>
              <a:chOff x="2918" y="2425"/>
              <a:chExt cx="283" cy="213"/>
            </a:xfrm>
          </p:grpSpPr>
          <p:sp>
            <p:nvSpPr>
              <p:cNvPr id="4627" name="Google Shape;4627;p76"/>
              <p:cNvSpPr/>
              <p:nvPr/>
            </p:nvSpPr>
            <p:spPr>
              <a:xfrm>
                <a:off x="2982" y="2490"/>
                <a:ext cx="146"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28" name="Google Shape;4628;p76"/>
              <p:cNvSpPr txBox="1"/>
              <p:nvPr/>
            </p:nvSpPr>
            <p:spPr>
              <a:xfrm>
                <a:off x="2918" y="2425"/>
                <a:ext cx="283"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nvGrpSpPr>
            <p:cNvPr id="4629" name="Google Shape;4629;p76"/>
            <p:cNvGrpSpPr/>
            <p:nvPr/>
          </p:nvGrpSpPr>
          <p:grpSpPr>
            <a:xfrm>
              <a:off x="3747" y="1438"/>
              <a:ext cx="233" cy="213"/>
              <a:chOff x="2939" y="2425"/>
              <a:chExt cx="237" cy="213"/>
            </a:xfrm>
          </p:grpSpPr>
          <p:sp>
            <p:nvSpPr>
              <p:cNvPr id="4630" name="Google Shape;4630;p76"/>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31" name="Google Shape;4631;p76"/>
              <p:cNvSpPr txBox="1"/>
              <p:nvPr/>
            </p:nvSpPr>
            <p:spPr>
              <a:xfrm>
                <a:off x="2939" y="2425"/>
                <a:ext cx="237"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4632" name="Google Shape;4632;p76"/>
            <p:cNvGrpSpPr/>
            <p:nvPr/>
          </p:nvGrpSpPr>
          <p:grpSpPr>
            <a:xfrm>
              <a:off x="5005" y="1756"/>
              <a:ext cx="232" cy="233"/>
              <a:chOff x="2938" y="2395"/>
              <a:chExt cx="235" cy="233"/>
            </a:xfrm>
          </p:grpSpPr>
          <p:sp>
            <p:nvSpPr>
              <p:cNvPr id="4633" name="Google Shape;4633;p76"/>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34" name="Google Shape;4634;p76"/>
              <p:cNvSpPr txBox="1"/>
              <p:nvPr/>
            </p:nvSpPr>
            <p:spPr>
              <a:xfrm>
                <a:off x="2938" y="2395"/>
                <a:ext cx="235"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grpSp>
        <p:sp>
          <p:nvSpPr>
            <p:cNvPr id="4635" name="Google Shape;4635;p76"/>
            <p:cNvSpPr txBox="1"/>
            <p:nvPr/>
          </p:nvSpPr>
          <p:spPr>
            <a:xfrm>
              <a:off x="3476" y="1568"/>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4636" name="Google Shape;4636;p76"/>
            <p:cNvSpPr txBox="1"/>
            <p:nvPr/>
          </p:nvSpPr>
          <p:spPr>
            <a:xfrm>
              <a:off x="3824" y="1787"/>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4637" name="Google Shape;4637;p76"/>
            <p:cNvSpPr txBox="1"/>
            <p:nvPr/>
          </p:nvSpPr>
          <p:spPr>
            <a:xfrm>
              <a:off x="3389" y="2000"/>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4638" name="Google Shape;4638;p76"/>
            <p:cNvSpPr txBox="1"/>
            <p:nvPr/>
          </p:nvSpPr>
          <p:spPr>
            <a:xfrm>
              <a:off x="4208" y="1880"/>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4639" name="Google Shape;4639;p76"/>
            <p:cNvSpPr txBox="1"/>
            <p:nvPr/>
          </p:nvSpPr>
          <p:spPr>
            <a:xfrm>
              <a:off x="4145" y="2234"/>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4640" name="Google Shape;4640;p76"/>
            <p:cNvSpPr txBox="1"/>
            <p:nvPr/>
          </p:nvSpPr>
          <p:spPr>
            <a:xfrm>
              <a:off x="4505" y="1805"/>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4641" name="Google Shape;4641;p76"/>
            <p:cNvSpPr txBox="1"/>
            <p:nvPr/>
          </p:nvSpPr>
          <p:spPr>
            <a:xfrm>
              <a:off x="4865" y="2069"/>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4642" name="Google Shape;4642;p76"/>
            <p:cNvSpPr txBox="1"/>
            <p:nvPr/>
          </p:nvSpPr>
          <p:spPr>
            <a:xfrm>
              <a:off x="4838" y="1532"/>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4643" name="Google Shape;4643;p76"/>
            <p:cNvSpPr txBox="1"/>
            <p:nvPr/>
          </p:nvSpPr>
          <p:spPr>
            <a:xfrm>
              <a:off x="4103" y="1382"/>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4644" name="Google Shape;4644;p76"/>
            <p:cNvSpPr txBox="1"/>
            <p:nvPr/>
          </p:nvSpPr>
          <p:spPr>
            <a:xfrm>
              <a:off x="3752" y="1115"/>
              <a:ext cx="232" cy="1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grpSp>
      <p:cxnSp>
        <p:nvCxnSpPr>
          <p:cNvPr id="4645" name="Google Shape;4645;p76"/>
          <p:cNvCxnSpPr>
            <a:endCxn id="4587" idx="2"/>
          </p:cNvCxnSpPr>
          <p:nvPr/>
        </p:nvCxnSpPr>
        <p:spPr>
          <a:xfrm>
            <a:off x="3499501" y="2789598"/>
            <a:ext cx="329700" cy="428700"/>
          </a:xfrm>
          <a:prstGeom prst="straightConnector1">
            <a:avLst/>
          </a:prstGeom>
          <a:noFill/>
          <a:ln cap="flat" cmpd="sng" w="31750">
            <a:solidFill>
              <a:srgbClr val="FF0000"/>
            </a:solidFill>
            <a:prstDash val="solid"/>
            <a:round/>
            <a:headEnd len="sm" w="sm" type="none"/>
            <a:tailEnd len="med" w="med" type="triangle"/>
          </a:ln>
        </p:spPr>
      </p:cxnSp>
      <p:cxnSp>
        <p:nvCxnSpPr>
          <p:cNvPr id="4646" name="Google Shape;4646;p76"/>
          <p:cNvCxnSpPr>
            <a:endCxn id="4598" idx="2"/>
          </p:cNvCxnSpPr>
          <p:nvPr/>
        </p:nvCxnSpPr>
        <p:spPr>
          <a:xfrm>
            <a:off x="4213013" y="3300598"/>
            <a:ext cx="440100" cy="6600"/>
          </a:xfrm>
          <a:prstGeom prst="straightConnector1">
            <a:avLst/>
          </a:prstGeom>
          <a:noFill/>
          <a:ln cap="flat" cmpd="sng" w="31750">
            <a:solidFill>
              <a:srgbClr val="FF0000"/>
            </a:solidFill>
            <a:prstDash val="solid"/>
            <a:round/>
            <a:headEnd len="sm" w="sm" type="none"/>
            <a:tailEnd len="med" w="med" type="triangle"/>
          </a:ln>
        </p:spPr>
      </p:cxnSp>
      <p:cxnSp>
        <p:nvCxnSpPr>
          <p:cNvPr id="4647" name="Google Shape;4647;p76"/>
          <p:cNvCxnSpPr>
            <a:stCxn id="4582" idx="7"/>
          </p:cNvCxnSpPr>
          <p:nvPr/>
        </p:nvCxnSpPr>
        <p:spPr>
          <a:xfrm flipH="1" rot="10800000">
            <a:off x="3582934" y="2268615"/>
            <a:ext cx="376800" cy="282000"/>
          </a:xfrm>
          <a:prstGeom prst="straightConnector1">
            <a:avLst/>
          </a:prstGeom>
          <a:noFill/>
          <a:ln cap="flat" cmpd="sng" w="31750">
            <a:solidFill>
              <a:srgbClr val="FF0000"/>
            </a:solidFill>
            <a:prstDash val="solid"/>
            <a:round/>
            <a:headEnd len="sm" w="sm" type="none"/>
            <a:tailEnd len="med" w="med" type="triangle"/>
          </a:ln>
        </p:spPr>
      </p:cxnSp>
      <p:cxnSp>
        <p:nvCxnSpPr>
          <p:cNvPr id="4648" name="Google Shape;4648;p76"/>
          <p:cNvCxnSpPr/>
          <p:nvPr/>
        </p:nvCxnSpPr>
        <p:spPr>
          <a:xfrm rot="10800000">
            <a:off x="4839366" y="2233914"/>
            <a:ext cx="0" cy="883534"/>
          </a:xfrm>
          <a:prstGeom prst="straightConnector1">
            <a:avLst/>
          </a:prstGeom>
          <a:noFill/>
          <a:ln cap="flat" cmpd="sng" w="31750">
            <a:solidFill>
              <a:srgbClr val="FF0000"/>
            </a:solidFill>
            <a:prstDash val="solid"/>
            <a:round/>
            <a:headEnd len="sm" w="sm" type="none"/>
            <a:tailEnd len="med" w="med" type="triangle"/>
          </a:ln>
        </p:spPr>
      </p:cxnSp>
      <p:cxnSp>
        <p:nvCxnSpPr>
          <p:cNvPr id="4649" name="Google Shape;4649;p76"/>
          <p:cNvCxnSpPr/>
          <p:nvPr/>
        </p:nvCxnSpPr>
        <p:spPr>
          <a:xfrm flipH="1" rot="10800000">
            <a:off x="5036841" y="2822294"/>
            <a:ext cx="455048" cy="448060"/>
          </a:xfrm>
          <a:prstGeom prst="straightConnector1">
            <a:avLst/>
          </a:prstGeom>
          <a:noFill/>
          <a:ln cap="flat" cmpd="sng" w="31750">
            <a:solidFill>
              <a:srgbClr val="FF0000"/>
            </a:solidFill>
            <a:prstDash val="solid"/>
            <a:round/>
            <a:headEnd len="sm" w="sm" type="none"/>
            <a:tailEnd len="med" w="med" type="triangle"/>
          </a:ln>
        </p:spPr>
      </p:cxnSp>
      <p:grpSp>
        <p:nvGrpSpPr>
          <p:cNvPr id="4650" name="Google Shape;4650;p76"/>
          <p:cNvGrpSpPr/>
          <p:nvPr/>
        </p:nvGrpSpPr>
        <p:grpSpPr>
          <a:xfrm>
            <a:off x="886767" y="4594770"/>
            <a:ext cx="2433638" cy="1433512"/>
            <a:chOff x="1385" y="1283"/>
            <a:chExt cx="2044" cy="903"/>
          </a:xfrm>
        </p:grpSpPr>
        <p:sp>
          <p:nvSpPr>
            <p:cNvPr id="4651" name="Google Shape;4651;p76"/>
            <p:cNvSpPr/>
            <p:nvPr/>
          </p:nvSpPr>
          <p:spPr>
            <a:xfrm>
              <a:off x="1648" y="1465"/>
              <a:ext cx="342" cy="186"/>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52" name="Google Shape;4652;p76"/>
            <p:cNvSpPr/>
            <p:nvPr/>
          </p:nvSpPr>
          <p:spPr>
            <a:xfrm>
              <a:off x="1388" y="1707"/>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653" name="Google Shape;4653;p76"/>
            <p:cNvCxnSpPr/>
            <p:nvPr/>
          </p:nvCxnSpPr>
          <p:spPr>
            <a:xfrm>
              <a:off x="1388" y="1700"/>
              <a:ext cx="0" cy="50"/>
            </a:xfrm>
            <a:prstGeom prst="straightConnector1">
              <a:avLst/>
            </a:prstGeom>
            <a:noFill/>
            <a:ln cap="flat" cmpd="sng" w="12700">
              <a:solidFill>
                <a:srgbClr val="000000"/>
              </a:solidFill>
              <a:prstDash val="solid"/>
              <a:round/>
              <a:headEnd len="med" w="med" type="none"/>
              <a:tailEnd len="med" w="med" type="none"/>
            </a:ln>
          </p:spPr>
        </p:cxnSp>
        <p:cxnSp>
          <p:nvCxnSpPr>
            <p:cNvPr id="4654" name="Google Shape;4654;p76"/>
            <p:cNvCxnSpPr/>
            <p:nvPr/>
          </p:nvCxnSpPr>
          <p:spPr>
            <a:xfrm>
              <a:off x="1701" y="1700"/>
              <a:ext cx="0" cy="50"/>
            </a:xfrm>
            <a:prstGeom prst="straightConnector1">
              <a:avLst/>
            </a:prstGeom>
            <a:noFill/>
            <a:ln cap="flat" cmpd="sng" w="12700">
              <a:solidFill>
                <a:srgbClr val="000000"/>
              </a:solidFill>
              <a:prstDash val="solid"/>
              <a:round/>
              <a:headEnd len="med" w="med" type="none"/>
              <a:tailEnd len="med" w="med" type="none"/>
            </a:ln>
          </p:spPr>
        </p:cxnSp>
        <p:sp>
          <p:nvSpPr>
            <p:cNvPr id="4655" name="Google Shape;4655;p76"/>
            <p:cNvSpPr/>
            <p:nvPr/>
          </p:nvSpPr>
          <p:spPr>
            <a:xfrm>
              <a:off x="1388" y="1700"/>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656" name="Google Shape;4656;p76"/>
            <p:cNvSpPr/>
            <p:nvPr/>
          </p:nvSpPr>
          <p:spPr>
            <a:xfrm>
              <a:off x="1385" y="1641"/>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57" name="Google Shape;4657;p76"/>
            <p:cNvSpPr/>
            <p:nvPr/>
          </p:nvSpPr>
          <p:spPr>
            <a:xfrm>
              <a:off x="1862" y="2094"/>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658" name="Google Shape;4658;p76"/>
            <p:cNvCxnSpPr/>
            <p:nvPr/>
          </p:nvCxnSpPr>
          <p:spPr>
            <a:xfrm>
              <a:off x="1862" y="2087"/>
              <a:ext cx="0" cy="50"/>
            </a:xfrm>
            <a:prstGeom prst="straightConnector1">
              <a:avLst/>
            </a:prstGeom>
            <a:noFill/>
            <a:ln cap="flat" cmpd="sng" w="12700">
              <a:solidFill>
                <a:srgbClr val="000000"/>
              </a:solidFill>
              <a:prstDash val="solid"/>
              <a:round/>
              <a:headEnd len="med" w="med" type="none"/>
              <a:tailEnd len="med" w="med" type="none"/>
            </a:ln>
          </p:spPr>
        </p:cxnSp>
        <p:cxnSp>
          <p:nvCxnSpPr>
            <p:cNvPr id="4659" name="Google Shape;4659;p76"/>
            <p:cNvCxnSpPr/>
            <p:nvPr/>
          </p:nvCxnSpPr>
          <p:spPr>
            <a:xfrm>
              <a:off x="2175" y="2087"/>
              <a:ext cx="0" cy="50"/>
            </a:xfrm>
            <a:prstGeom prst="straightConnector1">
              <a:avLst/>
            </a:prstGeom>
            <a:noFill/>
            <a:ln cap="flat" cmpd="sng" w="12700">
              <a:solidFill>
                <a:srgbClr val="000000"/>
              </a:solidFill>
              <a:prstDash val="solid"/>
              <a:round/>
              <a:headEnd len="med" w="med" type="none"/>
              <a:tailEnd len="med" w="med" type="none"/>
            </a:ln>
          </p:spPr>
        </p:cxnSp>
        <p:sp>
          <p:nvSpPr>
            <p:cNvPr id="4660" name="Google Shape;4660;p76"/>
            <p:cNvSpPr/>
            <p:nvPr/>
          </p:nvSpPr>
          <p:spPr>
            <a:xfrm>
              <a:off x="1862" y="2087"/>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661" name="Google Shape;4661;p76"/>
            <p:cNvSpPr/>
            <p:nvPr/>
          </p:nvSpPr>
          <p:spPr>
            <a:xfrm>
              <a:off x="1859" y="2028"/>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62" name="Google Shape;4662;p76"/>
            <p:cNvSpPr/>
            <p:nvPr/>
          </p:nvSpPr>
          <p:spPr>
            <a:xfrm>
              <a:off x="1858" y="1404"/>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663" name="Google Shape;4663;p76"/>
            <p:cNvCxnSpPr/>
            <p:nvPr/>
          </p:nvCxnSpPr>
          <p:spPr>
            <a:xfrm>
              <a:off x="1858" y="1397"/>
              <a:ext cx="0" cy="50"/>
            </a:xfrm>
            <a:prstGeom prst="straightConnector1">
              <a:avLst/>
            </a:prstGeom>
            <a:noFill/>
            <a:ln cap="flat" cmpd="sng" w="12700">
              <a:solidFill>
                <a:srgbClr val="000000"/>
              </a:solidFill>
              <a:prstDash val="solid"/>
              <a:round/>
              <a:headEnd len="med" w="med" type="none"/>
              <a:tailEnd len="med" w="med" type="none"/>
            </a:ln>
          </p:spPr>
        </p:cxnSp>
        <p:cxnSp>
          <p:nvCxnSpPr>
            <p:cNvPr id="4664" name="Google Shape;4664;p76"/>
            <p:cNvCxnSpPr/>
            <p:nvPr/>
          </p:nvCxnSpPr>
          <p:spPr>
            <a:xfrm>
              <a:off x="2171" y="1397"/>
              <a:ext cx="0" cy="50"/>
            </a:xfrm>
            <a:prstGeom prst="straightConnector1">
              <a:avLst/>
            </a:prstGeom>
            <a:noFill/>
            <a:ln cap="flat" cmpd="sng" w="12700">
              <a:solidFill>
                <a:srgbClr val="000000"/>
              </a:solidFill>
              <a:prstDash val="solid"/>
              <a:round/>
              <a:headEnd len="med" w="med" type="none"/>
              <a:tailEnd len="med" w="med" type="none"/>
            </a:ln>
          </p:spPr>
        </p:cxnSp>
        <p:sp>
          <p:nvSpPr>
            <p:cNvPr id="4665" name="Google Shape;4665;p76"/>
            <p:cNvSpPr/>
            <p:nvPr/>
          </p:nvSpPr>
          <p:spPr>
            <a:xfrm>
              <a:off x="1858" y="1397"/>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666" name="Google Shape;4666;p76"/>
            <p:cNvSpPr/>
            <p:nvPr/>
          </p:nvSpPr>
          <p:spPr>
            <a:xfrm>
              <a:off x="1855" y="1338"/>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67" name="Google Shape;4667;p76"/>
            <p:cNvSpPr/>
            <p:nvPr/>
          </p:nvSpPr>
          <p:spPr>
            <a:xfrm>
              <a:off x="2541" y="1400"/>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668" name="Google Shape;4668;p76"/>
            <p:cNvCxnSpPr/>
            <p:nvPr/>
          </p:nvCxnSpPr>
          <p:spPr>
            <a:xfrm>
              <a:off x="2541" y="1393"/>
              <a:ext cx="0" cy="50"/>
            </a:xfrm>
            <a:prstGeom prst="straightConnector1">
              <a:avLst/>
            </a:prstGeom>
            <a:noFill/>
            <a:ln cap="flat" cmpd="sng" w="12700">
              <a:solidFill>
                <a:srgbClr val="000000"/>
              </a:solidFill>
              <a:prstDash val="solid"/>
              <a:round/>
              <a:headEnd len="med" w="med" type="none"/>
              <a:tailEnd len="med" w="med" type="none"/>
            </a:ln>
          </p:spPr>
        </p:cxnSp>
        <p:cxnSp>
          <p:nvCxnSpPr>
            <p:cNvPr id="4669" name="Google Shape;4669;p76"/>
            <p:cNvCxnSpPr/>
            <p:nvPr/>
          </p:nvCxnSpPr>
          <p:spPr>
            <a:xfrm>
              <a:off x="2853" y="1393"/>
              <a:ext cx="0" cy="50"/>
            </a:xfrm>
            <a:prstGeom prst="straightConnector1">
              <a:avLst/>
            </a:prstGeom>
            <a:noFill/>
            <a:ln cap="flat" cmpd="sng" w="12700">
              <a:solidFill>
                <a:srgbClr val="000000"/>
              </a:solidFill>
              <a:prstDash val="solid"/>
              <a:round/>
              <a:headEnd len="med" w="med" type="none"/>
              <a:tailEnd len="med" w="med" type="none"/>
            </a:ln>
          </p:spPr>
        </p:cxnSp>
        <p:sp>
          <p:nvSpPr>
            <p:cNvPr id="4670" name="Google Shape;4670;p76"/>
            <p:cNvSpPr/>
            <p:nvPr/>
          </p:nvSpPr>
          <p:spPr>
            <a:xfrm>
              <a:off x="2541" y="1393"/>
              <a:ext cx="309"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671" name="Google Shape;4671;p76"/>
            <p:cNvSpPr/>
            <p:nvPr/>
          </p:nvSpPr>
          <p:spPr>
            <a:xfrm>
              <a:off x="2544" y="1337"/>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72" name="Google Shape;4672;p76"/>
            <p:cNvSpPr/>
            <p:nvPr/>
          </p:nvSpPr>
          <p:spPr>
            <a:xfrm>
              <a:off x="2551" y="2091"/>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673" name="Google Shape;4673;p76"/>
            <p:cNvCxnSpPr/>
            <p:nvPr/>
          </p:nvCxnSpPr>
          <p:spPr>
            <a:xfrm>
              <a:off x="2551" y="2084"/>
              <a:ext cx="0" cy="50"/>
            </a:xfrm>
            <a:prstGeom prst="straightConnector1">
              <a:avLst/>
            </a:prstGeom>
            <a:noFill/>
            <a:ln cap="flat" cmpd="sng" w="12700">
              <a:solidFill>
                <a:srgbClr val="000000"/>
              </a:solidFill>
              <a:prstDash val="solid"/>
              <a:round/>
              <a:headEnd len="med" w="med" type="none"/>
              <a:tailEnd len="med" w="med" type="none"/>
            </a:ln>
          </p:spPr>
        </p:cxnSp>
        <p:cxnSp>
          <p:nvCxnSpPr>
            <p:cNvPr id="4674" name="Google Shape;4674;p76"/>
            <p:cNvCxnSpPr/>
            <p:nvPr/>
          </p:nvCxnSpPr>
          <p:spPr>
            <a:xfrm>
              <a:off x="2864" y="2084"/>
              <a:ext cx="0" cy="50"/>
            </a:xfrm>
            <a:prstGeom prst="straightConnector1">
              <a:avLst/>
            </a:prstGeom>
            <a:noFill/>
            <a:ln cap="flat" cmpd="sng" w="12700">
              <a:solidFill>
                <a:srgbClr val="000000"/>
              </a:solidFill>
              <a:prstDash val="solid"/>
              <a:round/>
              <a:headEnd len="med" w="med" type="none"/>
              <a:tailEnd len="med" w="med" type="none"/>
            </a:ln>
          </p:spPr>
        </p:cxnSp>
        <p:sp>
          <p:nvSpPr>
            <p:cNvPr id="4675" name="Google Shape;4675;p76"/>
            <p:cNvSpPr/>
            <p:nvPr/>
          </p:nvSpPr>
          <p:spPr>
            <a:xfrm>
              <a:off x="2551" y="2084"/>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676" name="Google Shape;4676;p76"/>
            <p:cNvSpPr/>
            <p:nvPr/>
          </p:nvSpPr>
          <p:spPr>
            <a:xfrm>
              <a:off x="2548" y="2025"/>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77" name="Google Shape;4677;p76"/>
            <p:cNvSpPr/>
            <p:nvPr/>
          </p:nvSpPr>
          <p:spPr>
            <a:xfrm>
              <a:off x="3116" y="1750"/>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678" name="Google Shape;4678;p76"/>
            <p:cNvCxnSpPr/>
            <p:nvPr/>
          </p:nvCxnSpPr>
          <p:spPr>
            <a:xfrm>
              <a:off x="3116" y="1743"/>
              <a:ext cx="0" cy="50"/>
            </a:xfrm>
            <a:prstGeom prst="straightConnector1">
              <a:avLst/>
            </a:prstGeom>
            <a:noFill/>
            <a:ln cap="flat" cmpd="sng" w="12700">
              <a:solidFill>
                <a:srgbClr val="000000"/>
              </a:solidFill>
              <a:prstDash val="solid"/>
              <a:round/>
              <a:headEnd len="med" w="med" type="none"/>
              <a:tailEnd len="med" w="med" type="none"/>
            </a:ln>
          </p:spPr>
        </p:cxnSp>
        <p:cxnSp>
          <p:nvCxnSpPr>
            <p:cNvPr id="4679" name="Google Shape;4679;p76"/>
            <p:cNvCxnSpPr/>
            <p:nvPr/>
          </p:nvCxnSpPr>
          <p:spPr>
            <a:xfrm>
              <a:off x="3429" y="1743"/>
              <a:ext cx="0" cy="50"/>
            </a:xfrm>
            <a:prstGeom prst="straightConnector1">
              <a:avLst/>
            </a:prstGeom>
            <a:noFill/>
            <a:ln cap="flat" cmpd="sng" w="12700">
              <a:solidFill>
                <a:srgbClr val="000000"/>
              </a:solidFill>
              <a:prstDash val="solid"/>
              <a:round/>
              <a:headEnd len="med" w="med" type="none"/>
              <a:tailEnd len="med" w="med" type="none"/>
            </a:ln>
          </p:spPr>
        </p:cxnSp>
        <p:sp>
          <p:nvSpPr>
            <p:cNvPr id="4680" name="Google Shape;4680;p76"/>
            <p:cNvSpPr/>
            <p:nvPr/>
          </p:nvSpPr>
          <p:spPr>
            <a:xfrm>
              <a:off x="3116" y="1743"/>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681" name="Google Shape;4681;p76"/>
            <p:cNvSpPr/>
            <p:nvPr/>
          </p:nvSpPr>
          <p:spPr>
            <a:xfrm>
              <a:off x="3113" y="1684"/>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82" name="Google Shape;4682;p76"/>
            <p:cNvSpPr/>
            <p:nvPr/>
          </p:nvSpPr>
          <p:spPr>
            <a:xfrm>
              <a:off x="2707" y="1492"/>
              <a:ext cx="1" cy="522"/>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83" name="Google Shape;4683;p76"/>
            <p:cNvSpPr/>
            <p:nvPr/>
          </p:nvSpPr>
          <p:spPr>
            <a:xfrm>
              <a:off x="2866" y="1831"/>
              <a:ext cx="366" cy="270"/>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84" name="Google Shape;4684;p76"/>
            <p:cNvSpPr/>
            <p:nvPr/>
          </p:nvSpPr>
          <p:spPr>
            <a:xfrm>
              <a:off x="2185" y="2113"/>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85" name="Google Shape;4685;p76"/>
            <p:cNvSpPr/>
            <p:nvPr/>
          </p:nvSpPr>
          <p:spPr>
            <a:xfrm>
              <a:off x="1594" y="1789"/>
              <a:ext cx="276" cy="264"/>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grpSp>
          <p:nvGrpSpPr>
            <p:cNvPr id="4686" name="Google Shape;4686;p76"/>
            <p:cNvGrpSpPr/>
            <p:nvPr/>
          </p:nvGrpSpPr>
          <p:grpSpPr>
            <a:xfrm>
              <a:off x="1413" y="1589"/>
              <a:ext cx="245" cy="213"/>
              <a:chOff x="2934" y="2425"/>
              <a:chExt cx="249" cy="213"/>
            </a:xfrm>
          </p:grpSpPr>
          <p:sp>
            <p:nvSpPr>
              <p:cNvPr id="4687" name="Google Shape;4687;p76"/>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88" name="Google Shape;4688;p76"/>
              <p:cNvSpPr txBox="1"/>
              <p:nvPr/>
            </p:nvSpPr>
            <p:spPr>
              <a:xfrm>
                <a:off x="2934" y="2425"/>
                <a:ext cx="249"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4689" name="Google Shape;4689;p76"/>
            <p:cNvGrpSpPr/>
            <p:nvPr/>
          </p:nvGrpSpPr>
          <p:grpSpPr>
            <a:xfrm>
              <a:off x="2587" y="1973"/>
              <a:ext cx="233" cy="213"/>
              <a:chOff x="2939" y="2425"/>
              <a:chExt cx="237" cy="213"/>
            </a:xfrm>
          </p:grpSpPr>
          <p:sp>
            <p:nvSpPr>
              <p:cNvPr id="4690" name="Google Shape;4690;p76"/>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91" name="Google Shape;4691;p76"/>
              <p:cNvSpPr txBox="1"/>
              <p:nvPr/>
            </p:nvSpPr>
            <p:spPr>
              <a:xfrm>
                <a:off x="2939" y="2425"/>
                <a:ext cx="237"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4692" name="Google Shape;4692;p76"/>
            <p:cNvGrpSpPr/>
            <p:nvPr/>
          </p:nvGrpSpPr>
          <p:grpSpPr>
            <a:xfrm>
              <a:off x="1912" y="1940"/>
              <a:ext cx="239" cy="233"/>
              <a:chOff x="2939" y="2395"/>
              <a:chExt cx="240" cy="233"/>
            </a:xfrm>
          </p:grpSpPr>
          <p:sp>
            <p:nvSpPr>
              <p:cNvPr id="4693" name="Google Shape;4693;p76"/>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94" name="Google Shape;4694;p76"/>
              <p:cNvSpPr txBox="1"/>
              <p:nvPr/>
            </p:nvSpPr>
            <p:spPr>
              <a:xfrm>
                <a:off x="2939" y="2395"/>
                <a:ext cx="240"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grpSp>
        <p:grpSp>
          <p:nvGrpSpPr>
            <p:cNvPr id="4695" name="Google Shape;4695;p76"/>
            <p:cNvGrpSpPr/>
            <p:nvPr/>
          </p:nvGrpSpPr>
          <p:grpSpPr>
            <a:xfrm>
              <a:off x="2562" y="1283"/>
              <a:ext cx="279" cy="213"/>
              <a:chOff x="2918" y="2425"/>
              <a:chExt cx="283" cy="213"/>
            </a:xfrm>
          </p:grpSpPr>
          <p:sp>
            <p:nvSpPr>
              <p:cNvPr id="4696" name="Google Shape;4696;p76"/>
              <p:cNvSpPr/>
              <p:nvPr/>
            </p:nvSpPr>
            <p:spPr>
              <a:xfrm>
                <a:off x="2982" y="2490"/>
                <a:ext cx="146"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697" name="Google Shape;4697;p76"/>
              <p:cNvSpPr txBox="1"/>
              <p:nvPr/>
            </p:nvSpPr>
            <p:spPr>
              <a:xfrm>
                <a:off x="2918" y="2425"/>
                <a:ext cx="283"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nvGrpSpPr>
            <p:cNvPr id="4698" name="Google Shape;4698;p76"/>
            <p:cNvGrpSpPr/>
            <p:nvPr/>
          </p:nvGrpSpPr>
          <p:grpSpPr>
            <a:xfrm>
              <a:off x="1897" y="1283"/>
              <a:ext cx="233" cy="213"/>
              <a:chOff x="2939" y="2425"/>
              <a:chExt cx="237" cy="213"/>
            </a:xfrm>
          </p:grpSpPr>
          <p:sp>
            <p:nvSpPr>
              <p:cNvPr id="4699" name="Google Shape;4699;p76"/>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00" name="Google Shape;4700;p76"/>
              <p:cNvSpPr txBox="1"/>
              <p:nvPr/>
            </p:nvSpPr>
            <p:spPr>
              <a:xfrm>
                <a:off x="2939" y="2425"/>
                <a:ext cx="237"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4701" name="Google Shape;4701;p76"/>
            <p:cNvGrpSpPr/>
            <p:nvPr/>
          </p:nvGrpSpPr>
          <p:grpSpPr>
            <a:xfrm>
              <a:off x="3155" y="1601"/>
              <a:ext cx="232" cy="233"/>
              <a:chOff x="2938" y="2395"/>
              <a:chExt cx="235" cy="233"/>
            </a:xfrm>
          </p:grpSpPr>
          <p:sp>
            <p:nvSpPr>
              <p:cNvPr id="4702" name="Google Shape;4702;p76"/>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03" name="Google Shape;4703;p76"/>
              <p:cNvSpPr txBox="1"/>
              <p:nvPr/>
            </p:nvSpPr>
            <p:spPr>
              <a:xfrm>
                <a:off x="2938" y="2395"/>
                <a:ext cx="235"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grpSp>
      </p:grpSp>
      <p:sp>
        <p:nvSpPr>
          <p:cNvPr id="4704" name="Google Shape;4704;p76"/>
          <p:cNvSpPr txBox="1"/>
          <p:nvPr/>
        </p:nvSpPr>
        <p:spPr>
          <a:xfrm>
            <a:off x="330896" y="3975561"/>
            <a:ext cx="36314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resulting least-cost-path tree from u:</a:t>
            </a:r>
            <a:endParaRPr/>
          </a:p>
        </p:txBody>
      </p:sp>
      <p:grpSp>
        <p:nvGrpSpPr>
          <p:cNvPr id="4705" name="Google Shape;4705;p76"/>
          <p:cNvGrpSpPr/>
          <p:nvPr/>
        </p:nvGrpSpPr>
        <p:grpSpPr>
          <a:xfrm>
            <a:off x="4302233" y="3974818"/>
            <a:ext cx="3072508" cy="2530153"/>
            <a:chOff x="6731733" y="3986393"/>
            <a:chExt cx="4096677" cy="2530153"/>
          </a:xfrm>
        </p:grpSpPr>
        <p:sp>
          <p:nvSpPr>
            <p:cNvPr id="4706" name="Google Shape;4706;p76"/>
            <p:cNvSpPr txBox="1"/>
            <p:nvPr/>
          </p:nvSpPr>
          <p:spPr>
            <a:xfrm>
              <a:off x="6731733" y="3986393"/>
              <a:ext cx="40966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resulting forwarding table in u:</a:t>
              </a:r>
              <a:endParaRPr/>
            </a:p>
          </p:txBody>
        </p:sp>
        <p:grpSp>
          <p:nvGrpSpPr>
            <p:cNvPr id="4707" name="Google Shape;4707;p76"/>
            <p:cNvGrpSpPr/>
            <p:nvPr/>
          </p:nvGrpSpPr>
          <p:grpSpPr>
            <a:xfrm>
              <a:off x="7373074" y="4495305"/>
              <a:ext cx="2485746" cy="2021241"/>
              <a:chOff x="9178724" y="1740531"/>
              <a:chExt cx="2485746" cy="2021241"/>
            </a:xfrm>
          </p:grpSpPr>
          <p:sp>
            <p:nvSpPr>
              <p:cNvPr id="4708" name="Google Shape;4708;p76"/>
              <p:cNvSpPr/>
              <p:nvPr/>
            </p:nvSpPr>
            <p:spPr>
              <a:xfrm>
                <a:off x="9199418" y="1778000"/>
                <a:ext cx="2373746" cy="277091"/>
              </a:xfrm>
              <a:prstGeom prst="rect">
                <a:avLst/>
              </a:prstGeom>
              <a:solidFill>
                <a:srgbClr val="D8D8D8"/>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09" name="Google Shape;4709;p76"/>
              <p:cNvSpPr/>
              <p:nvPr/>
            </p:nvSpPr>
            <p:spPr>
              <a:xfrm>
                <a:off x="9190298" y="1770927"/>
                <a:ext cx="2384385" cy="1979271"/>
              </a:xfrm>
              <a:prstGeom prst="rect">
                <a:avLst/>
              </a:prstGeom>
              <a:noFill/>
              <a:ln cap="flat" cmpd="sng" w="25400">
                <a:solidFill>
                  <a:srgbClr val="0000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10" name="Google Shape;4710;p76"/>
              <p:cNvSpPr txBox="1"/>
              <p:nvPr/>
            </p:nvSpPr>
            <p:spPr>
              <a:xfrm>
                <a:off x="9541220" y="2060295"/>
                <a:ext cx="466368" cy="1338828"/>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v</a:t>
                </a:r>
                <a:endParaRPr/>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x</a:t>
                </a:r>
                <a:endParaRPr/>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y</a:t>
                </a:r>
                <a:endParaRPr/>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w</a:t>
                </a:r>
                <a:endParaRPr/>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x</a:t>
                </a:r>
                <a:endParaRPr/>
              </a:p>
            </p:txBody>
          </p:sp>
          <p:sp>
            <p:nvSpPr>
              <p:cNvPr id="4711" name="Google Shape;4711;p76"/>
              <p:cNvSpPr txBox="1"/>
              <p:nvPr/>
            </p:nvSpPr>
            <p:spPr>
              <a:xfrm>
                <a:off x="10615914" y="2050649"/>
                <a:ext cx="812616" cy="13388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(u,v)</a:t>
                </a:r>
                <a:endParaRPr/>
              </a:p>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(u,x)</a:t>
                </a:r>
                <a:endParaRPr/>
              </a:p>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(u,x)</a:t>
                </a:r>
                <a:endParaRPr/>
              </a:p>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(u,x)</a:t>
                </a:r>
                <a:endParaRPr/>
              </a:p>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(u,x)</a:t>
                </a:r>
                <a:endParaRPr/>
              </a:p>
            </p:txBody>
          </p:sp>
          <p:sp>
            <p:nvSpPr>
              <p:cNvPr id="4712" name="Google Shape;4712;p76"/>
              <p:cNvSpPr txBox="1"/>
              <p:nvPr/>
            </p:nvSpPr>
            <p:spPr>
              <a:xfrm>
                <a:off x="9220467" y="1747835"/>
                <a:ext cx="11845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destination</a:t>
                </a:r>
                <a:endParaRPr sz="1800">
                  <a:solidFill>
                    <a:schemeClr val="dk1"/>
                  </a:solidFill>
                  <a:latin typeface="Arial"/>
                  <a:ea typeface="Arial"/>
                  <a:cs typeface="Arial"/>
                  <a:sym typeface="Arial"/>
                </a:endParaRPr>
              </a:p>
            </p:txBody>
          </p:sp>
          <p:sp>
            <p:nvSpPr>
              <p:cNvPr id="4713" name="Google Shape;4713;p76"/>
              <p:cNvSpPr txBox="1"/>
              <p:nvPr/>
            </p:nvSpPr>
            <p:spPr>
              <a:xfrm>
                <a:off x="10338125" y="1740531"/>
                <a:ext cx="13263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outgoing link</a:t>
                </a:r>
                <a:endParaRPr/>
              </a:p>
            </p:txBody>
          </p:sp>
          <p:cxnSp>
            <p:nvCxnSpPr>
              <p:cNvPr id="4714" name="Google Shape;4714;p76"/>
              <p:cNvCxnSpPr/>
              <p:nvPr/>
            </p:nvCxnSpPr>
            <p:spPr>
              <a:xfrm>
                <a:off x="9178724" y="2060293"/>
                <a:ext cx="2395960" cy="0"/>
              </a:xfrm>
              <a:prstGeom prst="straightConnector1">
                <a:avLst/>
              </a:prstGeom>
              <a:noFill/>
              <a:ln cap="flat" cmpd="sng" w="12700">
                <a:solidFill>
                  <a:srgbClr val="0000A8"/>
                </a:solidFill>
                <a:prstDash val="solid"/>
                <a:round/>
                <a:headEnd len="sm" w="sm" type="none"/>
                <a:tailEnd len="sm" w="sm" type="none"/>
              </a:ln>
            </p:spPr>
          </p:cxnSp>
          <p:cxnSp>
            <p:nvCxnSpPr>
              <p:cNvPr id="4715" name="Google Shape;4715;p76"/>
              <p:cNvCxnSpPr/>
              <p:nvPr/>
            </p:nvCxnSpPr>
            <p:spPr>
              <a:xfrm>
                <a:off x="10359342" y="1770927"/>
                <a:ext cx="0" cy="1990845"/>
              </a:xfrm>
              <a:prstGeom prst="straightConnector1">
                <a:avLst/>
              </a:prstGeom>
              <a:noFill/>
              <a:ln cap="flat" cmpd="sng" w="12700">
                <a:solidFill>
                  <a:srgbClr val="0000A8"/>
                </a:solidFill>
                <a:prstDash val="solid"/>
                <a:round/>
                <a:headEnd len="sm" w="sm" type="none"/>
                <a:tailEnd len="sm" w="sm" type="none"/>
              </a:ln>
            </p:spPr>
          </p:cxnSp>
        </p:grpSp>
      </p:grpSp>
      <p:grpSp>
        <p:nvGrpSpPr>
          <p:cNvPr id="4716" name="Google Shape;4716;p76"/>
          <p:cNvGrpSpPr/>
          <p:nvPr/>
        </p:nvGrpSpPr>
        <p:grpSpPr>
          <a:xfrm>
            <a:off x="6423949" y="4815068"/>
            <a:ext cx="3006547" cy="369332"/>
            <a:chOff x="8565265" y="4815068"/>
            <a:chExt cx="4008729" cy="369332"/>
          </a:xfrm>
        </p:grpSpPr>
        <p:sp>
          <p:nvSpPr>
            <p:cNvPr id="4717" name="Google Shape;4717;p76"/>
            <p:cNvSpPr txBox="1"/>
            <p:nvPr/>
          </p:nvSpPr>
          <p:spPr>
            <a:xfrm>
              <a:off x="9201874" y="4815068"/>
              <a:ext cx="3372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 from </a:t>
              </a:r>
              <a:r>
                <a:rPr i="1" lang="en-US" sz="1800">
                  <a:solidFill>
                    <a:schemeClr val="dk1"/>
                  </a:solidFill>
                  <a:latin typeface="Arial"/>
                  <a:ea typeface="Arial"/>
                  <a:cs typeface="Arial"/>
                  <a:sym typeface="Arial"/>
                </a:rPr>
                <a:t>u</a:t>
              </a:r>
              <a:r>
                <a:rPr lang="en-US" sz="1800">
                  <a:solidFill>
                    <a:schemeClr val="dk1"/>
                  </a:solidFill>
                  <a:latin typeface="Arial"/>
                  <a:ea typeface="Arial"/>
                  <a:cs typeface="Arial"/>
                  <a:sym typeface="Arial"/>
                </a:rPr>
                <a:t> to</a:t>
              </a:r>
              <a:r>
                <a:rPr i="1" lang="en-US" sz="1800">
                  <a:solidFill>
                    <a:schemeClr val="dk1"/>
                  </a:solidFill>
                  <a:latin typeface="Arial"/>
                  <a:ea typeface="Arial"/>
                  <a:cs typeface="Arial"/>
                  <a:sym typeface="Arial"/>
                </a:rPr>
                <a:t> v </a:t>
              </a:r>
              <a:r>
                <a:rPr lang="en-US" sz="1800">
                  <a:solidFill>
                    <a:schemeClr val="dk1"/>
                  </a:solidFill>
                  <a:latin typeface="Arial"/>
                  <a:ea typeface="Arial"/>
                  <a:cs typeface="Arial"/>
                  <a:sym typeface="Arial"/>
                </a:rPr>
                <a:t>directly</a:t>
              </a:r>
              <a:endParaRPr/>
            </a:p>
          </p:txBody>
        </p:sp>
        <p:cxnSp>
          <p:nvCxnSpPr>
            <p:cNvPr id="4718" name="Google Shape;4718;p76"/>
            <p:cNvCxnSpPr/>
            <p:nvPr/>
          </p:nvCxnSpPr>
          <p:spPr>
            <a:xfrm>
              <a:off x="8565265" y="5000264"/>
              <a:ext cx="682907" cy="0"/>
            </a:xfrm>
            <a:prstGeom prst="straightConnector1">
              <a:avLst/>
            </a:prstGeom>
            <a:noFill/>
            <a:ln cap="flat" cmpd="sng" w="12700">
              <a:solidFill>
                <a:srgbClr val="C00000"/>
              </a:solidFill>
              <a:prstDash val="solid"/>
              <a:round/>
              <a:headEnd len="sm" w="sm" type="none"/>
              <a:tailEnd len="sm" w="sm" type="none"/>
            </a:ln>
          </p:spPr>
        </p:cxnSp>
      </p:grpSp>
      <p:grpSp>
        <p:nvGrpSpPr>
          <p:cNvPr id="4719" name="Google Shape;4719;p76"/>
          <p:cNvGrpSpPr/>
          <p:nvPr/>
        </p:nvGrpSpPr>
        <p:grpSpPr>
          <a:xfrm>
            <a:off x="6658337" y="5197032"/>
            <a:ext cx="1779608" cy="1537925"/>
            <a:chOff x="8877782" y="5197032"/>
            <a:chExt cx="2372811" cy="1537925"/>
          </a:xfrm>
        </p:grpSpPr>
        <p:sp>
          <p:nvSpPr>
            <p:cNvPr id="4720" name="Google Shape;4720;p76"/>
            <p:cNvSpPr txBox="1"/>
            <p:nvPr/>
          </p:nvSpPr>
          <p:spPr>
            <a:xfrm>
              <a:off x="9215379" y="5534628"/>
              <a:ext cx="203521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route from u to all other destinations via </a:t>
              </a:r>
              <a:r>
                <a:rPr i="1" lang="en-US" sz="1800">
                  <a:solidFill>
                    <a:schemeClr val="dk1"/>
                  </a:solidFill>
                  <a:latin typeface="Arial"/>
                  <a:ea typeface="Arial"/>
                  <a:cs typeface="Arial"/>
                  <a:sym typeface="Arial"/>
                </a:rPr>
                <a:t>x</a:t>
              </a:r>
              <a:r>
                <a:rPr lang="en-US" sz="1800">
                  <a:solidFill>
                    <a:schemeClr val="dk1"/>
                  </a:solidFill>
                  <a:latin typeface="Arial"/>
                  <a:ea typeface="Arial"/>
                  <a:cs typeface="Arial"/>
                  <a:sym typeface="Arial"/>
                </a:rPr>
                <a:t> </a:t>
              </a:r>
              <a:endParaRPr/>
            </a:p>
          </p:txBody>
        </p:sp>
        <p:sp>
          <p:nvSpPr>
            <p:cNvPr id="4721" name="Google Shape;4721;p76"/>
            <p:cNvSpPr/>
            <p:nvPr/>
          </p:nvSpPr>
          <p:spPr>
            <a:xfrm>
              <a:off x="8877782" y="5197032"/>
              <a:ext cx="352218" cy="1238491"/>
            </a:xfrm>
            <a:prstGeom prst="rightBrace">
              <a:avLst>
                <a:gd fmla="val 8333" name="adj1"/>
                <a:gd fmla="val 50000" name="adj2"/>
              </a:avLst>
            </a:prstGeom>
            <a:noFill/>
            <a:ln cap="flat" cmpd="sng" w="127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5"/>
                                        </p:tgtEl>
                                        <p:attrNameLst>
                                          <p:attrName>style.visibility</p:attrName>
                                        </p:attrNameLst>
                                      </p:cBhvr>
                                      <p:to>
                                        <p:strVal val="visible"/>
                                      </p:to>
                                    </p:set>
                                    <p:animEffect filter="fade" transition="in">
                                      <p:cBhvr>
                                        <p:cTn dur="500"/>
                                        <p:tgtEl>
                                          <p:spTgt spid="47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6"/>
                                        </p:tgtEl>
                                        <p:attrNameLst>
                                          <p:attrName>style.visibility</p:attrName>
                                        </p:attrNameLst>
                                      </p:cBhvr>
                                      <p:to>
                                        <p:strVal val="visible"/>
                                      </p:to>
                                    </p:set>
                                    <p:animEffect filter="fade" transition="in">
                                      <p:cBhvr>
                                        <p:cTn dur="500"/>
                                        <p:tgtEl>
                                          <p:spTgt spid="4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9"/>
                                        </p:tgtEl>
                                        <p:attrNameLst>
                                          <p:attrName>style.visibility</p:attrName>
                                        </p:attrNameLst>
                                      </p:cBhvr>
                                      <p:to>
                                        <p:strVal val="visible"/>
                                      </p:to>
                                    </p:set>
                                    <p:animEffect filter="fade" transition="in">
                                      <p:cBhvr>
                                        <p:cTn dur="500"/>
                                        <p:tgtEl>
                                          <p:spTgt spid="4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6" name="Shape 4726"/>
        <p:cNvGrpSpPr/>
        <p:nvPr/>
      </p:nvGrpSpPr>
      <p:grpSpPr>
        <a:xfrm>
          <a:off x="0" y="0"/>
          <a:ext cx="0" cy="0"/>
          <a:chOff x="0" y="0"/>
          <a:chExt cx="0" cy="0"/>
        </a:xfrm>
      </p:grpSpPr>
      <p:sp>
        <p:nvSpPr>
          <p:cNvPr id="4727" name="Google Shape;4727;p77"/>
          <p:cNvSpPr txBox="1"/>
          <p:nvPr>
            <p:ph type="title"/>
          </p:nvPr>
        </p:nvSpPr>
        <p:spPr>
          <a:xfrm>
            <a:off x="628650" y="354060"/>
            <a:ext cx="8384722" cy="89462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b="0" lang="en-US" sz="2400">
                <a:latin typeface="Arial"/>
                <a:ea typeface="Arial"/>
                <a:cs typeface="Arial"/>
                <a:sym typeface="Arial"/>
              </a:rPr>
              <a:t>Dijkstra’s algorithm: another example</a:t>
            </a:r>
            <a:endParaRPr/>
          </a:p>
        </p:txBody>
      </p:sp>
      <p:sp>
        <p:nvSpPr>
          <p:cNvPr id="4728" name="Google Shape;4728;p77"/>
          <p:cNvSpPr txBox="1"/>
          <p:nvPr>
            <p:ph idx="4294967295" type="sldNum"/>
          </p:nvPr>
        </p:nvSpPr>
        <p:spPr>
          <a:xfrm>
            <a:off x="6914712" y="6443090"/>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7F7F7F"/>
              </a:buClr>
              <a:buSzPts val="1000"/>
              <a:buFont typeface="Arial"/>
              <a:buNone/>
            </a:pPr>
            <a:r>
              <a:rPr b="0" i="0" lang="en-US" sz="1000" u="none" cap="none" strike="noStrike">
                <a:solidFill>
                  <a:srgbClr val="7F7F7F"/>
                </a:solidFill>
                <a:latin typeface="Arial"/>
                <a:ea typeface="Arial"/>
                <a:cs typeface="Arial"/>
                <a:sym typeface="Arial"/>
              </a:rPr>
              <a:t>Network Layer: 5-</a:t>
            </a:r>
            <a:fld id="{00000000-1234-1234-1234-123412341234}" type="slidenum">
              <a:rPr b="0" i="0" lang="en-US" sz="1000" u="none" cap="none" strike="noStrike">
                <a:solidFill>
                  <a:srgbClr val="7F7F7F"/>
                </a:solidFill>
                <a:latin typeface="Arial"/>
                <a:ea typeface="Arial"/>
                <a:cs typeface="Arial"/>
                <a:sym typeface="Arial"/>
              </a:rPr>
              <a:t>‹#›</a:t>
            </a:fld>
            <a:endParaRPr b="0" i="0" sz="1000" u="none" cap="none" strike="noStrike">
              <a:solidFill>
                <a:srgbClr val="7F7F7F"/>
              </a:solidFill>
              <a:latin typeface="Arial"/>
              <a:ea typeface="Arial"/>
              <a:cs typeface="Arial"/>
              <a:sym typeface="Arial"/>
            </a:endParaRPr>
          </a:p>
        </p:txBody>
      </p:sp>
      <p:grpSp>
        <p:nvGrpSpPr>
          <p:cNvPr id="4729" name="Google Shape;4729;p77"/>
          <p:cNvGrpSpPr/>
          <p:nvPr/>
        </p:nvGrpSpPr>
        <p:grpSpPr>
          <a:xfrm>
            <a:off x="5450497" y="1497822"/>
            <a:ext cx="3163490" cy="3306249"/>
            <a:chOff x="415" y="856"/>
            <a:chExt cx="2910" cy="2219"/>
          </a:xfrm>
        </p:grpSpPr>
        <p:grpSp>
          <p:nvGrpSpPr>
            <p:cNvPr id="4730" name="Google Shape;4730;p77"/>
            <p:cNvGrpSpPr/>
            <p:nvPr/>
          </p:nvGrpSpPr>
          <p:grpSpPr>
            <a:xfrm>
              <a:off x="1285" y="1997"/>
              <a:ext cx="321" cy="227"/>
              <a:chOff x="1608" y="2011"/>
              <a:chExt cx="321" cy="227"/>
            </a:xfrm>
          </p:grpSpPr>
          <p:sp>
            <p:nvSpPr>
              <p:cNvPr id="4731" name="Google Shape;4731;p77"/>
              <p:cNvSpPr/>
              <p:nvPr/>
            </p:nvSpPr>
            <p:spPr>
              <a:xfrm>
                <a:off x="1616" y="2138"/>
                <a:ext cx="311"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732" name="Google Shape;4732;p77"/>
              <p:cNvCxnSpPr/>
              <p:nvPr/>
            </p:nvCxnSpPr>
            <p:spPr>
              <a:xfrm>
                <a:off x="1616" y="2129"/>
                <a:ext cx="0" cy="50"/>
              </a:xfrm>
              <a:prstGeom prst="straightConnector1">
                <a:avLst/>
              </a:prstGeom>
              <a:noFill/>
              <a:ln cap="flat" cmpd="sng" w="12700">
                <a:solidFill>
                  <a:srgbClr val="000000"/>
                </a:solidFill>
                <a:prstDash val="solid"/>
                <a:round/>
                <a:headEnd len="med" w="med" type="none"/>
                <a:tailEnd len="med" w="med" type="none"/>
              </a:ln>
            </p:spPr>
          </p:cxnSp>
          <p:cxnSp>
            <p:nvCxnSpPr>
              <p:cNvPr id="4733" name="Google Shape;4733;p77"/>
              <p:cNvCxnSpPr/>
              <p:nvPr/>
            </p:nvCxnSpPr>
            <p:spPr>
              <a:xfrm>
                <a:off x="1929" y="2129"/>
                <a:ext cx="0" cy="50"/>
              </a:xfrm>
              <a:prstGeom prst="straightConnector1">
                <a:avLst/>
              </a:prstGeom>
              <a:noFill/>
              <a:ln cap="flat" cmpd="sng" w="12700">
                <a:solidFill>
                  <a:srgbClr val="000000"/>
                </a:solidFill>
                <a:prstDash val="solid"/>
                <a:round/>
                <a:headEnd len="med" w="med" type="none"/>
                <a:tailEnd len="med" w="med" type="none"/>
              </a:ln>
            </p:spPr>
          </p:cxnSp>
          <p:sp>
            <p:nvSpPr>
              <p:cNvPr id="4734" name="Google Shape;4734;p77"/>
              <p:cNvSpPr/>
              <p:nvPr/>
            </p:nvSpPr>
            <p:spPr>
              <a:xfrm>
                <a:off x="1616" y="2129"/>
                <a:ext cx="308"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735" name="Google Shape;4735;p77"/>
              <p:cNvSpPr/>
              <p:nvPr/>
            </p:nvSpPr>
            <p:spPr>
              <a:xfrm>
                <a:off x="1613" y="2072"/>
                <a:ext cx="311"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36" name="Google Shape;4736;p77"/>
              <p:cNvSpPr/>
              <p:nvPr/>
            </p:nvSpPr>
            <p:spPr>
              <a:xfrm>
                <a:off x="1686" y="2100"/>
                <a:ext cx="140" cy="105"/>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37" name="Google Shape;4737;p77"/>
              <p:cNvSpPr txBox="1"/>
              <p:nvPr/>
            </p:nvSpPr>
            <p:spPr>
              <a:xfrm>
                <a:off x="1608" y="2011"/>
                <a:ext cx="306" cy="2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sp>
          <p:nvSpPr>
            <p:cNvPr id="4738" name="Google Shape;4738;p77"/>
            <p:cNvSpPr txBox="1"/>
            <p:nvPr/>
          </p:nvSpPr>
          <p:spPr>
            <a:xfrm>
              <a:off x="906" y="1959"/>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4739" name="Google Shape;4739;p77"/>
            <p:cNvSpPr txBox="1"/>
            <p:nvPr/>
          </p:nvSpPr>
          <p:spPr>
            <a:xfrm>
              <a:off x="1411" y="1478"/>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a:t>
              </a:r>
              <a:endParaRPr b="0" i="0" sz="1800" u="none" cap="none" strike="noStrike">
                <a:solidFill>
                  <a:srgbClr val="000000"/>
                </a:solidFill>
                <a:latin typeface="Arial"/>
                <a:ea typeface="Arial"/>
                <a:cs typeface="Arial"/>
                <a:sym typeface="Arial"/>
              </a:endParaRPr>
            </a:p>
          </p:txBody>
        </p:sp>
        <p:grpSp>
          <p:nvGrpSpPr>
            <p:cNvPr id="4740" name="Google Shape;4740;p77"/>
            <p:cNvGrpSpPr/>
            <p:nvPr/>
          </p:nvGrpSpPr>
          <p:grpSpPr>
            <a:xfrm>
              <a:off x="1299" y="2848"/>
              <a:ext cx="316" cy="227"/>
              <a:chOff x="1613" y="2011"/>
              <a:chExt cx="316" cy="227"/>
            </a:xfrm>
          </p:grpSpPr>
          <p:sp>
            <p:nvSpPr>
              <p:cNvPr id="4741" name="Google Shape;4741;p77"/>
              <p:cNvSpPr/>
              <p:nvPr/>
            </p:nvSpPr>
            <p:spPr>
              <a:xfrm>
                <a:off x="1616" y="213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742" name="Google Shape;4742;p77"/>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4743" name="Google Shape;4743;p77"/>
              <p:cNvCxnSpPr/>
              <p:nvPr/>
            </p:nvCxnSpPr>
            <p:spPr>
              <a:xfrm>
                <a:off x="1929" y="2131"/>
                <a:ext cx="0" cy="50"/>
              </a:xfrm>
              <a:prstGeom prst="straightConnector1">
                <a:avLst/>
              </a:prstGeom>
              <a:noFill/>
              <a:ln cap="flat" cmpd="sng" w="12700">
                <a:solidFill>
                  <a:srgbClr val="000000"/>
                </a:solidFill>
                <a:prstDash val="solid"/>
                <a:round/>
                <a:headEnd len="med" w="med" type="none"/>
                <a:tailEnd len="med" w="med" type="none"/>
              </a:ln>
            </p:spPr>
          </p:cxnSp>
          <p:sp>
            <p:nvSpPr>
              <p:cNvPr id="4744" name="Google Shape;4744;p77"/>
              <p:cNvSpPr/>
              <p:nvPr/>
            </p:nvSpPr>
            <p:spPr>
              <a:xfrm>
                <a:off x="1616" y="2131"/>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745" name="Google Shape;4745;p77"/>
              <p:cNvSpPr/>
              <p:nvPr/>
            </p:nvSpPr>
            <p:spPr>
              <a:xfrm>
                <a:off x="1613" y="2072"/>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46" name="Google Shape;4746;p77"/>
              <p:cNvSpPr/>
              <p:nvPr/>
            </p:nvSpPr>
            <p:spPr>
              <a:xfrm>
                <a:off x="1687" y="2100"/>
                <a:ext cx="141" cy="105"/>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47" name="Google Shape;4747;p77"/>
              <p:cNvSpPr txBox="1"/>
              <p:nvPr/>
            </p:nvSpPr>
            <p:spPr>
              <a:xfrm>
                <a:off x="1632" y="2011"/>
                <a:ext cx="255" cy="2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4748" name="Google Shape;4748;p77"/>
            <p:cNvGrpSpPr/>
            <p:nvPr/>
          </p:nvGrpSpPr>
          <p:grpSpPr>
            <a:xfrm>
              <a:off x="1293" y="856"/>
              <a:ext cx="318" cy="227"/>
              <a:chOff x="1611" y="2011"/>
              <a:chExt cx="318" cy="227"/>
            </a:xfrm>
          </p:grpSpPr>
          <p:sp>
            <p:nvSpPr>
              <p:cNvPr id="4749" name="Google Shape;4749;p77"/>
              <p:cNvSpPr/>
              <p:nvPr/>
            </p:nvSpPr>
            <p:spPr>
              <a:xfrm>
                <a:off x="1616" y="213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750" name="Google Shape;4750;p77"/>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4751" name="Google Shape;4751;p77"/>
              <p:cNvCxnSpPr/>
              <p:nvPr/>
            </p:nvCxnSpPr>
            <p:spPr>
              <a:xfrm>
                <a:off x="1929" y="2131"/>
                <a:ext cx="0" cy="50"/>
              </a:xfrm>
              <a:prstGeom prst="straightConnector1">
                <a:avLst/>
              </a:prstGeom>
              <a:noFill/>
              <a:ln cap="flat" cmpd="sng" w="12700">
                <a:solidFill>
                  <a:srgbClr val="000000"/>
                </a:solidFill>
                <a:prstDash val="solid"/>
                <a:round/>
                <a:headEnd len="med" w="med" type="none"/>
                <a:tailEnd len="med" w="med" type="none"/>
              </a:ln>
            </p:spPr>
          </p:cxnSp>
          <p:sp>
            <p:nvSpPr>
              <p:cNvPr id="4752" name="Google Shape;4752;p77"/>
              <p:cNvSpPr/>
              <p:nvPr/>
            </p:nvSpPr>
            <p:spPr>
              <a:xfrm>
                <a:off x="1616" y="2131"/>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753" name="Google Shape;4753;p77"/>
              <p:cNvSpPr/>
              <p:nvPr/>
            </p:nvSpPr>
            <p:spPr>
              <a:xfrm>
                <a:off x="1611" y="2072"/>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54" name="Google Shape;4754;p77"/>
              <p:cNvSpPr/>
              <p:nvPr/>
            </p:nvSpPr>
            <p:spPr>
              <a:xfrm>
                <a:off x="1687" y="2100"/>
                <a:ext cx="141" cy="103"/>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55" name="Google Shape;4755;p77"/>
              <p:cNvSpPr txBox="1"/>
              <p:nvPr/>
            </p:nvSpPr>
            <p:spPr>
              <a:xfrm>
                <a:off x="1634" y="2011"/>
                <a:ext cx="251" cy="2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x</a:t>
                </a:r>
                <a:endParaRPr b="0" i="0" sz="1800" u="none" cap="none" strike="noStrike">
                  <a:solidFill>
                    <a:srgbClr val="000000"/>
                  </a:solidFill>
                  <a:latin typeface="Arial"/>
                  <a:ea typeface="Arial"/>
                  <a:cs typeface="Arial"/>
                  <a:sym typeface="Arial"/>
                </a:endParaRPr>
              </a:p>
            </p:txBody>
          </p:sp>
        </p:grpSp>
        <p:grpSp>
          <p:nvGrpSpPr>
            <p:cNvPr id="4756" name="Google Shape;4756;p77"/>
            <p:cNvGrpSpPr/>
            <p:nvPr/>
          </p:nvGrpSpPr>
          <p:grpSpPr>
            <a:xfrm>
              <a:off x="415" y="2028"/>
              <a:ext cx="318" cy="227"/>
              <a:chOff x="1613" y="2011"/>
              <a:chExt cx="318" cy="227"/>
            </a:xfrm>
          </p:grpSpPr>
          <p:sp>
            <p:nvSpPr>
              <p:cNvPr id="4757" name="Google Shape;4757;p77"/>
              <p:cNvSpPr/>
              <p:nvPr/>
            </p:nvSpPr>
            <p:spPr>
              <a:xfrm>
                <a:off x="1616" y="2138"/>
                <a:ext cx="313" cy="82"/>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758" name="Google Shape;4758;p77"/>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4759" name="Google Shape;4759;p77"/>
              <p:cNvCxnSpPr/>
              <p:nvPr/>
            </p:nvCxnSpPr>
            <p:spPr>
              <a:xfrm>
                <a:off x="1931" y="2131"/>
                <a:ext cx="0" cy="50"/>
              </a:xfrm>
              <a:prstGeom prst="straightConnector1">
                <a:avLst/>
              </a:prstGeom>
              <a:noFill/>
              <a:ln cap="flat" cmpd="sng" w="12700">
                <a:solidFill>
                  <a:srgbClr val="000000"/>
                </a:solidFill>
                <a:prstDash val="solid"/>
                <a:round/>
                <a:headEnd len="med" w="med" type="none"/>
                <a:tailEnd len="med" w="med" type="none"/>
              </a:ln>
            </p:spPr>
          </p:cxnSp>
          <p:sp>
            <p:nvSpPr>
              <p:cNvPr id="4760" name="Google Shape;4760;p77"/>
              <p:cNvSpPr/>
              <p:nvPr/>
            </p:nvSpPr>
            <p:spPr>
              <a:xfrm>
                <a:off x="1616" y="2131"/>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761" name="Google Shape;4761;p77"/>
              <p:cNvSpPr/>
              <p:nvPr/>
            </p:nvSpPr>
            <p:spPr>
              <a:xfrm>
                <a:off x="1613" y="2072"/>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62" name="Google Shape;4762;p77"/>
              <p:cNvSpPr/>
              <p:nvPr/>
            </p:nvSpPr>
            <p:spPr>
              <a:xfrm>
                <a:off x="1687" y="2102"/>
                <a:ext cx="141" cy="103"/>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63" name="Google Shape;4763;p77"/>
              <p:cNvSpPr txBox="1"/>
              <p:nvPr/>
            </p:nvSpPr>
            <p:spPr>
              <a:xfrm>
                <a:off x="1627" y="2011"/>
                <a:ext cx="269" cy="2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cxnSp>
          <p:nvCxnSpPr>
            <p:cNvPr id="4764" name="Google Shape;4764;p77"/>
            <p:cNvCxnSpPr/>
            <p:nvPr/>
          </p:nvCxnSpPr>
          <p:spPr>
            <a:xfrm>
              <a:off x="738" y="2156"/>
              <a:ext cx="632" cy="0"/>
            </a:xfrm>
            <a:prstGeom prst="straightConnector1">
              <a:avLst/>
            </a:prstGeom>
            <a:noFill/>
            <a:ln cap="flat" cmpd="sng" w="9525">
              <a:solidFill>
                <a:srgbClr val="000000"/>
              </a:solidFill>
              <a:prstDash val="solid"/>
              <a:round/>
              <a:headEnd len="med" w="med" type="none"/>
              <a:tailEnd len="med" w="med" type="none"/>
            </a:ln>
          </p:spPr>
        </p:cxnSp>
        <p:cxnSp>
          <p:nvCxnSpPr>
            <p:cNvPr id="4765" name="Google Shape;4765;p77"/>
            <p:cNvCxnSpPr/>
            <p:nvPr/>
          </p:nvCxnSpPr>
          <p:spPr>
            <a:xfrm>
              <a:off x="1440" y="1082"/>
              <a:ext cx="0" cy="962"/>
            </a:xfrm>
            <a:prstGeom prst="straightConnector1">
              <a:avLst/>
            </a:prstGeom>
            <a:noFill/>
            <a:ln cap="flat" cmpd="sng" w="9525">
              <a:solidFill>
                <a:srgbClr val="000000"/>
              </a:solidFill>
              <a:prstDash val="solid"/>
              <a:round/>
              <a:headEnd len="med" w="med" type="none"/>
              <a:tailEnd len="med" w="med" type="none"/>
            </a:ln>
          </p:spPr>
        </p:cxnSp>
        <p:cxnSp>
          <p:nvCxnSpPr>
            <p:cNvPr id="4766" name="Google Shape;4766;p77"/>
            <p:cNvCxnSpPr/>
            <p:nvPr/>
          </p:nvCxnSpPr>
          <p:spPr>
            <a:xfrm flipH="1">
              <a:off x="614" y="1021"/>
              <a:ext cx="674" cy="1080"/>
            </a:xfrm>
            <a:prstGeom prst="straightConnector1">
              <a:avLst/>
            </a:prstGeom>
            <a:noFill/>
            <a:ln cap="flat" cmpd="sng" w="9525">
              <a:solidFill>
                <a:srgbClr val="000000"/>
              </a:solidFill>
              <a:prstDash val="solid"/>
              <a:round/>
              <a:headEnd len="med" w="med" type="none"/>
              <a:tailEnd len="med" w="med" type="none"/>
            </a:ln>
          </p:spPr>
        </p:cxnSp>
        <p:sp>
          <p:nvSpPr>
            <p:cNvPr id="4767" name="Google Shape;4767;p77"/>
            <p:cNvSpPr txBox="1"/>
            <p:nvPr/>
          </p:nvSpPr>
          <p:spPr>
            <a:xfrm>
              <a:off x="753" y="1368"/>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cxnSp>
          <p:nvCxnSpPr>
            <p:cNvPr id="4768" name="Google Shape;4768;p77"/>
            <p:cNvCxnSpPr/>
            <p:nvPr/>
          </p:nvCxnSpPr>
          <p:spPr>
            <a:xfrm>
              <a:off x="1447" y="2206"/>
              <a:ext cx="9" cy="710"/>
            </a:xfrm>
            <a:prstGeom prst="straightConnector1">
              <a:avLst/>
            </a:prstGeom>
            <a:noFill/>
            <a:ln cap="flat" cmpd="sng" w="9525">
              <a:solidFill>
                <a:srgbClr val="000000"/>
              </a:solidFill>
              <a:prstDash val="solid"/>
              <a:round/>
              <a:headEnd len="med" w="med" type="none"/>
              <a:tailEnd len="med" w="med" type="none"/>
            </a:ln>
          </p:spPr>
        </p:cxnSp>
        <p:sp>
          <p:nvSpPr>
            <p:cNvPr id="4769" name="Google Shape;4769;p77"/>
            <p:cNvSpPr txBox="1"/>
            <p:nvPr/>
          </p:nvSpPr>
          <p:spPr>
            <a:xfrm>
              <a:off x="1435" y="2407"/>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4770" name="Google Shape;4770;p77"/>
            <p:cNvSpPr/>
            <p:nvPr/>
          </p:nvSpPr>
          <p:spPr>
            <a:xfrm>
              <a:off x="601" y="2227"/>
              <a:ext cx="860" cy="799"/>
            </a:xfrm>
            <a:custGeom>
              <a:rect b="b" l="l" r="r" t="t"/>
              <a:pathLst>
                <a:path extrusionOk="0" h="10136" w="10032">
                  <a:moveTo>
                    <a:pt x="32" y="0"/>
                  </a:moveTo>
                  <a:cubicBezTo>
                    <a:pt x="62" y="4573"/>
                    <a:pt x="-465" y="5047"/>
                    <a:pt x="1834" y="7734"/>
                  </a:cubicBezTo>
                  <a:cubicBezTo>
                    <a:pt x="4132" y="9414"/>
                    <a:pt x="9320" y="10802"/>
                    <a:pt x="10032" y="9798"/>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71" name="Google Shape;4771;p77"/>
            <p:cNvSpPr txBox="1"/>
            <p:nvPr/>
          </p:nvSpPr>
          <p:spPr>
            <a:xfrm>
              <a:off x="749" y="2582"/>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7</a:t>
              </a:r>
              <a:endParaRPr b="0" i="0" sz="1800" u="none" cap="none" strike="noStrike">
                <a:solidFill>
                  <a:srgbClr val="000000"/>
                </a:solidFill>
                <a:latin typeface="Arial"/>
                <a:ea typeface="Arial"/>
                <a:cs typeface="Arial"/>
                <a:sym typeface="Arial"/>
              </a:endParaRPr>
            </a:p>
          </p:txBody>
        </p:sp>
        <p:cxnSp>
          <p:nvCxnSpPr>
            <p:cNvPr id="4772" name="Google Shape;4772;p77"/>
            <p:cNvCxnSpPr/>
            <p:nvPr/>
          </p:nvCxnSpPr>
          <p:spPr>
            <a:xfrm flipH="1">
              <a:off x="1450" y="2158"/>
              <a:ext cx="998" cy="823"/>
            </a:xfrm>
            <a:prstGeom prst="straightConnector1">
              <a:avLst/>
            </a:prstGeom>
            <a:noFill/>
            <a:ln cap="flat" cmpd="sng" w="9525">
              <a:solidFill>
                <a:srgbClr val="000000"/>
              </a:solidFill>
              <a:prstDash val="solid"/>
              <a:round/>
              <a:headEnd len="med" w="med" type="none"/>
              <a:tailEnd len="med" w="med" type="none"/>
            </a:ln>
          </p:spPr>
        </p:cxnSp>
        <p:sp>
          <p:nvSpPr>
            <p:cNvPr id="4773" name="Google Shape;4773;p77"/>
            <p:cNvSpPr txBox="1"/>
            <p:nvPr/>
          </p:nvSpPr>
          <p:spPr>
            <a:xfrm>
              <a:off x="1877" y="2569"/>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a:t>
              </a:r>
              <a:endParaRPr b="0" i="0" sz="1800" u="none" cap="none" strike="noStrike">
                <a:solidFill>
                  <a:srgbClr val="000000"/>
                </a:solidFill>
                <a:latin typeface="Arial"/>
                <a:ea typeface="Arial"/>
                <a:cs typeface="Arial"/>
                <a:sym typeface="Arial"/>
              </a:endParaRPr>
            </a:p>
          </p:txBody>
        </p:sp>
        <p:sp>
          <p:nvSpPr>
            <p:cNvPr id="4774" name="Google Shape;4774;p77"/>
            <p:cNvSpPr/>
            <p:nvPr/>
          </p:nvSpPr>
          <p:spPr>
            <a:xfrm>
              <a:off x="1477" y="1946"/>
              <a:ext cx="991" cy="484"/>
            </a:xfrm>
            <a:custGeom>
              <a:rect b="b" l="l" r="r" t="t"/>
              <a:pathLst>
                <a:path extrusionOk="0" h="484" w="991">
                  <a:moveTo>
                    <a:pt x="0" y="168"/>
                  </a:moveTo>
                  <a:cubicBezTo>
                    <a:pt x="0" y="168"/>
                    <a:pt x="145" y="484"/>
                    <a:pt x="204" y="484"/>
                  </a:cubicBezTo>
                  <a:cubicBezTo>
                    <a:pt x="263" y="484"/>
                    <a:pt x="253" y="6"/>
                    <a:pt x="302" y="7"/>
                  </a:cubicBezTo>
                  <a:cubicBezTo>
                    <a:pt x="331" y="0"/>
                    <a:pt x="313" y="444"/>
                    <a:pt x="379" y="442"/>
                  </a:cubicBezTo>
                  <a:cubicBezTo>
                    <a:pt x="418" y="444"/>
                    <a:pt x="475" y="24"/>
                    <a:pt x="534" y="21"/>
                  </a:cubicBezTo>
                  <a:cubicBezTo>
                    <a:pt x="573" y="6"/>
                    <a:pt x="575" y="360"/>
                    <a:pt x="611" y="351"/>
                  </a:cubicBezTo>
                  <a:cubicBezTo>
                    <a:pt x="647" y="342"/>
                    <a:pt x="577" y="80"/>
                    <a:pt x="660" y="77"/>
                  </a:cubicBezTo>
                  <a:cubicBezTo>
                    <a:pt x="743" y="74"/>
                    <a:pt x="922" y="189"/>
                    <a:pt x="991" y="218"/>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grpSp>
          <p:nvGrpSpPr>
            <p:cNvPr id="4775" name="Google Shape;4775;p77"/>
            <p:cNvGrpSpPr/>
            <p:nvPr/>
          </p:nvGrpSpPr>
          <p:grpSpPr>
            <a:xfrm>
              <a:off x="2332" y="2021"/>
              <a:ext cx="316" cy="227"/>
              <a:chOff x="1613" y="2011"/>
              <a:chExt cx="316" cy="227"/>
            </a:xfrm>
          </p:grpSpPr>
          <p:sp>
            <p:nvSpPr>
              <p:cNvPr id="4776" name="Google Shape;4776;p77"/>
              <p:cNvSpPr/>
              <p:nvPr/>
            </p:nvSpPr>
            <p:spPr>
              <a:xfrm>
                <a:off x="1616" y="2136"/>
                <a:ext cx="313" cy="82"/>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777" name="Google Shape;4777;p77"/>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4778" name="Google Shape;4778;p77"/>
              <p:cNvCxnSpPr/>
              <p:nvPr/>
            </p:nvCxnSpPr>
            <p:spPr>
              <a:xfrm>
                <a:off x="1929" y="2131"/>
                <a:ext cx="0" cy="50"/>
              </a:xfrm>
              <a:prstGeom prst="straightConnector1">
                <a:avLst/>
              </a:prstGeom>
              <a:noFill/>
              <a:ln cap="flat" cmpd="sng" w="12700">
                <a:solidFill>
                  <a:srgbClr val="000000"/>
                </a:solidFill>
                <a:prstDash val="solid"/>
                <a:round/>
                <a:headEnd len="med" w="med" type="none"/>
                <a:tailEnd len="med" w="med" type="none"/>
              </a:ln>
            </p:spPr>
          </p:cxnSp>
          <p:sp>
            <p:nvSpPr>
              <p:cNvPr id="4779" name="Google Shape;4779;p77"/>
              <p:cNvSpPr/>
              <p:nvPr/>
            </p:nvSpPr>
            <p:spPr>
              <a:xfrm>
                <a:off x="1616" y="2131"/>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780" name="Google Shape;4780;p77"/>
              <p:cNvSpPr/>
              <p:nvPr/>
            </p:nvSpPr>
            <p:spPr>
              <a:xfrm>
                <a:off x="1613" y="2070"/>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81" name="Google Shape;4781;p77"/>
              <p:cNvSpPr/>
              <p:nvPr/>
            </p:nvSpPr>
            <p:spPr>
              <a:xfrm>
                <a:off x="1687" y="2100"/>
                <a:ext cx="141" cy="103"/>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82" name="Google Shape;4782;p77"/>
              <p:cNvSpPr txBox="1"/>
              <p:nvPr/>
            </p:nvSpPr>
            <p:spPr>
              <a:xfrm>
                <a:off x="1632" y="2011"/>
                <a:ext cx="255" cy="2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sp>
          <p:nvSpPr>
            <p:cNvPr id="4783" name="Google Shape;4783;p77"/>
            <p:cNvSpPr txBox="1"/>
            <p:nvPr/>
          </p:nvSpPr>
          <p:spPr>
            <a:xfrm>
              <a:off x="1795" y="1721"/>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8</a:t>
              </a:r>
              <a:endParaRPr b="0" i="0" sz="1800" u="none" cap="none" strike="noStrike">
                <a:solidFill>
                  <a:srgbClr val="000000"/>
                </a:solidFill>
                <a:latin typeface="Arial"/>
                <a:ea typeface="Arial"/>
                <a:cs typeface="Arial"/>
                <a:sym typeface="Arial"/>
              </a:endParaRPr>
            </a:p>
          </p:txBody>
        </p:sp>
        <p:grpSp>
          <p:nvGrpSpPr>
            <p:cNvPr id="4784" name="Google Shape;4784;p77"/>
            <p:cNvGrpSpPr/>
            <p:nvPr/>
          </p:nvGrpSpPr>
          <p:grpSpPr>
            <a:xfrm>
              <a:off x="3007" y="2002"/>
              <a:ext cx="318" cy="227"/>
              <a:chOff x="1611" y="2011"/>
              <a:chExt cx="318" cy="227"/>
            </a:xfrm>
          </p:grpSpPr>
          <p:sp>
            <p:nvSpPr>
              <p:cNvPr id="4785" name="Google Shape;4785;p77"/>
              <p:cNvSpPr/>
              <p:nvPr/>
            </p:nvSpPr>
            <p:spPr>
              <a:xfrm>
                <a:off x="1616" y="213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4786" name="Google Shape;4786;p77"/>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4787" name="Google Shape;4787;p77"/>
              <p:cNvCxnSpPr/>
              <p:nvPr/>
            </p:nvCxnSpPr>
            <p:spPr>
              <a:xfrm>
                <a:off x="1929" y="2131"/>
                <a:ext cx="0" cy="50"/>
              </a:xfrm>
              <a:prstGeom prst="straightConnector1">
                <a:avLst/>
              </a:prstGeom>
              <a:noFill/>
              <a:ln cap="flat" cmpd="sng" w="12700">
                <a:solidFill>
                  <a:srgbClr val="000000"/>
                </a:solidFill>
                <a:prstDash val="solid"/>
                <a:round/>
                <a:headEnd len="med" w="med" type="none"/>
                <a:tailEnd len="med" w="med" type="none"/>
              </a:ln>
            </p:spPr>
          </p:cxnSp>
          <p:sp>
            <p:nvSpPr>
              <p:cNvPr id="4788" name="Google Shape;4788;p77"/>
              <p:cNvSpPr/>
              <p:nvPr/>
            </p:nvSpPr>
            <p:spPr>
              <a:xfrm>
                <a:off x="1616" y="2131"/>
                <a:ext cx="310" cy="49"/>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4789" name="Google Shape;4789;p77"/>
              <p:cNvSpPr/>
              <p:nvPr/>
            </p:nvSpPr>
            <p:spPr>
              <a:xfrm>
                <a:off x="1611" y="2072"/>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90" name="Google Shape;4790;p77"/>
              <p:cNvSpPr/>
              <p:nvPr/>
            </p:nvSpPr>
            <p:spPr>
              <a:xfrm>
                <a:off x="1687" y="2100"/>
                <a:ext cx="141" cy="105"/>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91" name="Google Shape;4791;p77"/>
              <p:cNvSpPr txBox="1"/>
              <p:nvPr/>
            </p:nvSpPr>
            <p:spPr>
              <a:xfrm>
                <a:off x="1639" y="2011"/>
                <a:ext cx="245" cy="2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z</a:t>
                </a:r>
                <a:endParaRPr b="0" i="0" sz="1800" u="none" cap="none" strike="noStrike">
                  <a:solidFill>
                    <a:srgbClr val="000000"/>
                  </a:solidFill>
                  <a:latin typeface="Arial"/>
                  <a:ea typeface="Arial"/>
                  <a:cs typeface="Arial"/>
                  <a:sym typeface="Arial"/>
                </a:endParaRPr>
              </a:p>
            </p:txBody>
          </p:sp>
        </p:grpSp>
        <p:cxnSp>
          <p:nvCxnSpPr>
            <p:cNvPr id="4792" name="Google Shape;4792;p77"/>
            <p:cNvCxnSpPr/>
            <p:nvPr/>
          </p:nvCxnSpPr>
          <p:spPr>
            <a:xfrm>
              <a:off x="2640" y="2149"/>
              <a:ext cx="352" cy="0"/>
            </a:xfrm>
            <a:prstGeom prst="straightConnector1">
              <a:avLst/>
            </a:prstGeom>
            <a:noFill/>
            <a:ln cap="flat" cmpd="sng" w="9525">
              <a:solidFill>
                <a:srgbClr val="000000"/>
              </a:solidFill>
              <a:prstDash val="solid"/>
              <a:round/>
              <a:headEnd len="med" w="med" type="none"/>
              <a:tailEnd len="med" w="med" type="none"/>
            </a:ln>
          </p:spPr>
        </p:cxnSp>
        <p:sp>
          <p:nvSpPr>
            <p:cNvPr id="4793" name="Google Shape;4793;p77"/>
            <p:cNvSpPr txBox="1"/>
            <p:nvPr/>
          </p:nvSpPr>
          <p:spPr>
            <a:xfrm>
              <a:off x="2687" y="2149"/>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cxnSp>
          <p:nvCxnSpPr>
            <p:cNvPr id="4794" name="Google Shape;4794;p77"/>
            <p:cNvCxnSpPr/>
            <p:nvPr/>
          </p:nvCxnSpPr>
          <p:spPr>
            <a:xfrm>
              <a:off x="1503" y="990"/>
              <a:ext cx="965" cy="1138"/>
            </a:xfrm>
            <a:prstGeom prst="straightConnector1">
              <a:avLst/>
            </a:prstGeom>
            <a:noFill/>
            <a:ln cap="flat" cmpd="sng" w="9525">
              <a:solidFill>
                <a:srgbClr val="000000"/>
              </a:solidFill>
              <a:prstDash val="solid"/>
              <a:round/>
              <a:headEnd len="med" w="med" type="none"/>
              <a:tailEnd len="med" w="med" type="none"/>
            </a:ln>
          </p:spPr>
        </p:cxnSp>
        <p:sp>
          <p:nvSpPr>
            <p:cNvPr id="4795" name="Google Shape;4795;p77"/>
            <p:cNvSpPr txBox="1"/>
            <p:nvPr/>
          </p:nvSpPr>
          <p:spPr>
            <a:xfrm>
              <a:off x="1900" y="1343"/>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7</a:t>
              </a:r>
              <a:endParaRPr b="0" i="0" sz="1800" u="none" cap="none" strike="noStrike">
                <a:solidFill>
                  <a:srgbClr val="000000"/>
                </a:solidFill>
                <a:latin typeface="Arial"/>
                <a:ea typeface="Arial"/>
                <a:cs typeface="Arial"/>
                <a:sym typeface="Arial"/>
              </a:endParaRPr>
            </a:p>
          </p:txBody>
        </p:sp>
        <p:sp>
          <p:nvSpPr>
            <p:cNvPr id="4796" name="Google Shape;4796;p77"/>
            <p:cNvSpPr/>
            <p:nvPr/>
          </p:nvSpPr>
          <p:spPr>
            <a:xfrm>
              <a:off x="1489" y="976"/>
              <a:ext cx="28" cy="14"/>
            </a:xfrm>
            <a:custGeom>
              <a:rect b="b" l="l" r="r" t="t"/>
              <a:pathLst>
                <a:path extrusionOk="0" h="14" w="28">
                  <a:moveTo>
                    <a:pt x="0" y="14"/>
                  </a:moveTo>
                  <a:cubicBezTo>
                    <a:pt x="9" y="9"/>
                    <a:pt x="28" y="0"/>
                    <a:pt x="28" y="0"/>
                  </a:cubicBezTo>
                  <a:cubicBezTo>
                    <a:pt x="28" y="0"/>
                    <a:pt x="9" y="9"/>
                    <a:pt x="0" y="14"/>
                  </a:cubicBezTo>
                  <a:close/>
                </a:path>
              </a:pathLst>
            </a:custGeom>
            <a:solidFill>
              <a:srgbClr val="00CC99"/>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97" name="Google Shape;4797;p77"/>
            <p:cNvSpPr/>
            <p:nvPr/>
          </p:nvSpPr>
          <p:spPr>
            <a:xfrm>
              <a:off x="1623" y="999"/>
              <a:ext cx="1510" cy="1052"/>
            </a:xfrm>
            <a:custGeom>
              <a:rect b="b" l="l" r="r" t="t"/>
              <a:pathLst>
                <a:path extrusionOk="0" h="1052" w="1510">
                  <a:moveTo>
                    <a:pt x="0" y="5"/>
                  </a:moveTo>
                  <a:cubicBezTo>
                    <a:pt x="184" y="33"/>
                    <a:pt x="851" y="0"/>
                    <a:pt x="1102" y="174"/>
                  </a:cubicBezTo>
                  <a:cubicBezTo>
                    <a:pt x="1353" y="348"/>
                    <a:pt x="1425" y="869"/>
                    <a:pt x="1510" y="1052"/>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4798" name="Google Shape;4798;p77"/>
            <p:cNvSpPr txBox="1"/>
            <p:nvPr/>
          </p:nvSpPr>
          <p:spPr>
            <a:xfrm>
              <a:off x="2661" y="1008"/>
              <a:ext cx="254" cy="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9</a:t>
              </a:r>
              <a:endParaRPr b="0" i="0" sz="1800" u="none" cap="none" strike="noStrike">
                <a:solidFill>
                  <a:srgbClr val="000000"/>
                </a:solidFill>
                <a:latin typeface="Arial"/>
                <a:ea typeface="Arial"/>
                <a:cs typeface="Arial"/>
                <a:sym typeface="Arial"/>
              </a:endParaRPr>
            </a:p>
          </p:txBody>
        </p:sp>
      </p:grpSp>
      <p:sp>
        <p:nvSpPr>
          <p:cNvPr id="4799" name="Google Shape;4799;p77"/>
          <p:cNvSpPr txBox="1"/>
          <p:nvPr/>
        </p:nvSpPr>
        <p:spPr>
          <a:xfrm>
            <a:off x="453644" y="1792546"/>
            <a:ext cx="604717"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Step</a:t>
            </a:r>
            <a:endParaRPr/>
          </a:p>
          <a:p>
            <a:pPr indent="0" lvl="0" marL="0" marR="0" rtl="0" algn="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00" name="Google Shape;4800;p77"/>
          <p:cNvSpPr txBox="1"/>
          <p:nvPr/>
        </p:nvSpPr>
        <p:spPr>
          <a:xfrm>
            <a:off x="1211240" y="1793419"/>
            <a:ext cx="385041"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N'</a:t>
            </a:r>
            <a:endParaRPr/>
          </a:p>
        </p:txBody>
      </p:sp>
      <p:sp>
        <p:nvSpPr>
          <p:cNvPr id="4801" name="Google Shape;4801;p77"/>
          <p:cNvSpPr txBox="1"/>
          <p:nvPr/>
        </p:nvSpPr>
        <p:spPr>
          <a:xfrm>
            <a:off x="1781064" y="1644713"/>
            <a:ext cx="479618" cy="4247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v</a:t>
            </a:r>
            <a:r>
              <a:rPr b="0" i="1" lang="en-US" sz="1200" u="none" cap="none" strike="noStrike">
                <a:solidFill>
                  <a:srgbClr val="000000"/>
                </a:solidFill>
                <a:latin typeface="Arial"/>
                <a:ea typeface="Arial"/>
                <a:cs typeface="Arial"/>
                <a:sym typeface="Arial"/>
              </a:rPr>
              <a:t>),</a:t>
            </a:r>
            <a:endParaRPr/>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p(v)</a:t>
            </a:r>
            <a:endParaRPr/>
          </a:p>
        </p:txBody>
      </p:sp>
      <p:sp>
        <p:nvSpPr>
          <p:cNvPr id="4802" name="Google Shape;4802;p77"/>
          <p:cNvSpPr txBox="1"/>
          <p:nvPr/>
        </p:nvSpPr>
        <p:spPr>
          <a:xfrm>
            <a:off x="545591" y="2280100"/>
            <a:ext cx="28886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0</a:t>
            </a:r>
            <a:endParaRPr/>
          </a:p>
        </p:txBody>
      </p:sp>
      <p:sp>
        <p:nvSpPr>
          <p:cNvPr id="4803" name="Google Shape;4803;p77"/>
          <p:cNvSpPr txBox="1"/>
          <p:nvPr/>
        </p:nvSpPr>
        <p:spPr>
          <a:xfrm>
            <a:off x="534384" y="2715388"/>
            <a:ext cx="28886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a:t>
            </a:r>
            <a:endParaRPr/>
          </a:p>
        </p:txBody>
      </p:sp>
      <p:sp>
        <p:nvSpPr>
          <p:cNvPr id="4804" name="Google Shape;4804;p77"/>
          <p:cNvSpPr txBox="1"/>
          <p:nvPr/>
        </p:nvSpPr>
        <p:spPr>
          <a:xfrm>
            <a:off x="532619" y="3193935"/>
            <a:ext cx="28886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a:t>
            </a:r>
            <a:endParaRPr/>
          </a:p>
        </p:txBody>
      </p:sp>
      <p:sp>
        <p:nvSpPr>
          <p:cNvPr id="4805" name="Google Shape;4805;p77"/>
          <p:cNvSpPr txBox="1"/>
          <p:nvPr/>
        </p:nvSpPr>
        <p:spPr>
          <a:xfrm>
            <a:off x="530812" y="3622020"/>
            <a:ext cx="28886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a:t>
            </a:r>
            <a:endParaRPr/>
          </a:p>
        </p:txBody>
      </p:sp>
      <p:sp>
        <p:nvSpPr>
          <p:cNvPr id="4806" name="Google Shape;4806;p77"/>
          <p:cNvSpPr txBox="1"/>
          <p:nvPr/>
        </p:nvSpPr>
        <p:spPr>
          <a:xfrm>
            <a:off x="528237" y="4110058"/>
            <a:ext cx="28886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a:t>
            </a:r>
            <a:endParaRPr/>
          </a:p>
        </p:txBody>
      </p:sp>
      <p:sp>
        <p:nvSpPr>
          <p:cNvPr id="4807" name="Google Shape;4807;p77"/>
          <p:cNvSpPr txBox="1"/>
          <p:nvPr/>
        </p:nvSpPr>
        <p:spPr>
          <a:xfrm>
            <a:off x="527282" y="4551045"/>
            <a:ext cx="28886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a:t>
            </a:r>
            <a:endParaRPr/>
          </a:p>
        </p:txBody>
      </p:sp>
      <p:sp>
        <p:nvSpPr>
          <p:cNvPr id="4808" name="Google Shape;4808;p77"/>
          <p:cNvSpPr txBox="1"/>
          <p:nvPr/>
        </p:nvSpPr>
        <p:spPr>
          <a:xfrm>
            <a:off x="2402963" y="1647178"/>
            <a:ext cx="521297" cy="4247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w</a:t>
            </a:r>
            <a:r>
              <a:rPr b="0" i="1" lang="en-US" sz="1200" u="none" cap="none" strike="noStrike">
                <a:solidFill>
                  <a:srgbClr val="000000"/>
                </a:solidFill>
                <a:latin typeface="Arial"/>
                <a:ea typeface="Arial"/>
                <a:cs typeface="Arial"/>
                <a:sym typeface="Arial"/>
              </a:rPr>
              <a:t>),</a:t>
            </a:r>
            <a:endParaRPr/>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p(w)</a:t>
            </a:r>
            <a:endParaRPr/>
          </a:p>
        </p:txBody>
      </p:sp>
      <p:sp>
        <p:nvSpPr>
          <p:cNvPr id="4809" name="Google Shape;4809;p77"/>
          <p:cNvSpPr txBox="1"/>
          <p:nvPr/>
        </p:nvSpPr>
        <p:spPr>
          <a:xfrm>
            <a:off x="3075541" y="1647177"/>
            <a:ext cx="478015" cy="4247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x</a:t>
            </a:r>
            <a:r>
              <a:rPr b="0" i="1" lang="en-US" sz="1200" u="none" cap="none" strike="noStrike">
                <a:solidFill>
                  <a:srgbClr val="000000"/>
                </a:solidFill>
                <a:latin typeface="Arial"/>
                <a:ea typeface="Arial"/>
                <a:cs typeface="Arial"/>
                <a:sym typeface="Arial"/>
              </a:rPr>
              <a:t>),</a:t>
            </a:r>
            <a:endParaRPr/>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p(x)</a:t>
            </a:r>
            <a:endParaRPr/>
          </a:p>
        </p:txBody>
      </p:sp>
      <p:sp>
        <p:nvSpPr>
          <p:cNvPr id="4810" name="Google Shape;4810;p77"/>
          <p:cNvSpPr txBox="1"/>
          <p:nvPr/>
        </p:nvSpPr>
        <p:spPr>
          <a:xfrm>
            <a:off x="3701415" y="1652653"/>
            <a:ext cx="479618" cy="4247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y</a:t>
            </a:r>
            <a:r>
              <a:rPr b="0" i="1" lang="en-US" sz="1200" u="none" cap="none" strike="noStrike">
                <a:solidFill>
                  <a:srgbClr val="000000"/>
                </a:solidFill>
                <a:latin typeface="Arial"/>
                <a:ea typeface="Arial"/>
                <a:cs typeface="Arial"/>
                <a:sym typeface="Arial"/>
              </a:rPr>
              <a:t>),</a:t>
            </a:r>
            <a:endParaRPr/>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p(y)</a:t>
            </a:r>
            <a:endParaRPr/>
          </a:p>
        </p:txBody>
      </p:sp>
      <p:sp>
        <p:nvSpPr>
          <p:cNvPr id="4811" name="Google Shape;4811;p77"/>
          <p:cNvSpPr txBox="1"/>
          <p:nvPr/>
        </p:nvSpPr>
        <p:spPr>
          <a:xfrm>
            <a:off x="4329433" y="1651941"/>
            <a:ext cx="471604" cy="4247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z</a:t>
            </a:r>
            <a:r>
              <a:rPr b="0" i="1" lang="en-US" sz="1200" u="none" cap="none" strike="noStrike">
                <a:solidFill>
                  <a:srgbClr val="000000"/>
                </a:solidFill>
                <a:latin typeface="Arial"/>
                <a:ea typeface="Arial"/>
                <a:cs typeface="Arial"/>
                <a:sym typeface="Arial"/>
              </a:rPr>
              <a:t>),</a:t>
            </a:r>
            <a:endParaRPr/>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p(z)</a:t>
            </a:r>
            <a:endParaRPr/>
          </a:p>
        </p:txBody>
      </p:sp>
      <p:cxnSp>
        <p:nvCxnSpPr>
          <p:cNvPr id="4812" name="Google Shape;4812;p77"/>
          <p:cNvCxnSpPr/>
          <p:nvPr/>
        </p:nvCxnSpPr>
        <p:spPr>
          <a:xfrm>
            <a:off x="704548" y="2690590"/>
            <a:ext cx="3862588" cy="0"/>
          </a:xfrm>
          <a:prstGeom prst="straightConnector1">
            <a:avLst/>
          </a:prstGeom>
          <a:noFill/>
          <a:ln cap="flat" cmpd="sng" w="12700">
            <a:solidFill>
              <a:srgbClr val="A5A5A5"/>
            </a:solidFill>
            <a:prstDash val="solid"/>
            <a:round/>
            <a:headEnd len="med" w="med" type="none"/>
            <a:tailEnd len="med" w="med" type="none"/>
          </a:ln>
        </p:spPr>
      </p:cxnSp>
      <p:sp>
        <p:nvSpPr>
          <p:cNvPr id="4813" name="Google Shape;4813;p77"/>
          <p:cNvSpPr txBox="1"/>
          <p:nvPr/>
        </p:nvSpPr>
        <p:spPr>
          <a:xfrm>
            <a:off x="1278191" y="2270575"/>
            <a:ext cx="292067"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0000"/>
              </a:buClr>
              <a:buSzPts val="1600"/>
              <a:buFont typeface="Arial"/>
              <a:buNone/>
            </a:pPr>
            <a:r>
              <a:rPr b="0" i="0" lang="en-US" sz="1600" u="none" cap="none" strike="noStrike">
                <a:solidFill>
                  <a:srgbClr val="FF0000"/>
                </a:solidFill>
                <a:latin typeface="Arial"/>
                <a:ea typeface="Arial"/>
                <a:cs typeface="Arial"/>
                <a:sym typeface="Arial"/>
              </a:rPr>
              <a:t>u</a:t>
            </a:r>
            <a:endParaRPr/>
          </a:p>
        </p:txBody>
      </p:sp>
      <p:cxnSp>
        <p:nvCxnSpPr>
          <p:cNvPr id="4814" name="Google Shape;4814;p77"/>
          <p:cNvCxnSpPr/>
          <p:nvPr/>
        </p:nvCxnSpPr>
        <p:spPr>
          <a:xfrm>
            <a:off x="653476" y="3151241"/>
            <a:ext cx="3918524" cy="0"/>
          </a:xfrm>
          <a:prstGeom prst="straightConnector1">
            <a:avLst/>
          </a:prstGeom>
          <a:noFill/>
          <a:ln cap="flat" cmpd="sng" w="12700">
            <a:solidFill>
              <a:srgbClr val="A5A5A5"/>
            </a:solidFill>
            <a:prstDash val="solid"/>
            <a:round/>
            <a:headEnd len="med" w="med" type="none"/>
            <a:tailEnd len="med" w="med" type="none"/>
          </a:ln>
        </p:spPr>
      </p:cxnSp>
      <p:cxnSp>
        <p:nvCxnSpPr>
          <p:cNvPr id="4815" name="Google Shape;4815;p77"/>
          <p:cNvCxnSpPr/>
          <p:nvPr/>
        </p:nvCxnSpPr>
        <p:spPr>
          <a:xfrm>
            <a:off x="653476" y="3618848"/>
            <a:ext cx="3918524" cy="0"/>
          </a:xfrm>
          <a:prstGeom prst="straightConnector1">
            <a:avLst/>
          </a:prstGeom>
          <a:noFill/>
          <a:ln cap="flat" cmpd="sng" w="12700">
            <a:solidFill>
              <a:srgbClr val="A5A5A5"/>
            </a:solidFill>
            <a:prstDash val="solid"/>
            <a:round/>
            <a:headEnd len="med" w="med" type="none"/>
            <a:tailEnd len="med" w="med" type="none"/>
          </a:ln>
        </p:spPr>
      </p:cxnSp>
      <p:cxnSp>
        <p:nvCxnSpPr>
          <p:cNvPr id="4816" name="Google Shape;4816;p77"/>
          <p:cNvCxnSpPr/>
          <p:nvPr/>
        </p:nvCxnSpPr>
        <p:spPr>
          <a:xfrm>
            <a:off x="613822" y="4551040"/>
            <a:ext cx="3958178" cy="0"/>
          </a:xfrm>
          <a:prstGeom prst="straightConnector1">
            <a:avLst/>
          </a:prstGeom>
          <a:noFill/>
          <a:ln cap="flat" cmpd="sng" w="12700">
            <a:solidFill>
              <a:srgbClr val="A5A5A5"/>
            </a:solidFill>
            <a:prstDash val="solid"/>
            <a:round/>
            <a:headEnd len="med" w="med" type="none"/>
            <a:tailEnd len="med" w="med" type="none"/>
          </a:ln>
        </p:spPr>
      </p:cxnSp>
      <p:cxnSp>
        <p:nvCxnSpPr>
          <p:cNvPr id="4817" name="Google Shape;4817;p77"/>
          <p:cNvCxnSpPr/>
          <p:nvPr/>
        </p:nvCxnSpPr>
        <p:spPr>
          <a:xfrm>
            <a:off x="649905" y="4075166"/>
            <a:ext cx="3922095" cy="0"/>
          </a:xfrm>
          <a:prstGeom prst="straightConnector1">
            <a:avLst/>
          </a:prstGeom>
          <a:noFill/>
          <a:ln cap="flat" cmpd="sng" w="12700">
            <a:solidFill>
              <a:srgbClr val="A5A5A5"/>
            </a:solidFill>
            <a:prstDash val="solid"/>
            <a:round/>
            <a:headEnd len="med" w="med" type="none"/>
            <a:tailEnd len="med" w="med" type="none"/>
          </a:ln>
        </p:spPr>
      </p:cxnSp>
      <p:cxnSp>
        <p:nvCxnSpPr>
          <p:cNvPr id="4818" name="Google Shape;4818;p77"/>
          <p:cNvCxnSpPr/>
          <p:nvPr/>
        </p:nvCxnSpPr>
        <p:spPr>
          <a:xfrm>
            <a:off x="649512" y="5009992"/>
            <a:ext cx="3922488" cy="0"/>
          </a:xfrm>
          <a:prstGeom prst="straightConnector1">
            <a:avLst/>
          </a:prstGeom>
          <a:noFill/>
          <a:ln cap="flat" cmpd="sng" w="12700">
            <a:solidFill>
              <a:srgbClr val="A5A5A5"/>
            </a:solidFill>
            <a:prstDash val="solid"/>
            <a:round/>
            <a:headEnd len="med" w="med" type="none"/>
            <a:tailEnd len="med" w="med" type="none"/>
          </a:ln>
        </p:spPr>
      </p:cxnSp>
      <p:grpSp>
        <p:nvGrpSpPr>
          <p:cNvPr id="4819" name="Google Shape;4819;p77"/>
          <p:cNvGrpSpPr/>
          <p:nvPr/>
        </p:nvGrpSpPr>
        <p:grpSpPr>
          <a:xfrm>
            <a:off x="1757189" y="2268769"/>
            <a:ext cx="2995617" cy="347663"/>
            <a:chOff x="1293" y="1036"/>
            <a:chExt cx="2516" cy="219"/>
          </a:xfrm>
        </p:grpSpPr>
        <p:sp>
          <p:nvSpPr>
            <p:cNvPr id="4820" name="Google Shape;4820;p77"/>
            <p:cNvSpPr txBox="1"/>
            <p:nvPr/>
          </p:nvSpPr>
          <p:spPr>
            <a:xfrm>
              <a:off x="3468" y="1036"/>
              <a:ext cx="341"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4821" name="Google Shape;4821;p77"/>
            <p:cNvSpPr txBox="1"/>
            <p:nvPr/>
          </p:nvSpPr>
          <p:spPr>
            <a:xfrm>
              <a:off x="2948" y="1042"/>
              <a:ext cx="341"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4822" name="Google Shape;4822;p77"/>
            <p:cNvSpPr txBox="1"/>
            <p:nvPr/>
          </p:nvSpPr>
          <p:spPr>
            <a:xfrm>
              <a:off x="1293" y="1038"/>
              <a:ext cx="376"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7,u</a:t>
              </a:r>
              <a:endParaRPr/>
            </a:p>
          </p:txBody>
        </p:sp>
        <p:sp>
          <p:nvSpPr>
            <p:cNvPr id="4823" name="Google Shape;4823;p77"/>
            <p:cNvSpPr txBox="1"/>
            <p:nvPr/>
          </p:nvSpPr>
          <p:spPr>
            <a:xfrm>
              <a:off x="1819" y="1041"/>
              <a:ext cx="376"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3,u</a:t>
              </a:r>
              <a:endParaRPr/>
            </a:p>
          </p:txBody>
        </p:sp>
        <p:sp>
          <p:nvSpPr>
            <p:cNvPr id="4824" name="Google Shape;4824;p77"/>
            <p:cNvSpPr txBox="1"/>
            <p:nvPr/>
          </p:nvSpPr>
          <p:spPr>
            <a:xfrm>
              <a:off x="2371" y="1038"/>
              <a:ext cx="376"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5,u</a:t>
              </a:r>
              <a:endParaRPr/>
            </a:p>
          </p:txBody>
        </p:sp>
      </p:grpSp>
      <p:sp>
        <p:nvSpPr>
          <p:cNvPr id="4825" name="Google Shape;4825;p77"/>
          <p:cNvSpPr txBox="1"/>
          <p:nvPr/>
        </p:nvSpPr>
        <p:spPr>
          <a:xfrm>
            <a:off x="1142047" y="2721633"/>
            <a:ext cx="439543"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uw</a:t>
            </a:r>
            <a:endParaRPr/>
          </a:p>
        </p:txBody>
      </p:sp>
      <p:grpSp>
        <p:nvGrpSpPr>
          <p:cNvPr id="4826" name="Google Shape;4826;p77"/>
          <p:cNvGrpSpPr/>
          <p:nvPr/>
        </p:nvGrpSpPr>
        <p:grpSpPr>
          <a:xfrm>
            <a:off x="1757187" y="2707831"/>
            <a:ext cx="3000374" cy="598488"/>
            <a:chOff x="1286" y="1004"/>
            <a:chExt cx="2520" cy="377"/>
          </a:xfrm>
        </p:grpSpPr>
        <p:sp>
          <p:nvSpPr>
            <p:cNvPr id="4827" name="Google Shape;4827;p77"/>
            <p:cNvSpPr txBox="1"/>
            <p:nvPr/>
          </p:nvSpPr>
          <p:spPr>
            <a:xfrm>
              <a:off x="3465" y="1004"/>
              <a:ext cx="341"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4828" name="Google Shape;4828;p77"/>
            <p:cNvSpPr txBox="1"/>
            <p:nvPr/>
          </p:nvSpPr>
          <p:spPr>
            <a:xfrm>
              <a:off x="2853" y="1014"/>
              <a:ext cx="515"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11</a:t>
              </a:r>
              <a:r>
                <a:rPr b="0" i="0" lang="en-US" sz="1600" u="none" cap="none" strike="noStrike">
                  <a:solidFill>
                    <a:srgbClr val="000000"/>
                  </a:solidFill>
                  <a:latin typeface="Arial"/>
                  <a:ea typeface="Arial"/>
                  <a:cs typeface="Arial"/>
                  <a:sym typeface="Arial"/>
                </a:rPr>
                <a:t>,w </a:t>
              </a:r>
              <a:endParaRPr b="0" i="0" sz="1800" u="none" cap="none" strike="noStrike">
                <a:solidFill>
                  <a:srgbClr val="000000"/>
                </a:solidFill>
                <a:latin typeface="Arial"/>
                <a:ea typeface="Arial"/>
                <a:cs typeface="Arial"/>
                <a:sym typeface="Arial"/>
              </a:endParaRPr>
            </a:p>
          </p:txBody>
        </p:sp>
        <p:sp>
          <p:nvSpPr>
            <p:cNvPr id="4829" name="Google Shape;4829;p77"/>
            <p:cNvSpPr txBox="1"/>
            <p:nvPr/>
          </p:nvSpPr>
          <p:spPr>
            <a:xfrm>
              <a:off x="1286" y="1017"/>
              <a:ext cx="410"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6,w</a:t>
              </a:r>
              <a:endParaRPr/>
            </a:p>
          </p:txBody>
        </p:sp>
        <p:sp>
          <p:nvSpPr>
            <p:cNvPr id="4830" name="Google Shape;4830;p77"/>
            <p:cNvSpPr txBox="1"/>
            <p:nvPr/>
          </p:nvSpPr>
          <p:spPr>
            <a:xfrm>
              <a:off x="1948" y="1015"/>
              <a:ext cx="155"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831" name="Google Shape;4831;p77"/>
            <p:cNvSpPr txBox="1"/>
            <p:nvPr/>
          </p:nvSpPr>
          <p:spPr>
            <a:xfrm>
              <a:off x="2400" y="1013"/>
              <a:ext cx="340" cy="36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5,u</a:t>
              </a:r>
              <a:endParaRPr/>
            </a:p>
          </p:txBody>
        </p:sp>
      </p:grpSp>
      <p:grpSp>
        <p:nvGrpSpPr>
          <p:cNvPr id="4832" name="Google Shape;4832;p77"/>
          <p:cNvGrpSpPr/>
          <p:nvPr/>
        </p:nvGrpSpPr>
        <p:grpSpPr>
          <a:xfrm>
            <a:off x="1748815" y="3156231"/>
            <a:ext cx="3053953" cy="352425"/>
            <a:chOff x="1286" y="1008"/>
            <a:chExt cx="2565" cy="222"/>
          </a:xfrm>
        </p:grpSpPr>
        <p:sp>
          <p:nvSpPr>
            <p:cNvPr id="4833" name="Google Shape;4833;p77"/>
            <p:cNvSpPr txBox="1"/>
            <p:nvPr/>
          </p:nvSpPr>
          <p:spPr>
            <a:xfrm>
              <a:off x="3386" y="1011"/>
              <a:ext cx="465"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14</a:t>
              </a:r>
              <a:r>
                <a:rPr b="0" i="0" lang="en-US" sz="1600" u="none" cap="none" strike="noStrike">
                  <a:solidFill>
                    <a:srgbClr val="000000"/>
                  </a:solidFill>
                  <a:latin typeface="Arial"/>
                  <a:ea typeface="Arial"/>
                  <a:cs typeface="Arial"/>
                  <a:sym typeface="Arial"/>
                </a:rPr>
                <a:t>,x </a:t>
              </a:r>
              <a:endParaRPr/>
            </a:p>
          </p:txBody>
        </p:sp>
        <p:sp>
          <p:nvSpPr>
            <p:cNvPr id="4834" name="Google Shape;4834;p77"/>
            <p:cNvSpPr txBox="1"/>
            <p:nvPr/>
          </p:nvSpPr>
          <p:spPr>
            <a:xfrm>
              <a:off x="2856" y="1008"/>
              <a:ext cx="509"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11,</a:t>
              </a:r>
              <a:r>
                <a:rPr b="0" i="0" lang="en-US" sz="1600" u="none" cap="none" strike="noStrike">
                  <a:solidFill>
                    <a:srgbClr val="000000"/>
                  </a:solidFill>
                  <a:latin typeface="Arial"/>
                  <a:ea typeface="Arial"/>
                  <a:cs typeface="Arial"/>
                  <a:sym typeface="Arial"/>
                </a:rPr>
                <a:t>w </a:t>
              </a:r>
              <a:endParaRPr b="0" i="0" sz="1800" u="none" cap="none" strike="noStrike">
                <a:solidFill>
                  <a:srgbClr val="000000"/>
                </a:solidFill>
                <a:latin typeface="Arial"/>
                <a:ea typeface="Arial"/>
                <a:cs typeface="Arial"/>
                <a:sym typeface="Arial"/>
              </a:endParaRPr>
            </a:p>
          </p:txBody>
        </p:sp>
        <p:sp>
          <p:nvSpPr>
            <p:cNvPr id="4835" name="Google Shape;4835;p77"/>
            <p:cNvSpPr txBox="1"/>
            <p:nvPr/>
          </p:nvSpPr>
          <p:spPr>
            <a:xfrm>
              <a:off x="1286" y="1017"/>
              <a:ext cx="410"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6,w</a:t>
              </a:r>
              <a:endParaRPr/>
            </a:p>
          </p:txBody>
        </p:sp>
        <p:sp>
          <p:nvSpPr>
            <p:cNvPr id="4836" name="Google Shape;4836;p77"/>
            <p:cNvSpPr txBox="1"/>
            <p:nvPr/>
          </p:nvSpPr>
          <p:spPr>
            <a:xfrm>
              <a:off x="1948" y="1015"/>
              <a:ext cx="155"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837" name="Google Shape;4837;p77"/>
            <p:cNvSpPr txBox="1"/>
            <p:nvPr/>
          </p:nvSpPr>
          <p:spPr>
            <a:xfrm>
              <a:off x="2351" y="1016"/>
              <a:ext cx="155"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grpSp>
      <p:sp>
        <p:nvSpPr>
          <p:cNvPr id="4838" name="Google Shape;4838;p77"/>
          <p:cNvSpPr/>
          <p:nvPr/>
        </p:nvSpPr>
        <p:spPr>
          <a:xfrm>
            <a:off x="2394357" y="2263739"/>
            <a:ext cx="496058" cy="406374"/>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4839" name="Google Shape;4839;p77"/>
          <p:cNvSpPr/>
          <p:nvPr/>
        </p:nvSpPr>
        <p:spPr>
          <a:xfrm>
            <a:off x="3037628" y="2719263"/>
            <a:ext cx="509862" cy="4069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4840" name="Google Shape;4840;p77"/>
          <p:cNvSpPr txBox="1"/>
          <p:nvPr/>
        </p:nvSpPr>
        <p:spPr>
          <a:xfrm>
            <a:off x="1062790" y="3195058"/>
            <a:ext cx="527709"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uwx</a:t>
            </a:r>
            <a:endParaRPr/>
          </a:p>
        </p:txBody>
      </p:sp>
      <p:sp>
        <p:nvSpPr>
          <p:cNvPr id="4841" name="Google Shape;4841;p77"/>
          <p:cNvSpPr/>
          <p:nvPr/>
        </p:nvSpPr>
        <p:spPr>
          <a:xfrm>
            <a:off x="1780643" y="3175055"/>
            <a:ext cx="499373" cy="425097"/>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4842" name="Google Shape;4842;p77"/>
          <p:cNvSpPr txBox="1"/>
          <p:nvPr/>
        </p:nvSpPr>
        <p:spPr>
          <a:xfrm>
            <a:off x="1030420" y="3653711"/>
            <a:ext cx="571751" cy="5847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uwxv</a:t>
            </a:r>
            <a:endParaRPr/>
          </a:p>
        </p:txBody>
      </p:sp>
      <p:grpSp>
        <p:nvGrpSpPr>
          <p:cNvPr id="4843" name="Google Shape;4843;p77"/>
          <p:cNvGrpSpPr/>
          <p:nvPr/>
        </p:nvGrpSpPr>
        <p:grpSpPr>
          <a:xfrm>
            <a:off x="3631250" y="3639951"/>
            <a:ext cx="1182292" cy="338138"/>
            <a:chOff x="1831" y="2756"/>
            <a:chExt cx="993" cy="213"/>
          </a:xfrm>
        </p:grpSpPr>
        <p:sp>
          <p:nvSpPr>
            <p:cNvPr id="4844" name="Google Shape;4844;p77"/>
            <p:cNvSpPr txBox="1"/>
            <p:nvPr/>
          </p:nvSpPr>
          <p:spPr>
            <a:xfrm>
              <a:off x="2359" y="2756"/>
              <a:ext cx="465"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14</a:t>
              </a:r>
              <a:r>
                <a:rPr b="0" i="0" lang="en-US" sz="1600" u="none" cap="none" strike="noStrike">
                  <a:solidFill>
                    <a:srgbClr val="000000"/>
                  </a:solidFill>
                  <a:latin typeface="Arial"/>
                  <a:ea typeface="Arial"/>
                  <a:cs typeface="Arial"/>
                  <a:sym typeface="Arial"/>
                </a:rPr>
                <a:t>,x </a:t>
              </a:r>
              <a:endParaRPr/>
            </a:p>
          </p:txBody>
        </p:sp>
        <p:sp>
          <p:nvSpPr>
            <p:cNvPr id="4845" name="Google Shape;4845;p77"/>
            <p:cNvSpPr txBox="1"/>
            <p:nvPr/>
          </p:nvSpPr>
          <p:spPr>
            <a:xfrm>
              <a:off x="1831" y="2756"/>
              <a:ext cx="463" cy="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a:t>
              </a:r>
              <a:r>
                <a:rPr b="0" i="0" lang="en-US" sz="1600" u="none" cap="none" strike="noStrike">
                  <a:solidFill>
                    <a:srgbClr val="000000"/>
                  </a:solidFill>
                  <a:latin typeface="Arial"/>
                  <a:ea typeface="Arial"/>
                  <a:cs typeface="Arial"/>
                  <a:sym typeface="Arial"/>
                </a:rPr>
                <a:t>v </a:t>
              </a:r>
              <a:endParaRPr b="0" i="0" sz="1800" u="none" cap="none" strike="noStrike">
                <a:solidFill>
                  <a:srgbClr val="000000"/>
                </a:solidFill>
                <a:latin typeface="Arial"/>
                <a:ea typeface="Arial"/>
                <a:cs typeface="Arial"/>
                <a:sym typeface="Arial"/>
              </a:endParaRPr>
            </a:p>
          </p:txBody>
        </p:sp>
      </p:grpSp>
      <p:sp>
        <p:nvSpPr>
          <p:cNvPr id="4846" name="Google Shape;4846;p77"/>
          <p:cNvSpPr/>
          <p:nvPr/>
        </p:nvSpPr>
        <p:spPr>
          <a:xfrm>
            <a:off x="3636088" y="3652014"/>
            <a:ext cx="507437" cy="393367"/>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4847" name="Google Shape;4847;p77"/>
          <p:cNvSpPr txBox="1"/>
          <p:nvPr/>
        </p:nvSpPr>
        <p:spPr>
          <a:xfrm>
            <a:off x="931704" y="4107137"/>
            <a:ext cx="713657"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uwxvy</a:t>
            </a:r>
            <a:endParaRPr/>
          </a:p>
        </p:txBody>
      </p:sp>
      <p:sp>
        <p:nvSpPr>
          <p:cNvPr id="4848" name="Google Shape;4848;p77"/>
          <p:cNvSpPr txBox="1"/>
          <p:nvPr/>
        </p:nvSpPr>
        <p:spPr>
          <a:xfrm>
            <a:off x="4215966" y="4095635"/>
            <a:ext cx="530776"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12</a:t>
            </a:r>
            <a:r>
              <a:rPr b="0" i="0" lang="en-US" sz="1600" u="none" cap="none" strike="noStrike">
                <a:solidFill>
                  <a:srgbClr val="000000"/>
                </a:solidFill>
                <a:latin typeface="Arial"/>
                <a:ea typeface="Arial"/>
                <a:cs typeface="Arial"/>
                <a:sym typeface="Arial"/>
              </a:rPr>
              <a:t>,y </a:t>
            </a:r>
            <a:endParaRPr/>
          </a:p>
        </p:txBody>
      </p:sp>
      <p:sp>
        <p:nvSpPr>
          <p:cNvPr id="4849" name="Google Shape;4849;p77"/>
          <p:cNvSpPr/>
          <p:nvPr/>
        </p:nvSpPr>
        <p:spPr>
          <a:xfrm>
            <a:off x="4251833" y="4130223"/>
            <a:ext cx="530817" cy="389115"/>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4850" name="Google Shape;4850;p77"/>
          <p:cNvSpPr/>
          <p:nvPr/>
        </p:nvSpPr>
        <p:spPr>
          <a:xfrm>
            <a:off x="922330" y="5251763"/>
            <a:ext cx="6682985" cy="142104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5000"/>
              </a:lnSpc>
              <a:spcBef>
                <a:spcPts val="0"/>
              </a:spcBef>
              <a:spcAft>
                <a:spcPts val="0"/>
              </a:spcAft>
              <a:buClr>
                <a:srgbClr val="000099"/>
              </a:buClr>
              <a:buSzPts val="1300"/>
              <a:buFont typeface="Noto Sans Symbols"/>
              <a:buNone/>
            </a:pPr>
            <a:r>
              <a:rPr lang="en-US" sz="2000">
                <a:solidFill>
                  <a:srgbClr val="CC0000"/>
                </a:solidFill>
                <a:latin typeface="Arial"/>
                <a:ea typeface="Arial"/>
                <a:cs typeface="Arial"/>
                <a:sym typeface="Arial"/>
              </a:rPr>
              <a:t>notes:</a:t>
            </a:r>
            <a:endParaRPr/>
          </a:p>
          <a:p>
            <a:pPr indent="-342900" lvl="0" marL="342900" marR="0" rtl="0" algn="l">
              <a:lnSpc>
                <a:spcPct val="85000"/>
              </a:lnSpc>
              <a:spcBef>
                <a:spcPts val="36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construct least-cost-path tree by tracing predecessor nodes</a:t>
            </a:r>
            <a:endParaRPr/>
          </a:p>
          <a:p>
            <a:pPr indent="-342900" lvl="0" marL="342900" marR="0" rtl="0" algn="l">
              <a:lnSpc>
                <a:spcPct val="85000"/>
              </a:lnSpc>
              <a:spcBef>
                <a:spcPts val="36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ties can exist (can be broken arbitrarily)</a:t>
            </a:r>
            <a:endParaRPr/>
          </a:p>
        </p:txBody>
      </p:sp>
      <p:cxnSp>
        <p:nvCxnSpPr>
          <p:cNvPr id="4851" name="Google Shape;4851;p77"/>
          <p:cNvCxnSpPr/>
          <p:nvPr/>
        </p:nvCxnSpPr>
        <p:spPr>
          <a:xfrm>
            <a:off x="7858438" y="3471860"/>
            <a:ext cx="442913" cy="0"/>
          </a:xfrm>
          <a:prstGeom prst="straightConnector1">
            <a:avLst/>
          </a:prstGeom>
          <a:noFill/>
          <a:ln cap="flat" cmpd="sng" w="38100">
            <a:solidFill>
              <a:srgbClr val="FF0000"/>
            </a:solidFill>
            <a:prstDash val="solid"/>
            <a:round/>
            <a:headEnd len="med" w="med" type="none"/>
            <a:tailEnd len="med" w="med" type="triangle"/>
          </a:ln>
        </p:spPr>
      </p:cxnSp>
      <p:cxnSp>
        <p:nvCxnSpPr>
          <p:cNvPr id="4852" name="Google Shape;4852;p77"/>
          <p:cNvCxnSpPr/>
          <p:nvPr/>
        </p:nvCxnSpPr>
        <p:spPr>
          <a:xfrm flipH="1" rot="10800000">
            <a:off x="6615816" y="3483435"/>
            <a:ext cx="1097756" cy="1204912"/>
          </a:xfrm>
          <a:prstGeom prst="straightConnector1">
            <a:avLst/>
          </a:prstGeom>
          <a:noFill/>
          <a:ln cap="flat" cmpd="sng" w="38100">
            <a:solidFill>
              <a:srgbClr val="FF0000"/>
            </a:solidFill>
            <a:prstDash val="solid"/>
            <a:round/>
            <a:headEnd len="med" w="med" type="none"/>
            <a:tailEnd len="med" w="med" type="triangle"/>
          </a:ln>
        </p:spPr>
      </p:cxnSp>
      <p:cxnSp>
        <p:nvCxnSpPr>
          <p:cNvPr id="4853" name="Google Shape;4853;p77"/>
          <p:cNvCxnSpPr/>
          <p:nvPr/>
        </p:nvCxnSpPr>
        <p:spPr>
          <a:xfrm>
            <a:off x="6539225" y="3539863"/>
            <a:ext cx="7144" cy="1047750"/>
          </a:xfrm>
          <a:prstGeom prst="straightConnector1">
            <a:avLst/>
          </a:prstGeom>
          <a:noFill/>
          <a:ln cap="flat" cmpd="sng" w="38100">
            <a:solidFill>
              <a:srgbClr val="FF0000"/>
            </a:solidFill>
            <a:prstDash val="solid"/>
            <a:round/>
            <a:headEnd len="med" w="med" type="none"/>
            <a:tailEnd len="med" w="med" type="triangle"/>
          </a:ln>
        </p:spPr>
      </p:cxnSp>
      <p:cxnSp>
        <p:nvCxnSpPr>
          <p:cNvPr id="4854" name="Google Shape;4854;p77"/>
          <p:cNvCxnSpPr/>
          <p:nvPr/>
        </p:nvCxnSpPr>
        <p:spPr>
          <a:xfrm flipH="1" rot="10800000">
            <a:off x="5683317" y="1754710"/>
            <a:ext cx="759619" cy="1628775"/>
          </a:xfrm>
          <a:prstGeom prst="straightConnector1">
            <a:avLst/>
          </a:prstGeom>
          <a:noFill/>
          <a:ln cap="flat" cmpd="sng" w="38100">
            <a:solidFill>
              <a:srgbClr val="FF0000"/>
            </a:solidFill>
            <a:prstDash val="solid"/>
            <a:round/>
            <a:headEnd len="med" w="med" type="none"/>
            <a:tailEnd len="med" w="med" type="triangle"/>
          </a:ln>
        </p:spPr>
      </p:cxnSp>
      <p:cxnSp>
        <p:nvCxnSpPr>
          <p:cNvPr id="4855" name="Google Shape;4855;p77"/>
          <p:cNvCxnSpPr/>
          <p:nvPr/>
        </p:nvCxnSpPr>
        <p:spPr>
          <a:xfrm>
            <a:off x="5770126" y="3475036"/>
            <a:ext cx="708422" cy="0"/>
          </a:xfrm>
          <a:prstGeom prst="straightConnector1">
            <a:avLst/>
          </a:prstGeom>
          <a:noFill/>
          <a:ln cap="flat" cmpd="sng" w="38100">
            <a:solidFill>
              <a:srgbClr val="FF0000"/>
            </a:solidFill>
            <a:prstDash val="solid"/>
            <a:round/>
            <a:headEnd len="med" w="med" type="none"/>
            <a:tailEnd len="med" w="med" type="triangle"/>
          </a:ln>
        </p:spPr>
      </p:cxnSp>
      <p:sp>
        <p:nvSpPr>
          <p:cNvPr id="4856" name="Google Shape;4856;p77"/>
          <p:cNvSpPr txBox="1"/>
          <p:nvPr/>
        </p:nvSpPr>
        <p:spPr>
          <a:xfrm>
            <a:off x="828464" y="4584970"/>
            <a:ext cx="795410"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uwxvyz</a:t>
            </a:r>
            <a:endParaRPr/>
          </a:p>
        </p:txBody>
      </p:sp>
      <p:cxnSp>
        <p:nvCxnSpPr>
          <p:cNvPr id="4857" name="Google Shape;4857;p77"/>
          <p:cNvCxnSpPr/>
          <p:nvPr/>
        </p:nvCxnSpPr>
        <p:spPr>
          <a:xfrm>
            <a:off x="501004" y="2233984"/>
            <a:ext cx="4233891" cy="0"/>
          </a:xfrm>
          <a:prstGeom prst="straightConnector1">
            <a:avLst/>
          </a:prstGeom>
          <a:noFill/>
          <a:ln cap="flat" cmpd="sng" w="25400">
            <a:solidFill>
              <a:srgbClr val="0000A8"/>
            </a:solidFill>
            <a:prstDash val="solid"/>
            <a:round/>
            <a:headEnd len="sm" w="sm" type="none"/>
            <a:tailEnd len="sm" w="sm" type="none"/>
          </a:ln>
        </p:spPr>
      </p:cxnSp>
      <p:sp>
        <p:nvSpPr>
          <p:cNvPr id="4858" name="Google Shape;4858;p77"/>
          <p:cNvSpPr txBox="1"/>
          <p:nvPr/>
        </p:nvSpPr>
        <p:spPr>
          <a:xfrm>
            <a:off x="1897095" y="1384347"/>
            <a:ext cx="2778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Arial"/>
                <a:ea typeface="Arial"/>
                <a:cs typeface="Arial"/>
                <a:sym typeface="Arial"/>
              </a:rPr>
              <a:t>v</a:t>
            </a:r>
            <a:endParaRPr/>
          </a:p>
        </p:txBody>
      </p:sp>
      <p:sp>
        <p:nvSpPr>
          <p:cNvPr id="4859" name="Google Shape;4859;p77"/>
          <p:cNvSpPr txBox="1"/>
          <p:nvPr/>
        </p:nvSpPr>
        <p:spPr>
          <a:xfrm>
            <a:off x="2530379" y="1382288"/>
            <a:ext cx="2778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Arial"/>
                <a:ea typeface="Arial"/>
                <a:cs typeface="Arial"/>
                <a:sym typeface="Arial"/>
              </a:rPr>
              <a:t>w</a:t>
            </a:r>
            <a:endParaRPr/>
          </a:p>
        </p:txBody>
      </p:sp>
      <p:sp>
        <p:nvSpPr>
          <p:cNvPr id="4860" name="Google Shape;4860;p77"/>
          <p:cNvSpPr txBox="1"/>
          <p:nvPr/>
        </p:nvSpPr>
        <p:spPr>
          <a:xfrm>
            <a:off x="3191465" y="1380228"/>
            <a:ext cx="2778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Arial"/>
                <a:ea typeface="Arial"/>
                <a:cs typeface="Arial"/>
                <a:sym typeface="Arial"/>
              </a:rPr>
              <a:t>x</a:t>
            </a:r>
            <a:endParaRPr/>
          </a:p>
        </p:txBody>
      </p:sp>
      <p:sp>
        <p:nvSpPr>
          <p:cNvPr id="4861" name="Google Shape;4861;p77"/>
          <p:cNvSpPr txBox="1"/>
          <p:nvPr/>
        </p:nvSpPr>
        <p:spPr>
          <a:xfrm>
            <a:off x="3824750" y="1378168"/>
            <a:ext cx="2778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Arial"/>
                <a:ea typeface="Arial"/>
                <a:cs typeface="Arial"/>
                <a:sym typeface="Arial"/>
              </a:rPr>
              <a:t>y</a:t>
            </a:r>
            <a:endParaRPr/>
          </a:p>
        </p:txBody>
      </p:sp>
      <p:sp>
        <p:nvSpPr>
          <p:cNvPr id="4862" name="Google Shape;4862;p77"/>
          <p:cNvSpPr txBox="1"/>
          <p:nvPr/>
        </p:nvSpPr>
        <p:spPr>
          <a:xfrm>
            <a:off x="4476569" y="1376108"/>
            <a:ext cx="2778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Arial"/>
                <a:ea typeface="Arial"/>
                <a:cs typeface="Arial"/>
                <a:sym typeface="Arial"/>
              </a:rPr>
              <a:t>z</a:t>
            </a:r>
            <a:endParaRPr/>
          </a:p>
        </p:txBody>
      </p:sp>
      <p:grpSp>
        <p:nvGrpSpPr>
          <p:cNvPr id="4863" name="Google Shape;4863;p77"/>
          <p:cNvGrpSpPr/>
          <p:nvPr/>
        </p:nvGrpSpPr>
        <p:grpSpPr>
          <a:xfrm>
            <a:off x="1328352" y="1428236"/>
            <a:ext cx="1442651" cy="1652716"/>
            <a:chOff x="1771136" y="1428236"/>
            <a:chExt cx="1923534" cy="1652716"/>
          </a:xfrm>
        </p:grpSpPr>
        <p:sp>
          <p:nvSpPr>
            <p:cNvPr id="4864" name="Google Shape;4864;p77"/>
            <p:cNvSpPr/>
            <p:nvPr/>
          </p:nvSpPr>
          <p:spPr>
            <a:xfrm>
              <a:off x="3379574" y="1428236"/>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865" name="Google Shape;4865;p77"/>
            <p:cNvCxnSpPr/>
            <p:nvPr/>
          </p:nvCxnSpPr>
          <p:spPr>
            <a:xfrm flipH="1">
              <a:off x="2007973" y="1686697"/>
              <a:ext cx="1414851" cy="1143000"/>
            </a:xfrm>
            <a:prstGeom prst="straightConnector1">
              <a:avLst/>
            </a:prstGeom>
            <a:noFill/>
            <a:ln cap="flat" cmpd="sng" w="15875">
              <a:solidFill>
                <a:srgbClr val="FF0000"/>
              </a:solidFill>
              <a:prstDash val="solid"/>
              <a:round/>
              <a:headEnd len="sm" w="sm" type="none"/>
              <a:tailEnd len="med" w="med" type="triangle"/>
            </a:ln>
          </p:spPr>
        </p:cxnSp>
        <p:sp>
          <p:nvSpPr>
            <p:cNvPr id="4866" name="Google Shape;4866;p77"/>
            <p:cNvSpPr/>
            <p:nvPr/>
          </p:nvSpPr>
          <p:spPr>
            <a:xfrm>
              <a:off x="1771136" y="2785420"/>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867" name="Google Shape;4867;p77"/>
          <p:cNvGrpSpPr/>
          <p:nvPr/>
        </p:nvGrpSpPr>
        <p:grpSpPr>
          <a:xfrm>
            <a:off x="1359245" y="1419997"/>
            <a:ext cx="2054310" cy="2146986"/>
            <a:chOff x="955590" y="1428236"/>
            <a:chExt cx="2739080" cy="2146986"/>
          </a:xfrm>
        </p:grpSpPr>
        <p:sp>
          <p:nvSpPr>
            <p:cNvPr id="4868" name="Google Shape;4868;p77"/>
            <p:cNvSpPr/>
            <p:nvPr/>
          </p:nvSpPr>
          <p:spPr>
            <a:xfrm>
              <a:off x="3379574" y="1428236"/>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869" name="Google Shape;4869;p77"/>
            <p:cNvCxnSpPr>
              <a:endCxn id="4870" idx="7"/>
            </p:cNvCxnSpPr>
            <p:nvPr/>
          </p:nvCxnSpPr>
          <p:spPr>
            <a:xfrm flipH="1">
              <a:off x="1224541" y="1686770"/>
              <a:ext cx="2198400" cy="1636200"/>
            </a:xfrm>
            <a:prstGeom prst="straightConnector1">
              <a:avLst/>
            </a:prstGeom>
            <a:noFill/>
            <a:ln cap="flat" cmpd="sng" w="15875">
              <a:solidFill>
                <a:srgbClr val="FF0000"/>
              </a:solidFill>
              <a:prstDash val="solid"/>
              <a:round/>
              <a:headEnd len="sm" w="sm" type="none"/>
              <a:tailEnd len="med" w="med" type="triangle"/>
            </a:ln>
          </p:spPr>
        </p:cxnSp>
        <p:sp>
          <p:nvSpPr>
            <p:cNvPr id="4870" name="Google Shape;4870;p77"/>
            <p:cNvSpPr/>
            <p:nvPr/>
          </p:nvSpPr>
          <p:spPr>
            <a:xfrm>
              <a:off x="955590" y="3279690"/>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871" name="Google Shape;4871;p77"/>
          <p:cNvGrpSpPr/>
          <p:nvPr/>
        </p:nvGrpSpPr>
        <p:grpSpPr>
          <a:xfrm>
            <a:off x="1390136" y="1417940"/>
            <a:ext cx="742949" cy="2598007"/>
            <a:chOff x="955590" y="977215"/>
            <a:chExt cx="990599" cy="2598007"/>
          </a:xfrm>
        </p:grpSpPr>
        <p:sp>
          <p:nvSpPr>
            <p:cNvPr id="4872" name="Google Shape;4872;p77"/>
            <p:cNvSpPr/>
            <p:nvPr/>
          </p:nvSpPr>
          <p:spPr>
            <a:xfrm>
              <a:off x="1631093" y="977215"/>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873" name="Google Shape;4873;p77"/>
            <p:cNvCxnSpPr>
              <a:stCxn id="4872" idx="4"/>
              <a:endCxn id="4874" idx="0"/>
            </p:cNvCxnSpPr>
            <p:nvPr/>
          </p:nvCxnSpPr>
          <p:spPr>
            <a:xfrm flipH="1">
              <a:off x="1113041" y="1272747"/>
              <a:ext cx="675600" cy="2007000"/>
            </a:xfrm>
            <a:prstGeom prst="straightConnector1">
              <a:avLst/>
            </a:prstGeom>
            <a:noFill/>
            <a:ln cap="flat" cmpd="sng" w="15875">
              <a:solidFill>
                <a:srgbClr val="FF0000"/>
              </a:solidFill>
              <a:prstDash val="solid"/>
              <a:round/>
              <a:headEnd len="sm" w="sm" type="none"/>
              <a:tailEnd len="med" w="med" type="triangle"/>
            </a:ln>
          </p:spPr>
        </p:cxnSp>
        <p:sp>
          <p:nvSpPr>
            <p:cNvPr id="4874" name="Google Shape;4874;p77"/>
            <p:cNvSpPr/>
            <p:nvPr/>
          </p:nvSpPr>
          <p:spPr>
            <a:xfrm>
              <a:off x="955590" y="3279690"/>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875" name="Google Shape;4875;p77"/>
          <p:cNvGrpSpPr/>
          <p:nvPr/>
        </p:nvGrpSpPr>
        <p:grpSpPr>
          <a:xfrm>
            <a:off x="1436474" y="1436471"/>
            <a:ext cx="2610365" cy="3049030"/>
            <a:chOff x="955590" y="526192"/>
            <a:chExt cx="3480486" cy="3049030"/>
          </a:xfrm>
        </p:grpSpPr>
        <p:sp>
          <p:nvSpPr>
            <p:cNvPr id="4876" name="Google Shape;4876;p77"/>
            <p:cNvSpPr/>
            <p:nvPr/>
          </p:nvSpPr>
          <p:spPr>
            <a:xfrm>
              <a:off x="4120980" y="526192"/>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877" name="Google Shape;4877;p77"/>
            <p:cNvCxnSpPr>
              <a:stCxn id="4876" idx="3"/>
              <a:endCxn id="4878" idx="7"/>
            </p:cNvCxnSpPr>
            <p:nvPr/>
          </p:nvCxnSpPr>
          <p:spPr>
            <a:xfrm flipH="1">
              <a:off x="1224425" y="778444"/>
              <a:ext cx="2942700" cy="2544600"/>
            </a:xfrm>
            <a:prstGeom prst="straightConnector1">
              <a:avLst/>
            </a:prstGeom>
            <a:noFill/>
            <a:ln cap="flat" cmpd="sng" w="15875">
              <a:solidFill>
                <a:srgbClr val="FF0000"/>
              </a:solidFill>
              <a:prstDash val="solid"/>
              <a:round/>
              <a:headEnd len="sm" w="sm" type="none"/>
              <a:tailEnd len="med" w="med" type="triangle"/>
            </a:ln>
          </p:spPr>
        </p:cxnSp>
        <p:sp>
          <p:nvSpPr>
            <p:cNvPr id="4878" name="Google Shape;4878;p77"/>
            <p:cNvSpPr/>
            <p:nvPr/>
          </p:nvSpPr>
          <p:spPr>
            <a:xfrm>
              <a:off x="955590" y="3279690"/>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879" name="Google Shape;4879;p77"/>
          <p:cNvGrpSpPr/>
          <p:nvPr/>
        </p:nvGrpSpPr>
        <p:grpSpPr>
          <a:xfrm>
            <a:off x="1379326" y="1422055"/>
            <a:ext cx="3314699" cy="3537122"/>
            <a:chOff x="16477" y="526192"/>
            <a:chExt cx="4419599" cy="3537122"/>
          </a:xfrm>
        </p:grpSpPr>
        <p:sp>
          <p:nvSpPr>
            <p:cNvPr id="4880" name="Google Shape;4880;p77"/>
            <p:cNvSpPr/>
            <p:nvPr/>
          </p:nvSpPr>
          <p:spPr>
            <a:xfrm>
              <a:off x="4120980" y="526192"/>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881" name="Google Shape;4881;p77"/>
            <p:cNvCxnSpPr>
              <a:stCxn id="4880" idx="3"/>
              <a:endCxn id="4882" idx="7"/>
            </p:cNvCxnSpPr>
            <p:nvPr/>
          </p:nvCxnSpPr>
          <p:spPr>
            <a:xfrm flipH="1">
              <a:off x="285425" y="778444"/>
              <a:ext cx="3881700" cy="3032700"/>
            </a:xfrm>
            <a:prstGeom prst="straightConnector1">
              <a:avLst/>
            </a:prstGeom>
            <a:noFill/>
            <a:ln cap="flat" cmpd="sng" w="15875">
              <a:solidFill>
                <a:srgbClr val="FF0000"/>
              </a:solidFill>
              <a:prstDash val="solid"/>
              <a:round/>
              <a:headEnd len="sm" w="sm" type="none"/>
              <a:tailEnd len="med" w="med" type="triangle"/>
            </a:ln>
          </p:spPr>
        </p:cxnSp>
        <p:sp>
          <p:nvSpPr>
            <p:cNvPr id="4882" name="Google Shape;4882;p77"/>
            <p:cNvSpPr/>
            <p:nvPr/>
          </p:nvSpPr>
          <p:spPr>
            <a:xfrm>
              <a:off x="16477" y="3767782"/>
              <a:ext cx="315096" cy="295532"/>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9"/>
                                        </p:tgtEl>
                                        <p:attrNameLst>
                                          <p:attrName>style.visibility</p:attrName>
                                        </p:attrNameLst>
                                      </p:cBhvr>
                                      <p:to>
                                        <p:strVal val="visible"/>
                                      </p:to>
                                    </p:set>
                                    <p:animEffect filter="fade" transition="in">
                                      <p:cBhvr>
                                        <p:cTn dur="1000"/>
                                        <p:tgtEl>
                                          <p:spTgt spid="48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8"/>
                                        </p:tgtEl>
                                        <p:attrNameLst>
                                          <p:attrName>style.visibility</p:attrName>
                                        </p:attrNameLst>
                                      </p:cBhvr>
                                      <p:to>
                                        <p:strVal val="visible"/>
                                      </p:to>
                                    </p:set>
                                    <p:animEffect filter="fade" transition="in">
                                      <p:cBhvr>
                                        <p:cTn dur="500"/>
                                        <p:tgtEl>
                                          <p:spTgt spid="48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63"/>
                                        </p:tgtEl>
                                        <p:attrNameLst>
                                          <p:attrName>style.visibility</p:attrName>
                                        </p:attrNameLst>
                                      </p:cBhvr>
                                      <p:to>
                                        <p:strVal val="visible"/>
                                      </p:to>
                                    </p:set>
                                    <p:animEffect filter="fade" transition="in">
                                      <p:cBhvr>
                                        <p:cTn dur="1000"/>
                                        <p:tgtEl>
                                          <p:spTgt spid="486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25"/>
                                        </p:tgtEl>
                                        <p:attrNameLst>
                                          <p:attrName>style.visibility</p:attrName>
                                        </p:attrNameLst>
                                      </p:cBhvr>
                                      <p:to>
                                        <p:strVal val="visible"/>
                                      </p:to>
                                    </p:set>
                                    <p:animEffect filter="fade" transition="in">
                                      <p:cBhvr>
                                        <p:cTn dur="500"/>
                                        <p:tgtEl>
                                          <p:spTgt spid="48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55"/>
                                        </p:tgtEl>
                                        <p:attrNameLst>
                                          <p:attrName>style.visibility</p:attrName>
                                        </p:attrNameLst>
                                      </p:cBhvr>
                                      <p:to>
                                        <p:strVal val="visible"/>
                                      </p:to>
                                    </p:set>
                                    <p:animEffect filter="fade" transition="in">
                                      <p:cBhvr>
                                        <p:cTn dur="1000"/>
                                        <p:tgtEl>
                                          <p:spTgt spid="48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6"/>
                                        </p:tgtEl>
                                        <p:attrNameLst>
                                          <p:attrName>style.visibility</p:attrName>
                                        </p:attrNameLst>
                                      </p:cBhvr>
                                      <p:to>
                                        <p:strVal val="visible"/>
                                      </p:to>
                                    </p:set>
                                    <p:animEffect filter="fade" transition="in">
                                      <p:cBhvr>
                                        <p:cTn dur="1000"/>
                                        <p:tgtEl>
                                          <p:spTgt spid="4826"/>
                                        </p:tgtEl>
                                      </p:cBhvr>
                                    </p:animEffect>
                                  </p:childTnLst>
                                </p:cTn>
                              </p:par>
                              <p:par>
                                <p:cTn fill="hold" nodeType="withEffect" presetClass="exit" presetID="10" presetSubtype="0">
                                  <p:stCondLst>
                                    <p:cond delay="0"/>
                                  </p:stCondLst>
                                  <p:childTnLst>
                                    <p:animEffect filter="fade" transition="out">
                                      <p:cBhvr>
                                        <p:cTn dur="500"/>
                                        <p:tgtEl>
                                          <p:spTgt spid="4863"/>
                                        </p:tgtEl>
                                      </p:cBhvr>
                                    </p:animEffect>
                                    <p:set>
                                      <p:cBhvr>
                                        <p:cTn dur="1" fill="hold">
                                          <p:stCondLst>
                                            <p:cond delay="500"/>
                                          </p:stCondLst>
                                        </p:cTn>
                                        <p:tgtEl>
                                          <p:spTgt spid="48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9"/>
                                        </p:tgtEl>
                                        <p:attrNameLst>
                                          <p:attrName>style.visibility</p:attrName>
                                        </p:attrNameLst>
                                      </p:cBhvr>
                                      <p:to>
                                        <p:strVal val="visible"/>
                                      </p:to>
                                    </p:set>
                                    <p:animEffect filter="fade" transition="in">
                                      <p:cBhvr>
                                        <p:cTn dur="500"/>
                                        <p:tgtEl>
                                          <p:spTgt spid="48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67"/>
                                        </p:tgtEl>
                                        <p:attrNameLst>
                                          <p:attrName>style.visibility</p:attrName>
                                        </p:attrNameLst>
                                      </p:cBhvr>
                                      <p:to>
                                        <p:strVal val="visible"/>
                                      </p:to>
                                    </p:set>
                                    <p:animEffect filter="fade" transition="in">
                                      <p:cBhvr>
                                        <p:cTn dur="1000"/>
                                        <p:tgtEl>
                                          <p:spTgt spid="486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40"/>
                                        </p:tgtEl>
                                        <p:attrNameLst>
                                          <p:attrName>style.visibility</p:attrName>
                                        </p:attrNameLst>
                                      </p:cBhvr>
                                      <p:to>
                                        <p:strVal val="visible"/>
                                      </p:to>
                                    </p:set>
                                    <p:animEffect filter="fade" transition="in">
                                      <p:cBhvr>
                                        <p:cTn dur="500"/>
                                        <p:tgtEl>
                                          <p:spTgt spid="48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54"/>
                                        </p:tgtEl>
                                        <p:attrNameLst>
                                          <p:attrName>style.visibility</p:attrName>
                                        </p:attrNameLst>
                                      </p:cBhvr>
                                      <p:to>
                                        <p:strVal val="visible"/>
                                      </p:to>
                                    </p:set>
                                    <p:animEffect filter="fade" transition="in">
                                      <p:cBhvr>
                                        <p:cTn dur="1000"/>
                                        <p:tgtEl>
                                          <p:spTgt spid="48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2"/>
                                        </p:tgtEl>
                                        <p:attrNameLst>
                                          <p:attrName>style.visibility</p:attrName>
                                        </p:attrNameLst>
                                      </p:cBhvr>
                                      <p:to>
                                        <p:strVal val="visible"/>
                                      </p:to>
                                    </p:set>
                                    <p:animEffect filter="fade" transition="in">
                                      <p:cBhvr>
                                        <p:cTn dur="1000"/>
                                        <p:tgtEl>
                                          <p:spTgt spid="4832"/>
                                        </p:tgtEl>
                                      </p:cBhvr>
                                    </p:animEffect>
                                  </p:childTnLst>
                                </p:cTn>
                              </p:par>
                              <p:par>
                                <p:cTn fill="hold" nodeType="withEffect" presetClass="exit" presetID="10" presetSubtype="0">
                                  <p:stCondLst>
                                    <p:cond delay="0"/>
                                  </p:stCondLst>
                                  <p:childTnLst>
                                    <p:animEffect filter="fade" transition="out">
                                      <p:cBhvr>
                                        <p:cTn dur="500"/>
                                        <p:tgtEl>
                                          <p:spTgt spid="4867"/>
                                        </p:tgtEl>
                                      </p:cBhvr>
                                    </p:animEffect>
                                    <p:set>
                                      <p:cBhvr>
                                        <p:cTn dur="1" fill="hold">
                                          <p:stCondLst>
                                            <p:cond delay="500"/>
                                          </p:stCondLst>
                                        </p:cTn>
                                        <p:tgtEl>
                                          <p:spTgt spid="48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1"/>
                                        </p:tgtEl>
                                        <p:attrNameLst>
                                          <p:attrName>style.visibility</p:attrName>
                                        </p:attrNameLst>
                                      </p:cBhvr>
                                      <p:to>
                                        <p:strVal val="visible"/>
                                      </p:to>
                                    </p:set>
                                    <p:animEffect filter="fade" transition="in">
                                      <p:cBhvr>
                                        <p:cTn dur="500"/>
                                        <p:tgtEl>
                                          <p:spTgt spid="48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71"/>
                                        </p:tgtEl>
                                        <p:attrNameLst>
                                          <p:attrName>style.visibility</p:attrName>
                                        </p:attrNameLst>
                                      </p:cBhvr>
                                      <p:to>
                                        <p:strVal val="visible"/>
                                      </p:to>
                                    </p:set>
                                    <p:animEffect filter="fade" transition="in">
                                      <p:cBhvr>
                                        <p:cTn dur="1000"/>
                                        <p:tgtEl>
                                          <p:spTgt spid="487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42"/>
                                        </p:tgtEl>
                                        <p:attrNameLst>
                                          <p:attrName>style.visibility</p:attrName>
                                        </p:attrNameLst>
                                      </p:cBhvr>
                                      <p:to>
                                        <p:strVal val="visible"/>
                                      </p:to>
                                    </p:set>
                                    <p:animEffect filter="fade" transition="in">
                                      <p:cBhvr>
                                        <p:cTn dur="500"/>
                                        <p:tgtEl>
                                          <p:spTgt spid="48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53"/>
                                        </p:tgtEl>
                                        <p:attrNameLst>
                                          <p:attrName>style.visibility</p:attrName>
                                        </p:attrNameLst>
                                      </p:cBhvr>
                                      <p:to>
                                        <p:strVal val="visible"/>
                                      </p:to>
                                    </p:set>
                                    <p:animEffect filter="fade" transition="in">
                                      <p:cBhvr>
                                        <p:cTn dur="1000"/>
                                        <p:tgtEl>
                                          <p:spTgt spid="48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3"/>
                                        </p:tgtEl>
                                        <p:attrNameLst>
                                          <p:attrName>style.visibility</p:attrName>
                                        </p:attrNameLst>
                                      </p:cBhvr>
                                      <p:to>
                                        <p:strVal val="visible"/>
                                      </p:to>
                                    </p:set>
                                    <p:animEffect filter="fade" transition="in">
                                      <p:cBhvr>
                                        <p:cTn dur="1000"/>
                                        <p:tgtEl>
                                          <p:spTgt spid="4843"/>
                                        </p:tgtEl>
                                      </p:cBhvr>
                                    </p:animEffect>
                                  </p:childTnLst>
                                </p:cTn>
                              </p:par>
                              <p:par>
                                <p:cTn fill="hold" nodeType="withEffect" presetClass="exit" presetID="10" presetSubtype="0">
                                  <p:stCondLst>
                                    <p:cond delay="0"/>
                                  </p:stCondLst>
                                  <p:childTnLst>
                                    <p:animEffect filter="fade" transition="out">
                                      <p:cBhvr>
                                        <p:cTn dur="500"/>
                                        <p:tgtEl>
                                          <p:spTgt spid="4871"/>
                                        </p:tgtEl>
                                      </p:cBhvr>
                                    </p:animEffect>
                                    <p:set>
                                      <p:cBhvr>
                                        <p:cTn dur="1" fill="hold">
                                          <p:stCondLst>
                                            <p:cond delay="500"/>
                                          </p:stCondLst>
                                        </p:cTn>
                                        <p:tgtEl>
                                          <p:spTgt spid="48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6"/>
                                        </p:tgtEl>
                                        <p:attrNameLst>
                                          <p:attrName>style.visibility</p:attrName>
                                        </p:attrNameLst>
                                      </p:cBhvr>
                                      <p:to>
                                        <p:strVal val="visible"/>
                                      </p:to>
                                    </p:set>
                                    <p:animEffect filter="fade" transition="in">
                                      <p:cBhvr>
                                        <p:cTn dur="500"/>
                                        <p:tgtEl>
                                          <p:spTgt spid="48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75"/>
                                        </p:tgtEl>
                                        <p:attrNameLst>
                                          <p:attrName>style.visibility</p:attrName>
                                        </p:attrNameLst>
                                      </p:cBhvr>
                                      <p:to>
                                        <p:strVal val="visible"/>
                                      </p:to>
                                    </p:set>
                                    <p:animEffect filter="fade" transition="in">
                                      <p:cBhvr>
                                        <p:cTn dur="1000"/>
                                        <p:tgtEl>
                                          <p:spTgt spid="487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47"/>
                                        </p:tgtEl>
                                        <p:attrNameLst>
                                          <p:attrName>style.visibility</p:attrName>
                                        </p:attrNameLst>
                                      </p:cBhvr>
                                      <p:to>
                                        <p:strVal val="visible"/>
                                      </p:to>
                                    </p:set>
                                    <p:animEffect filter="fade" transition="in">
                                      <p:cBhvr>
                                        <p:cTn dur="500"/>
                                        <p:tgtEl>
                                          <p:spTgt spid="484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52"/>
                                        </p:tgtEl>
                                        <p:attrNameLst>
                                          <p:attrName>style.visibility</p:attrName>
                                        </p:attrNameLst>
                                      </p:cBhvr>
                                      <p:to>
                                        <p:strVal val="visible"/>
                                      </p:to>
                                    </p:set>
                                    <p:animEffect filter="fade" transition="in">
                                      <p:cBhvr>
                                        <p:cTn dur="1000"/>
                                        <p:tgtEl>
                                          <p:spTgt spid="48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8"/>
                                        </p:tgtEl>
                                        <p:attrNameLst>
                                          <p:attrName>style.visibility</p:attrName>
                                        </p:attrNameLst>
                                      </p:cBhvr>
                                      <p:to>
                                        <p:strVal val="visible"/>
                                      </p:to>
                                    </p:set>
                                    <p:animEffect filter="fade" transition="in">
                                      <p:cBhvr>
                                        <p:cTn dur="1000"/>
                                        <p:tgtEl>
                                          <p:spTgt spid="4848"/>
                                        </p:tgtEl>
                                      </p:cBhvr>
                                    </p:animEffect>
                                  </p:childTnLst>
                                </p:cTn>
                              </p:par>
                              <p:par>
                                <p:cTn fill="hold" nodeType="withEffect" presetClass="exit" presetID="10" presetSubtype="0">
                                  <p:stCondLst>
                                    <p:cond delay="0"/>
                                  </p:stCondLst>
                                  <p:childTnLst>
                                    <p:animEffect filter="fade" transition="out">
                                      <p:cBhvr>
                                        <p:cTn dur="500"/>
                                        <p:tgtEl>
                                          <p:spTgt spid="4875"/>
                                        </p:tgtEl>
                                      </p:cBhvr>
                                    </p:animEffect>
                                    <p:set>
                                      <p:cBhvr>
                                        <p:cTn dur="1" fill="hold">
                                          <p:stCondLst>
                                            <p:cond delay="500"/>
                                          </p:stCondLst>
                                        </p:cTn>
                                        <p:tgtEl>
                                          <p:spTgt spid="48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9"/>
                                        </p:tgtEl>
                                        <p:attrNameLst>
                                          <p:attrName>style.visibility</p:attrName>
                                        </p:attrNameLst>
                                      </p:cBhvr>
                                      <p:to>
                                        <p:strVal val="visible"/>
                                      </p:to>
                                    </p:set>
                                    <p:animEffect filter="fade" transition="in">
                                      <p:cBhvr>
                                        <p:cTn dur="500"/>
                                        <p:tgtEl>
                                          <p:spTgt spid="48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79"/>
                                        </p:tgtEl>
                                        <p:attrNameLst>
                                          <p:attrName>style.visibility</p:attrName>
                                        </p:attrNameLst>
                                      </p:cBhvr>
                                      <p:to>
                                        <p:strVal val="visible"/>
                                      </p:to>
                                    </p:set>
                                    <p:animEffect filter="fade" transition="in">
                                      <p:cBhvr>
                                        <p:cTn dur="1000"/>
                                        <p:tgtEl>
                                          <p:spTgt spid="487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56"/>
                                        </p:tgtEl>
                                        <p:attrNameLst>
                                          <p:attrName>style.visibility</p:attrName>
                                        </p:attrNameLst>
                                      </p:cBhvr>
                                      <p:to>
                                        <p:strVal val="visible"/>
                                      </p:to>
                                    </p:set>
                                    <p:animEffect filter="fade" transition="in">
                                      <p:cBhvr>
                                        <p:cTn dur="500"/>
                                        <p:tgtEl>
                                          <p:spTgt spid="48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51"/>
                                        </p:tgtEl>
                                        <p:attrNameLst>
                                          <p:attrName>style.visibility</p:attrName>
                                        </p:attrNameLst>
                                      </p:cBhvr>
                                      <p:to>
                                        <p:strVal val="visible"/>
                                      </p:to>
                                    </p:set>
                                    <p:animEffect filter="fade" transition="in">
                                      <p:cBhvr>
                                        <p:cTn dur="1000"/>
                                        <p:tgtEl>
                                          <p:spTgt spid="4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0"/>
                                        </p:tgtEl>
                                        <p:attrNameLst>
                                          <p:attrName>style.visibility</p:attrName>
                                        </p:attrNameLst>
                                      </p:cBhvr>
                                      <p:to>
                                        <p:strVal val="visible"/>
                                      </p:to>
                                    </p:set>
                                    <p:animEffect filter="fade" transition="in">
                                      <p:cBhvr>
                                        <p:cTn dur="500"/>
                                        <p:tgtEl>
                                          <p:spTgt spid="4850"/>
                                        </p:tgtEl>
                                      </p:cBhvr>
                                    </p:animEffect>
                                  </p:childTnLst>
                                </p:cTn>
                              </p:par>
                              <p:par>
                                <p:cTn fill="hold" nodeType="withEffect" presetClass="exit" presetID="10" presetSubtype="0">
                                  <p:stCondLst>
                                    <p:cond delay="0"/>
                                  </p:stCondLst>
                                  <p:childTnLst>
                                    <p:animEffect filter="fade" transition="out">
                                      <p:cBhvr>
                                        <p:cTn dur="500"/>
                                        <p:tgtEl>
                                          <p:spTgt spid="4879"/>
                                        </p:tgtEl>
                                      </p:cBhvr>
                                    </p:animEffect>
                                    <p:set>
                                      <p:cBhvr>
                                        <p:cTn dur="1" fill="hold">
                                          <p:stCondLst>
                                            <p:cond delay="500"/>
                                          </p:stCondLst>
                                        </p:cTn>
                                        <p:tgtEl>
                                          <p:spTgt spid="48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7" name="Shape 4887"/>
        <p:cNvGrpSpPr/>
        <p:nvPr/>
      </p:nvGrpSpPr>
      <p:grpSpPr>
        <a:xfrm>
          <a:off x="0" y="0"/>
          <a:ext cx="0" cy="0"/>
          <a:chOff x="0" y="0"/>
          <a:chExt cx="0" cy="0"/>
        </a:xfrm>
      </p:grpSpPr>
      <p:sp>
        <p:nvSpPr>
          <p:cNvPr id="4888" name="Google Shape;4888;p78"/>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Thuật toán Dijkstra: thảo luận</a:t>
            </a:r>
            <a:endParaRPr/>
          </a:p>
        </p:txBody>
      </p:sp>
      <p:sp>
        <p:nvSpPr>
          <p:cNvPr id="4889" name="Google Shape;4889;p7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4890" name="Google Shape;4890;p78"/>
          <p:cNvSpPr txBox="1"/>
          <p:nvPr>
            <p:ph idx="1" type="body"/>
          </p:nvPr>
        </p:nvSpPr>
        <p:spPr>
          <a:xfrm>
            <a:off x="561975" y="1371600"/>
            <a:ext cx="8001000" cy="2651125"/>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Font typeface="Noto Sans Symbols"/>
              <a:buNone/>
            </a:pPr>
            <a:r>
              <a:rPr lang="en-US">
                <a:solidFill>
                  <a:srgbClr val="FF0000"/>
                </a:solidFill>
              </a:rPr>
              <a:t>Độ phức tạp của thuật toán: </a:t>
            </a:r>
            <a:r>
              <a:rPr lang="en-US"/>
              <a:t>n nút</a:t>
            </a:r>
            <a:endParaRPr/>
          </a:p>
          <a:p>
            <a:pPr indent="-273050" lvl="0" marL="273050" rtl="0" algn="l">
              <a:lnSpc>
                <a:spcPct val="90000"/>
              </a:lnSpc>
              <a:spcBef>
                <a:spcPts val="600"/>
              </a:spcBef>
              <a:spcAft>
                <a:spcPts val="0"/>
              </a:spcAft>
              <a:buSzPts val="1680"/>
              <a:buChar char="🞆"/>
            </a:pPr>
            <a:r>
              <a:rPr lang="en-US"/>
              <a:t>Mỗi vòng lặp: cần kiểm tra mọi nút, w, không trong N</a:t>
            </a:r>
            <a:endParaRPr/>
          </a:p>
          <a:p>
            <a:pPr indent="-273050" lvl="0" marL="273050" rtl="0" algn="l">
              <a:lnSpc>
                <a:spcPct val="90000"/>
              </a:lnSpc>
              <a:spcBef>
                <a:spcPts val="600"/>
              </a:spcBef>
              <a:spcAft>
                <a:spcPts val="0"/>
              </a:spcAft>
              <a:buSzPts val="1680"/>
              <a:buChar char="🞆"/>
            </a:pPr>
            <a:r>
              <a:rPr i="1" lang="en-US"/>
              <a:t>n</a:t>
            </a:r>
            <a:r>
              <a:rPr lang="en-US"/>
              <a:t>(</a:t>
            </a:r>
            <a:r>
              <a:rPr i="1" lang="en-US"/>
              <a:t>n</a:t>
            </a:r>
            <a:r>
              <a:rPr lang="en-US"/>
              <a:t>+1)/2 lần so sánh: O(</a:t>
            </a:r>
            <a:r>
              <a:rPr i="1" lang="en-US"/>
              <a:t>n</a:t>
            </a:r>
            <a:r>
              <a:rPr baseline="30000" lang="en-US"/>
              <a:t>2</a:t>
            </a:r>
            <a:r>
              <a:rPr lang="en-US"/>
              <a:t>)</a:t>
            </a:r>
            <a:endParaRPr/>
          </a:p>
          <a:p>
            <a:pPr indent="-273050" lvl="0" marL="273050" rtl="0" algn="l">
              <a:lnSpc>
                <a:spcPct val="90000"/>
              </a:lnSpc>
              <a:spcBef>
                <a:spcPts val="600"/>
              </a:spcBef>
              <a:spcAft>
                <a:spcPts val="0"/>
              </a:spcAft>
              <a:buSzPts val="1680"/>
              <a:buChar char="🞆"/>
            </a:pPr>
            <a:r>
              <a:rPr lang="en-US"/>
              <a:t>Cài đặt có thể hiệu quả hơn: O(</a:t>
            </a:r>
            <a:r>
              <a:rPr i="1" lang="en-US"/>
              <a:t>n</a:t>
            </a:r>
            <a:r>
              <a:rPr lang="en-US"/>
              <a:t>log</a:t>
            </a:r>
            <a:r>
              <a:rPr i="1" lang="en-US"/>
              <a:t>n</a:t>
            </a:r>
            <a:r>
              <a:rPr lang="en-US"/>
              <a:t>)</a:t>
            </a:r>
            <a:endParaRPr/>
          </a:p>
          <a:p>
            <a:pPr indent="-273050" lvl="0" marL="273050" rtl="0" algn="l">
              <a:lnSpc>
                <a:spcPct val="90000"/>
              </a:lnSpc>
              <a:spcBef>
                <a:spcPts val="960"/>
              </a:spcBef>
              <a:spcAft>
                <a:spcPts val="0"/>
              </a:spcAft>
              <a:buSzPts val="1680"/>
              <a:buFont typeface="Noto Sans Symbols"/>
              <a:buNone/>
            </a:pPr>
            <a:r>
              <a:rPr lang="en-US">
                <a:solidFill>
                  <a:srgbClr val="FF0000"/>
                </a:solidFill>
              </a:rPr>
              <a:t>Trường hợp không ổn định:</a:t>
            </a:r>
            <a:endParaRPr/>
          </a:p>
          <a:p>
            <a:pPr indent="-273050" lvl="0" marL="273050" rtl="0" algn="l">
              <a:lnSpc>
                <a:spcPct val="90000"/>
              </a:lnSpc>
              <a:spcBef>
                <a:spcPts val="600"/>
              </a:spcBef>
              <a:spcAft>
                <a:spcPts val="0"/>
              </a:spcAft>
              <a:buSzPts val="1680"/>
              <a:buChar char="🞆"/>
            </a:pPr>
            <a:r>
              <a:rPr lang="en-US"/>
              <a:t>Ví dụ: chi phí liên kết = lượng lưu lượng đã mang</a:t>
            </a:r>
            <a:endParaRPr/>
          </a:p>
        </p:txBody>
      </p:sp>
      <p:grpSp>
        <p:nvGrpSpPr>
          <p:cNvPr id="4891" name="Google Shape;4891;p78"/>
          <p:cNvGrpSpPr/>
          <p:nvPr/>
        </p:nvGrpSpPr>
        <p:grpSpPr>
          <a:xfrm>
            <a:off x="349250" y="4141788"/>
            <a:ext cx="8489950" cy="2222500"/>
            <a:chOff x="245" y="2691"/>
            <a:chExt cx="5348" cy="1400"/>
          </a:xfrm>
        </p:grpSpPr>
        <p:sp>
          <p:nvSpPr>
            <p:cNvPr id="4892" name="Google Shape;4892;p78"/>
            <p:cNvSpPr/>
            <p:nvPr/>
          </p:nvSpPr>
          <p:spPr>
            <a:xfrm>
              <a:off x="281" y="2691"/>
              <a:ext cx="1242" cy="854"/>
            </a:xfrm>
            <a:custGeom>
              <a:rect b="b" l="l" r="r" t="t"/>
              <a:pathLst>
                <a:path extrusionOk="0" h="854" w="1242">
                  <a:moveTo>
                    <a:pt x="1" y="381"/>
                  </a:moveTo>
                  <a:cubicBezTo>
                    <a:pt x="0" y="296"/>
                    <a:pt x="88" y="222"/>
                    <a:pt x="169" y="162"/>
                  </a:cubicBezTo>
                  <a:cubicBezTo>
                    <a:pt x="250" y="102"/>
                    <a:pt x="378" y="40"/>
                    <a:pt x="487" y="18"/>
                  </a:cubicBezTo>
                  <a:cubicBezTo>
                    <a:pt x="616" y="6"/>
                    <a:pt x="685" y="0"/>
                    <a:pt x="823" y="30"/>
                  </a:cubicBezTo>
                  <a:cubicBezTo>
                    <a:pt x="961" y="60"/>
                    <a:pt x="1121" y="165"/>
                    <a:pt x="1183" y="261"/>
                  </a:cubicBezTo>
                  <a:cubicBezTo>
                    <a:pt x="1242" y="357"/>
                    <a:pt x="1219" y="523"/>
                    <a:pt x="1177" y="609"/>
                  </a:cubicBezTo>
                  <a:cubicBezTo>
                    <a:pt x="1135" y="695"/>
                    <a:pt x="1049" y="742"/>
                    <a:pt x="928" y="780"/>
                  </a:cubicBezTo>
                  <a:cubicBezTo>
                    <a:pt x="807" y="818"/>
                    <a:pt x="573" y="854"/>
                    <a:pt x="448" y="837"/>
                  </a:cubicBezTo>
                  <a:cubicBezTo>
                    <a:pt x="323" y="820"/>
                    <a:pt x="252" y="751"/>
                    <a:pt x="178" y="675"/>
                  </a:cubicBezTo>
                  <a:cubicBezTo>
                    <a:pt x="104" y="599"/>
                    <a:pt x="2" y="466"/>
                    <a:pt x="1" y="38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893" name="Google Shape;4893;p78"/>
            <p:cNvSpPr/>
            <p:nvPr/>
          </p:nvSpPr>
          <p:spPr>
            <a:xfrm>
              <a:off x="534" y="2904"/>
              <a:ext cx="246" cy="132"/>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894" name="Google Shape;4894;p78"/>
            <p:cNvGrpSpPr/>
            <p:nvPr/>
          </p:nvGrpSpPr>
          <p:grpSpPr>
            <a:xfrm>
              <a:off x="727" y="2704"/>
              <a:ext cx="316" cy="250"/>
              <a:chOff x="1747" y="3190"/>
              <a:chExt cx="316" cy="250"/>
            </a:xfrm>
          </p:grpSpPr>
          <p:sp>
            <p:nvSpPr>
              <p:cNvPr id="4895" name="Google Shape;4895;p78"/>
              <p:cNvSpPr/>
              <p:nvPr/>
            </p:nvSpPr>
            <p:spPr>
              <a:xfrm>
                <a:off x="1750" y="3308"/>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896" name="Google Shape;4896;p78"/>
              <p:cNvCxnSpPr/>
              <p:nvPr/>
            </p:nvCxnSpPr>
            <p:spPr>
              <a:xfrm>
                <a:off x="1750" y="3301"/>
                <a:ext cx="0" cy="50"/>
              </a:xfrm>
              <a:prstGeom prst="straightConnector1">
                <a:avLst/>
              </a:prstGeom>
              <a:noFill/>
              <a:ln cap="flat" cmpd="sng" w="12700">
                <a:solidFill>
                  <a:schemeClr val="dk1"/>
                </a:solidFill>
                <a:prstDash val="solid"/>
                <a:round/>
                <a:headEnd len="med" w="med" type="none"/>
                <a:tailEnd len="med" w="med" type="none"/>
              </a:ln>
            </p:spPr>
          </p:cxnSp>
          <p:cxnSp>
            <p:nvCxnSpPr>
              <p:cNvPr id="4897" name="Google Shape;4897;p78"/>
              <p:cNvCxnSpPr/>
              <p:nvPr/>
            </p:nvCxnSpPr>
            <p:spPr>
              <a:xfrm>
                <a:off x="2063" y="3301"/>
                <a:ext cx="0" cy="50"/>
              </a:xfrm>
              <a:prstGeom prst="straightConnector1">
                <a:avLst/>
              </a:prstGeom>
              <a:noFill/>
              <a:ln cap="flat" cmpd="sng" w="12700">
                <a:solidFill>
                  <a:schemeClr val="dk1"/>
                </a:solidFill>
                <a:prstDash val="solid"/>
                <a:round/>
                <a:headEnd len="med" w="med" type="none"/>
                <a:tailEnd len="med" w="med" type="none"/>
              </a:ln>
            </p:spPr>
          </p:cxnSp>
          <p:sp>
            <p:nvSpPr>
              <p:cNvPr id="4898" name="Google Shape;4898;p78"/>
              <p:cNvSpPr/>
              <p:nvPr/>
            </p:nvSpPr>
            <p:spPr>
              <a:xfrm>
                <a:off x="1750" y="3301"/>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899" name="Google Shape;4899;p78"/>
              <p:cNvSpPr/>
              <p:nvPr/>
            </p:nvSpPr>
            <p:spPr>
              <a:xfrm>
                <a:off x="1747" y="3242"/>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900" name="Google Shape;4900;p78"/>
              <p:cNvGrpSpPr/>
              <p:nvPr/>
            </p:nvGrpSpPr>
            <p:grpSpPr>
              <a:xfrm>
                <a:off x="1790" y="3190"/>
                <a:ext cx="223" cy="250"/>
                <a:chOff x="2945" y="2425"/>
                <a:chExt cx="226" cy="250"/>
              </a:xfrm>
            </p:grpSpPr>
            <p:sp>
              <p:nvSpPr>
                <p:cNvPr id="4901" name="Google Shape;4901;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02" name="Google Shape;4902;p78"/>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a:t>
                  </a:r>
                  <a:endParaRPr sz="2400">
                    <a:solidFill>
                      <a:schemeClr val="dk1"/>
                    </a:solidFill>
                    <a:latin typeface="Arial"/>
                    <a:ea typeface="Arial"/>
                    <a:cs typeface="Arial"/>
                    <a:sym typeface="Arial"/>
                  </a:endParaRPr>
                </a:p>
              </p:txBody>
            </p:sp>
          </p:grpSp>
        </p:grpSp>
        <p:grpSp>
          <p:nvGrpSpPr>
            <p:cNvPr id="4903" name="Google Shape;4903;p78"/>
            <p:cNvGrpSpPr/>
            <p:nvPr/>
          </p:nvGrpSpPr>
          <p:grpSpPr>
            <a:xfrm>
              <a:off x="319" y="2959"/>
              <a:ext cx="316" cy="250"/>
              <a:chOff x="2221" y="3571"/>
              <a:chExt cx="316" cy="250"/>
            </a:xfrm>
          </p:grpSpPr>
          <p:sp>
            <p:nvSpPr>
              <p:cNvPr id="4904" name="Google Shape;4904;p78"/>
              <p:cNvSpPr/>
              <p:nvPr/>
            </p:nvSpPr>
            <p:spPr>
              <a:xfrm>
                <a:off x="2224" y="369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905" name="Google Shape;4905;p78"/>
              <p:cNvCxnSpPr/>
              <p:nvPr/>
            </p:nvCxnSpPr>
            <p:spPr>
              <a:xfrm>
                <a:off x="2224" y="3688"/>
                <a:ext cx="0" cy="50"/>
              </a:xfrm>
              <a:prstGeom prst="straightConnector1">
                <a:avLst/>
              </a:prstGeom>
              <a:noFill/>
              <a:ln cap="flat" cmpd="sng" w="12700">
                <a:solidFill>
                  <a:schemeClr val="dk1"/>
                </a:solidFill>
                <a:prstDash val="solid"/>
                <a:round/>
                <a:headEnd len="med" w="med" type="none"/>
                <a:tailEnd len="med" w="med" type="none"/>
              </a:ln>
            </p:spPr>
          </p:cxnSp>
          <p:cxnSp>
            <p:nvCxnSpPr>
              <p:cNvPr id="4906" name="Google Shape;4906;p78"/>
              <p:cNvCxnSpPr/>
              <p:nvPr/>
            </p:nvCxnSpPr>
            <p:spPr>
              <a:xfrm>
                <a:off x="2537" y="3688"/>
                <a:ext cx="0" cy="50"/>
              </a:xfrm>
              <a:prstGeom prst="straightConnector1">
                <a:avLst/>
              </a:prstGeom>
              <a:noFill/>
              <a:ln cap="flat" cmpd="sng" w="12700">
                <a:solidFill>
                  <a:schemeClr val="dk1"/>
                </a:solidFill>
                <a:prstDash val="solid"/>
                <a:round/>
                <a:headEnd len="med" w="med" type="none"/>
                <a:tailEnd len="med" w="med" type="none"/>
              </a:ln>
            </p:spPr>
          </p:cxnSp>
          <p:sp>
            <p:nvSpPr>
              <p:cNvPr id="4907" name="Google Shape;4907;p78"/>
              <p:cNvSpPr/>
              <p:nvPr/>
            </p:nvSpPr>
            <p:spPr>
              <a:xfrm>
                <a:off x="2224" y="368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08" name="Google Shape;4908;p78"/>
              <p:cNvSpPr/>
              <p:nvPr/>
            </p:nvSpPr>
            <p:spPr>
              <a:xfrm>
                <a:off x="2221" y="362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909" name="Google Shape;4909;p78"/>
              <p:cNvGrpSpPr/>
              <p:nvPr/>
            </p:nvGrpSpPr>
            <p:grpSpPr>
              <a:xfrm>
                <a:off x="2275" y="3571"/>
                <a:ext cx="232" cy="250"/>
                <a:chOff x="2941" y="2425"/>
                <a:chExt cx="235" cy="250"/>
              </a:xfrm>
            </p:grpSpPr>
            <p:sp>
              <p:nvSpPr>
                <p:cNvPr id="4910" name="Google Shape;4910;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11" name="Google Shape;4911;p78"/>
                <p:cNvSpPr txBox="1"/>
                <p:nvPr/>
              </p:nvSpPr>
              <p:spPr>
                <a:xfrm>
                  <a:off x="2941"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D</a:t>
                  </a:r>
                  <a:endParaRPr sz="2400">
                    <a:solidFill>
                      <a:schemeClr val="dk1"/>
                    </a:solidFill>
                    <a:latin typeface="Arial"/>
                    <a:ea typeface="Arial"/>
                    <a:cs typeface="Arial"/>
                    <a:sym typeface="Arial"/>
                  </a:endParaRPr>
                </a:p>
              </p:txBody>
            </p:sp>
          </p:grpSp>
        </p:grpSp>
        <p:grpSp>
          <p:nvGrpSpPr>
            <p:cNvPr id="4912" name="Google Shape;4912;p78"/>
            <p:cNvGrpSpPr/>
            <p:nvPr/>
          </p:nvGrpSpPr>
          <p:grpSpPr>
            <a:xfrm>
              <a:off x="719" y="3250"/>
              <a:ext cx="315" cy="250"/>
              <a:chOff x="2903" y="2884"/>
              <a:chExt cx="315" cy="250"/>
            </a:xfrm>
          </p:grpSpPr>
          <p:grpSp>
            <p:nvGrpSpPr>
              <p:cNvPr id="4913" name="Google Shape;4913;p78"/>
              <p:cNvGrpSpPr/>
              <p:nvPr/>
            </p:nvGrpSpPr>
            <p:grpSpPr>
              <a:xfrm>
                <a:off x="2903" y="2938"/>
                <a:ext cx="315" cy="144"/>
                <a:chOff x="2903" y="2938"/>
                <a:chExt cx="315" cy="144"/>
              </a:xfrm>
            </p:grpSpPr>
            <p:sp>
              <p:nvSpPr>
                <p:cNvPr id="4914" name="Google Shape;4914;p78"/>
                <p:cNvSpPr/>
                <p:nvPr/>
              </p:nvSpPr>
              <p:spPr>
                <a:xfrm>
                  <a:off x="2903" y="3001"/>
                  <a:ext cx="312"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915" name="Google Shape;4915;p78"/>
                <p:cNvCxnSpPr/>
                <p:nvPr/>
              </p:nvCxnSpPr>
              <p:spPr>
                <a:xfrm>
                  <a:off x="2903" y="2994"/>
                  <a:ext cx="0" cy="50"/>
                </a:xfrm>
                <a:prstGeom prst="straightConnector1">
                  <a:avLst/>
                </a:prstGeom>
                <a:noFill/>
                <a:ln cap="flat" cmpd="sng" w="12700">
                  <a:solidFill>
                    <a:schemeClr val="dk1"/>
                  </a:solidFill>
                  <a:prstDash val="solid"/>
                  <a:round/>
                  <a:headEnd len="med" w="med" type="none"/>
                  <a:tailEnd len="med" w="med" type="none"/>
                </a:ln>
              </p:spPr>
            </p:cxnSp>
            <p:cxnSp>
              <p:nvCxnSpPr>
                <p:cNvPr id="4916" name="Google Shape;4916;p78"/>
                <p:cNvCxnSpPr/>
                <p:nvPr/>
              </p:nvCxnSpPr>
              <p:spPr>
                <a:xfrm>
                  <a:off x="3215" y="2994"/>
                  <a:ext cx="0" cy="50"/>
                </a:xfrm>
                <a:prstGeom prst="straightConnector1">
                  <a:avLst/>
                </a:prstGeom>
                <a:noFill/>
                <a:ln cap="flat" cmpd="sng" w="12700">
                  <a:solidFill>
                    <a:schemeClr val="dk1"/>
                  </a:solidFill>
                  <a:prstDash val="solid"/>
                  <a:round/>
                  <a:headEnd len="med" w="med" type="none"/>
                  <a:tailEnd len="med" w="med" type="none"/>
                </a:ln>
              </p:spPr>
            </p:cxnSp>
            <p:sp>
              <p:nvSpPr>
                <p:cNvPr id="4917" name="Google Shape;4917;p78"/>
                <p:cNvSpPr/>
                <p:nvPr/>
              </p:nvSpPr>
              <p:spPr>
                <a:xfrm>
                  <a:off x="2903" y="2994"/>
                  <a:ext cx="309"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18" name="Google Shape;4918;p78"/>
                <p:cNvSpPr/>
                <p:nvPr/>
              </p:nvSpPr>
              <p:spPr>
                <a:xfrm>
                  <a:off x="2906" y="2938"/>
                  <a:ext cx="312"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4919" name="Google Shape;4919;p78"/>
              <p:cNvGrpSpPr/>
              <p:nvPr/>
            </p:nvGrpSpPr>
            <p:grpSpPr>
              <a:xfrm>
                <a:off x="2949" y="2884"/>
                <a:ext cx="232" cy="250"/>
                <a:chOff x="2940" y="2425"/>
                <a:chExt cx="235" cy="250"/>
              </a:xfrm>
            </p:grpSpPr>
            <p:sp>
              <p:nvSpPr>
                <p:cNvPr id="4920" name="Google Shape;4920;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21" name="Google Shape;4921;p78"/>
                <p:cNvSpPr txBox="1"/>
                <p:nvPr/>
              </p:nvSpPr>
              <p:spPr>
                <a:xfrm>
                  <a:off x="2940"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t>
                  </a:r>
                  <a:endParaRPr sz="2400">
                    <a:solidFill>
                      <a:schemeClr val="dk1"/>
                    </a:solidFill>
                    <a:latin typeface="Arial"/>
                    <a:ea typeface="Arial"/>
                    <a:cs typeface="Arial"/>
                    <a:sym typeface="Arial"/>
                  </a:endParaRPr>
                </a:p>
              </p:txBody>
            </p:sp>
          </p:grpSp>
        </p:grpSp>
        <p:grpSp>
          <p:nvGrpSpPr>
            <p:cNvPr id="4922" name="Google Shape;4922;p78"/>
            <p:cNvGrpSpPr/>
            <p:nvPr/>
          </p:nvGrpSpPr>
          <p:grpSpPr>
            <a:xfrm>
              <a:off x="1131" y="2968"/>
              <a:ext cx="316" cy="250"/>
              <a:chOff x="2217" y="2884"/>
              <a:chExt cx="316" cy="250"/>
            </a:xfrm>
          </p:grpSpPr>
          <p:sp>
            <p:nvSpPr>
              <p:cNvPr id="4923" name="Google Shape;4923;p78"/>
              <p:cNvSpPr/>
              <p:nvPr/>
            </p:nvSpPr>
            <p:spPr>
              <a:xfrm>
                <a:off x="2220" y="300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924" name="Google Shape;4924;p78"/>
              <p:cNvCxnSpPr/>
              <p:nvPr/>
            </p:nvCxnSpPr>
            <p:spPr>
              <a:xfrm>
                <a:off x="2220" y="2998"/>
                <a:ext cx="0" cy="50"/>
              </a:xfrm>
              <a:prstGeom prst="straightConnector1">
                <a:avLst/>
              </a:prstGeom>
              <a:noFill/>
              <a:ln cap="flat" cmpd="sng" w="12700">
                <a:solidFill>
                  <a:schemeClr val="dk1"/>
                </a:solidFill>
                <a:prstDash val="solid"/>
                <a:round/>
                <a:headEnd len="med" w="med" type="none"/>
                <a:tailEnd len="med" w="med" type="none"/>
              </a:ln>
            </p:spPr>
          </p:cxnSp>
          <p:cxnSp>
            <p:nvCxnSpPr>
              <p:cNvPr id="4925" name="Google Shape;4925;p78"/>
              <p:cNvCxnSpPr/>
              <p:nvPr/>
            </p:nvCxnSpPr>
            <p:spPr>
              <a:xfrm>
                <a:off x="2533" y="2998"/>
                <a:ext cx="0" cy="50"/>
              </a:xfrm>
              <a:prstGeom prst="straightConnector1">
                <a:avLst/>
              </a:prstGeom>
              <a:noFill/>
              <a:ln cap="flat" cmpd="sng" w="12700">
                <a:solidFill>
                  <a:schemeClr val="dk1"/>
                </a:solidFill>
                <a:prstDash val="solid"/>
                <a:round/>
                <a:headEnd len="med" w="med" type="none"/>
                <a:tailEnd len="med" w="med" type="none"/>
              </a:ln>
            </p:spPr>
          </p:cxnSp>
          <p:sp>
            <p:nvSpPr>
              <p:cNvPr id="4926" name="Google Shape;4926;p78"/>
              <p:cNvSpPr/>
              <p:nvPr/>
            </p:nvSpPr>
            <p:spPr>
              <a:xfrm>
                <a:off x="2220" y="299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27" name="Google Shape;4927;p78"/>
              <p:cNvSpPr/>
              <p:nvPr/>
            </p:nvSpPr>
            <p:spPr>
              <a:xfrm>
                <a:off x="2217" y="293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928" name="Google Shape;4928;p78"/>
              <p:cNvGrpSpPr/>
              <p:nvPr/>
            </p:nvGrpSpPr>
            <p:grpSpPr>
              <a:xfrm>
                <a:off x="2270" y="2884"/>
                <a:ext cx="223" cy="250"/>
                <a:chOff x="2945" y="2425"/>
                <a:chExt cx="226" cy="250"/>
              </a:xfrm>
            </p:grpSpPr>
            <p:sp>
              <p:nvSpPr>
                <p:cNvPr id="4929" name="Google Shape;4929;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30" name="Google Shape;4930;p78"/>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B</a:t>
                  </a:r>
                  <a:endParaRPr sz="2400">
                    <a:solidFill>
                      <a:schemeClr val="dk1"/>
                    </a:solidFill>
                    <a:latin typeface="Arial"/>
                    <a:ea typeface="Arial"/>
                    <a:cs typeface="Arial"/>
                    <a:sym typeface="Arial"/>
                  </a:endParaRPr>
                </a:p>
              </p:txBody>
            </p:sp>
          </p:grpSp>
        </p:grpSp>
        <p:sp>
          <p:nvSpPr>
            <p:cNvPr id="4931" name="Google Shape;4931;p78"/>
            <p:cNvSpPr txBox="1"/>
            <p:nvPr/>
          </p:nvSpPr>
          <p:spPr>
            <a:xfrm>
              <a:off x="526" y="2780"/>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932" name="Google Shape;4932;p78"/>
            <p:cNvSpPr/>
            <p:nvPr/>
          </p:nvSpPr>
          <p:spPr>
            <a:xfrm flipH="1">
              <a:off x="966" y="2904"/>
              <a:ext cx="213" cy="129"/>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33" name="Google Shape;4933;p78"/>
            <p:cNvSpPr/>
            <p:nvPr/>
          </p:nvSpPr>
          <p:spPr>
            <a:xfrm rot="10800000">
              <a:off x="975" y="3165"/>
              <a:ext cx="198" cy="144"/>
            </a:xfrm>
            <a:custGeom>
              <a:rect b="b" l="l" r="r" t="t"/>
              <a:pathLst>
                <a:path extrusionOk="0" h="186" w="342">
                  <a:moveTo>
                    <a:pt x="0" y="186"/>
                  </a:moveTo>
                  <a:lnTo>
                    <a:pt x="342" y="0"/>
                  </a:lnTo>
                </a:path>
              </a:pathLst>
            </a:custGeom>
            <a:noFill/>
            <a:ln cap="flat" cmpd="sng" w="12700">
              <a:solidFill>
                <a:schemeClr val="dk1"/>
              </a:solidFill>
              <a:prstDash val="solid"/>
              <a:round/>
              <a:headEnd len="med" w="med" type="triangl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34" name="Google Shape;4934;p78"/>
            <p:cNvSpPr/>
            <p:nvPr/>
          </p:nvSpPr>
          <p:spPr>
            <a:xfrm flipH="1" rot="10800000">
              <a:off x="573" y="3159"/>
              <a:ext cx="204" cy="156"/>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35" name="Google Shape;4935;p78"/>
            <p:cNvSpPr txBox="1"/>
            <p:nvPr/>
          </p:nvSpPr>
          <p:spPr>
            <a:xfrm>
              <a:off x="1027" y="2813"/>
              <a:ext cx="360"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1+e</a:t>
              </a:r>
              <a:endParaRPr sz="2400">
                <a:solidFill>
                  <a:schemeClr val="dk1"/>
                </a:solidFill>
                <a:latin typeface="Arial"/>
                <a:ea typeface="Arial"/>
                <a:cs typeface="Arial"/>
                <a:sym typeface="Arial"/>
              </a:endParaRPr>
            </a:p>
          </p:txBody>
        </p:sp>
        <p:sp>
          <p:nvSpPr>
            <p:cNvPr id="4936" name="Google Shape;4936;p78"/>
            <p:cNvSpPr txBox="1"/>
            <p:nvPr/>
          </p:nvSpPr>
          <p:spPr>
            <a:xfrm>
              <a:off x="1052" y="3158"/>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e</a:t>
              </a:r>
              <a:endParaRPr sz="2400">
                <a:solidFill>
                  <a:schemeClr val="dk1"/>
                </a:solidFill>
                <a:latin typeface="Arial"/>
                <a:ea typeface="Arial"/>
                <a:cs typeface="Arial"/>
                <a:sym typeface="Arial"/>
              </a:endParaRPr>
            </a:p>
          </p:txBody>
        </p:sp>
        <p:sp>
          <p:nvSpPr>
            <p:cNvPr id="4937" name="Google Shape;4937;p78"/>
            <p:cNvSpPr txBox="1"/>
            <p:nvPr/>
          </p:nvSpPr>
          <p:spPr>
            <a:xfrm>
              <a:off x="503" y="3173"/>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cxnSp>
          <p:nvCxnSpPr>
            <p:cNvPr id="4938" name="Google Shape;4938;p78"/>
            <p:cNvCxnSpPr/>
            <p:nvPr/>
          </p:nvCxnSpPr>
          <p:spPr>
            <a:xfrm rot="10800000">
              <a:off x="870" y="3453"/>
              <a:ext cx="0" cy="252"/>
            </a:xfrm>
            <a:prstGeom prst="straightConnector1">
              <a:avLst/>
            </a:prstGeom>
            <a:noFill/>
            <a:ln cap="flat" cmpd="sng" w="19050">
              <a:solidFill>
                <a:srgbClr val="FF0000"/>
              </a:solidFill>
              <a:prstDash val="solid"/>
              <a:round/>
              <a:headEnd len="med" w="med" type="none"/>
              <a:tailEnd len="med" w="med" type="triangle"/>
            </a:ln>
          </p:spPr>
        </p:cxnSp>
        <p:sp>
          <p:nvSpPr>
            <p:cNvPr id="4939" name="Google Shape;4939;p78"/>
            <p:cNvSpPr txBox="1"/>
            <p:nvPr/>
          </p:nvSpPr>
          <p:spPr>
            <a:xfrm>
              <a:off x="716" y="3584"/>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e</a:t>
              </a:r>
              <a:endParaRPr sz="2400">
                <a:solidFill>
                  <a:schemeClr val="dk1"/>
                </a:solidFill>
                <a:latin typeface="Arial"/>
                <a:ea typeface="Arial"/>
                <a:cs typeface="Arial"/>
                <a:sym typeface="Arial"/>
              </a:endParaRPr>
            </a:p>
          </p:txBody>
        </p:sp>
        <p:cxnSp>
          <p:nvCxnSpPr>
            <p:cNvPr id="4940" name="Google Shape;4940;p78"/>
            <p:cNvCxnSpPr/>
            <p:nvPr/>
          </p:nvCxnSpPr>
          <p:spPr>
            <a:xfrm rot="10800000">
              <a:off x="354" y="3159"/>
              <a:ext cx="3" cy="213"/>
            </a:xfrm>
            <a:prstGeom prst="straightConnector1">
              <a:avLst/>
            </a:prstGeom>
            <a:noFill/>
            <a:ln cap="flat" cmpd="sng" w="19050">
              <a:solidFill>
                <a:srgbClr val="FF0000"/>
              </a:solidFill>
              <a:prstDash val="solid"/>
              <a:round/>
              <a:headEnd len="med" w="med" type="none"/>
              <a:tailEnd len="med" w="med" type="triangle"/>
            </a:ln>
          </p:spPr>
        </p:cxnSp>
        <p:sp>
          <p:nvSpPr>
            <p:cNvPr id="4941" name="Google Shape;4941;p78"/>
            <p:cNvSpPr txBox="1"/>
            <p:nvPr/>
          </p:nvSpPr>
          <p:spPr>
            <a:xfrm>
              <a:off x="245" y="3341"/>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1</a:t>
              </a:r>
              <a:endParaRPr sz="2400">
                <a:solidFill>
                  <a:schemeClr val="dk1"/>
                </a:solidFill>
                <a:latin typeface="Arial"/>
                <a:ea typeface="Arial"/>
                <a:cs typeface="Arial"/>
                <a:sym typeface="Arial"/>
              </a:endParaRPr>
            </a:p>
          </p:txBody>
        </p:sp>
        <p:cxnSp>
          <p:nvCxnSpPr>
            <p:cNvPr id="4942" name="Google Shape;4942;p78"/>
            <p:cNvCxnSpPr/>
            <p:nvPr/>
          </p:nvCxnSpPr>
          <p:spPr>
            <a:xfrm rot="10800000">
              <a:off x="1311" y="3180"/>
              <a:ext cx="0" cy="270"/>
            </a:xfrm>
            <a:prstGeom prst="straightConnector1">
              <a:avLst/>
            </a:prstGeom>
            <a:noFill/>
            <a:ln cap="flat" cmpd="sng" w="19050">
              <a:solidFill>
                <a:srgbClr val="FF0000"/>
              </a:solidFill>
              <a:prstDash val="solid"/>
              <a:round/>
              <a:headEnd len="med" w="med" type="none"/>
              <a:tailEnd len="med" w="med" type="triangle"/>
            </a:ln>
          </p:spPr>
        </p:cxnSp>
        <p:sp>
          <p:nvSpPr>
            <p:cNvPr id="4943" name="Google Shape;4943;p78"/>
            <p:cNvSpPr txBox="1"/>
            <p:nvPr/>
          </p:nvSpPr>
          <p:spPr>
            <a:xfrm>
              <a:off x="1211" y="3407"/>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944" name="Google Shape;4944;p78"/>
            <p:cNvSpPr/>
            <p:nvPr/>
          </p:nvSpPr>
          <p:spPr>
            <a:xfrm rot="10800000">
              <a:off x="915" y="3138"/>
              <a:ext cx="198" cy="144"/>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45" name="Google Shape;4945;p78"/>
            <p:cNvSpPr/>
            <p:nvPr/>
          </p:nvSpPr>
          <p:spPr>
            <a:xfrm flipH="1">
              <a:off x="630" y="3144"/>
              <a:ext cx="192" cy="138"/>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46" name="Google Shape;4946;p78"/>
            <p:cNvSpPr txBox="1"/>
            <p:nvPr/>
          </p:nvSpPr>
          <p:spPr>
            <a:xfrm>
              <a:off x="683" y="3035"/>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4947" name="Google Shape;4947;p78"/>
            <p:cNvSpPr txBox="1"/>
            <p:nvPr/>
          </p:nvSpPr>
          <p:spPr>
            <a:xfrm>
              <a:off x="899" y="3023"/>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4948" name="Google Shape;4948;p78"/>
            <p:cNvSpPr/>
            <p:nvPr/>
          </p:nvSpPr>
          <p:spPr>
            <a:xfrm>
              <a:off x="1692" y="2721"/>
              <a:ext cx="1225" cy="854"/>
            </a:xfrm>
            <a:custGeom>
              <a:rect b="b" l="l" r="r" t="t"/>
              <a:pathLst>
                <a:path extrusionOk="0" h="854" w="1225">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49" name="Google Shape;4949;p78"/>
            <p:cNvSpPr/>
            <p:nvPr/>
          </p:nvSpPr>
          <p:spPr>
            <a:xfrm>
              <a:off x="1944" y="2934"/>
              <a:ext cx="246" cy="132"/>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950" name="Google Shape;4950;p78"/>
            <p:cNvGrpSpPr/>
            <p:nvPr/>
          </p:nvGrpSpPr>
          <p:grpSpPr>
            <a:xfrm>
              <a:off x="2137" y="2734"/>
              <a:ext cx="316" cy="250"/>
              <a:chOff x="1747" y="3190"/>
              <a:chExt cx="316" cy="250"/>
            </a:xfrm>
          </p:grpSpPr>
          <p:sp>
            <p:nvSpPr>
              <p:cNvPr id="4951" name="Google Shape;4951;p78"/>
              <p:cNvSpPr/>
              <p:nvPr/>
            </p:nvSpPr>
            <p:spPr>
              <a:xfrm>
                <a:off x="1750" y="3308"/>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952" name="Google Shape;4952;p78"/>
              <p:cNvCxnSpPr/>
              <p:nvPr/>
            </p:nvCxnSpPr>
            <p:spPr>
              <a:xfrm>
                <a:off x="1750" y="3301"/>
                <a:ext cx="0" cy="50"/>
              </a:xfrm>
              <a:prstGeom prst="straightConnector1">
                <a:avLst/>
              </a:prstGeom>
              <a:noFill/>
              <a:ln cap="flat" cmpd="sng" w="12700">
                <a:solidFill>
                  <a:schemeClr val="dk1"/>
                </a:solidFill>
                <a:prstDash val="solid"/>
                <a:round/>
                <a:headEnd len="med" w="med" type="none"/>
                <a:tailEnd len="med" w="med" type="none"/>
              </a:ln>
            </p:spPr>
          </p:cxnSp>
          <p:cxnSp>
            <p:nvCxnSpPr>
              <p:cNvPr id="4953" name="Google Shape;4953;p78"/>
              <p:cNvCxnSpPr/>
              <p:nvPr/>
            </p:nvCxnSpPr>
            <p:spPr>
              <a:xfrm>
                <a:off x="2063" y="3301"/>
                <a:ext cx="0" cy="50"/>
              </a:xfrm>
              <a:prstGeom prst="straightConnector1">
                <a:avLst/>
              </a:prstGeom>
              <a:noFill/>
              <a:ln cap="flat" cmpd="sng" w="12700">
                <a:solidFill>
                  <a:schemeClr val="dk1"/>
                </a:solidFill>
                <a:prstDash val="solid"/>
                <a:round/>
                <a:headEnd len="med" w="med" type="none"/>
                <a:tailEnd len="med" w="med" type="none"/>
              </a:ln>
            </p:spPr>
          </p:cxnSp>
          <p:sp>
            <p:nvSpPr>
              <p:cNvPr id="4954" name="Google Shape;4954;p78"/>
              <p:cNvSpPr/>
              <p:nvPr/>
            </p:nvSpPr>
            <p:spPr>
              <a:xfrm>
                <a:off x="1750" y="3301"/>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55" name="Google Shape;4955;p78"/>
              <p:cNvSpPr/>
              <p:nvPr/>
            </p:nvSpPr>
            <p:spPr>
              <a:xfrm>
                <a:off x="1747" y="3242"/>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956" name="Google Shape;4956;p78"/>
              <p:cNvGrpSpPr/>
              <p:nvPr/>
            </p:nvGrpSpPr>
            <p:grpSpPr>
              <a:xfrm>
                <a:off x="1790" y="3190"/>
                <a:ext cx="223" cy="250"/>
                <a:chOff x="2945" y="2425"/>
                <a:chExt cx="226" cy="250"/>
              </a:xfrm>
            </p:grpSpPr>
            <p:sp>
              <p:nvSpPr>
                <p:cNvPr id="4957" name="Google Shape;4957;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58" name="Google Shape;4958;p78"/>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a:t>
                  </a:r>
                  <a:endParaRPr sz="2400">
                    <a:solidFill>
                      <a:schemeClr val="dk1"/>
                    </a:solidFill>
                    <a:latin typeface="Arial"/>
                    <a:ea typeface="Arial"/>
                    <a:cs typeface="Arial"/>
                    <a:sym typeface="Arial"/>
                  </a:endParaRPr>
                </a:p>
              </p:txBody>
            </p:sp>
          </p:grpSp>
        </p:grpSp>
        <p:grpSp>
          <p:nvGrpSpPr>
            <p:cNvPr id="4959" name="Google Shape;4959;p78"/>
            <p:cNvGrpSpPr/>
            <p:nvPr/>
          </p:nvGrpSpPr>
          <p:grpSpPr>
            <a:xfrm>
              <a:off x="1729" y="2989"/>
              <a:ext cx="316" cy="250"/>
              <a:chOff x="2221" y="3571"/>
              <a:chExt cx="316" cy="250"/>
            </a:xfrm>
          </p:grpSpPr>
          <p:sp>
            <p:nvSpPr>
              <p:cNvPr id="4960" name="Google Shape;4960;p78"/>
              <p:cNvSpPr/>
              <p:nvPr/>
            </p:nvSpPr>
            <p:spPr>
              <a:xfrm>
                <a:off x="2224" y="369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961" name="Google Shape;4961;p78"/>
              <p:cNvCxnSpPr/>
              <p:nvPr/>
            </p:nvCxnSpPr>
            <p:spPr>
              <a:xfrm>
                <a:off x="2224" y="3688"/>
                <a:ext cx="0" cy="50"/>
              </a:xfrm>
              <a:prstGeom prst="straightConnector1">
                <a:avLst/>
              </a:prstGeom>
              <a:noFill/>
              <a:ln cap="flat" cmpd="sng" w="12700">
                <a:solidFill>
                  <a:schemeClr val="dk1"/>
                </a:solidFill>
                <a:prstDash val="solid"/>
                <a:round/>
                <a:headEnd len="med" w="med" type="none"/>
                <a:tailEnd len="med" w="med" type="none"/>
              </a:ln>
            </p:spPr>
          </p:cxnSp>
          <p:cxnSp>
            <p:nvCxnSpPr>
              <p:cNvPr id="4962" name="Google Shape;4962;p78"/>
              <p:cNvCxnSpPr/>
              <p:nvPr/>
            </p:nvCxnSpPr>
            <p:spPr>
              <a:xfrm>
                <a:off x="2537" y="3688"/>
                <a:ext cx="0" cy="50"/>
              </a:xfrm>
              <a:prstGeom prst="straightConnector1">
                <a:avLst/>
              </a:prstGeom>
              <a:noFill/>
              <a:ln cap="flat" cmpd="sng" w="12700">
                <a:solidFill>
                  <a:schemeClr val="dk1"/>
                </a:solidFill>
                <a:prstDash val="solid"/>
                <a:round/>
                <a:headEnd len="med" w="med" type="none"/>
                <a:tailEnd len="med" w="med" type="none"/>
              </a:ln>
            </p:spPr>
          </p:cxnSp>
          <p:sp>
            <p:nvSpPr>
              <p:cNvPr id="4963" name="Google Shape;4963;p78"/>
              <p:cNvSpPr/>
              <p:nvPr/>
            </p:nvSpPr>
            <p:spPr>
              <a:xfrm>
                <a:off x="2224" y="368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64" name="Google Shape;4964;p78"/>
              <p:cNvSpPr/>
              <p:nvPr/>
            </p:nvSpPr>
            <p:spPr>
              <a:xfrm>
                <a:off x="2221" y="362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965" name="Google Shape;4965;p78"/>
              <p:cNvGrpSpPr/>
              <p:nvPr/>
            </p:nvGrpSpPr>
            <p:grpSpPr>
              <a:xfrm>
                <a:off x="2275" y="3571"/>
                <a:ext cx="232" cy="250"/>
                <a:chOff x="2941" y="2425"/>
                <a:chExt cx="235" cy="250"/>
              </a:xfrm>
            </p:grpSpPr>
            <p:sp>
              <p:nvSpPr>
                <p:cNvPr id="4966" name="Google Shape;4966;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67" name="Google Shape;4967;p78"/>
                <p:cNvSpPr txBox="1"/>
                <p:nvPr/>
              </p:nvSpPr>
              <p:spPr>
                <a:xfrm>
                  <a:off x="2941"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D</a:t>
                  </a:r>
                  <a:endParaRPr sz="2400">
                    <a:solidFill>
                      <a:schemeClr val="dk1"/>
                    </a:solidFill>
                    <a:latin typeface="Arial"/>
                    <a:ea typeface="Arial"/>
                    <a:cs typeface="Arial"/>
                    <a:sym typeface="Arial"/>
                  </a:endParaRPr>
                </a:p>
              </p:txBody>
            </p:sp>
          </p:grpSp>
        </p:grpSp>
        <p:grpSp>
          <p:nvGrpSpPr>
            <p:cNvPr id="4968" name="Google Shape;4968;p78"/>
            <p:cNvGrpSpPr/>
            <p:nvPr/>
          </p:nvGrpSpPr>
          <p:grpSpPr>
            <a:xfrm>
              <a:off x="2129" y="3280"/>
              <a:ext cx="315" cy="250"/>
              <a:chOff x="2903" y="2884"/>
              <a:chExt cx="315" cy="250"/>
            </a:xfrm>
          </p:grpSpPr>
          <p:grpSp>
            <p:nvGrpSpPr>
              <p:cNvPr id="4969" name="Google Shape;4969;p78"/>
              <p:cNvGrpSpPr/>
              <p:nvPr/>
            </p:nvGrpSpPr>
            <p:grpSpPr>
              <a:xfrm>
                <a:off x="2903" y="2938"/>
                <a:ext cx="315" cy="144"/>
                <a:chOff x="2903" y="2938"/>
                <a:chExt cx="315" cy="144"/>
              </a:xfrm>
            </p:grpSpPr>
            <p:sp>
              <p:nvSpPr>
                <p:cNvPr id="4970" name="Google Shape;4970;p78"/>
                <p:cNvSpPr/>
                <p:nvPr/>
              </p:nvSpPr>
              <p:spPr>
                <a:xfrm>
                  <a:off x="2903" y="3001"/>
                  <a:ext cx="312"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971" name="Google Shape;4971;p78"/>
                <p:cNvCxnSpPr/>
                <p:nvPr/>
              </p:nvCxnSpPr>
              <p:spPr>
                <a:xfrm>
                  <a:off x="2903" y="2994"/>
                  <a:ext cx="0" cy="50"/>
                </a:xfrm>
                <a:prstGeom prst="straightConnector1">
                  <a:avLst/>
                </a:prstGeom>
                <a:noFill/>
                <a:ln cap="flat" cmpd="sng" w="12700">
                  <a:solidFill>
                    <a:schemeClr val="dk1"/>
                  </a:solidFill>
                  <a:prstDash val="solid"/>
                  <a:round/>
                  <a:headEnd len="med" w="med" type="none"/>
                  <a:tailEnd len="med" w="med" type="none"/>
                </a:ln>
              </p:spPr>
            </p:cxnSp>
            <p:cxnSp>
              <p:nvCxnSpPr>
                <p:cNvPr id="4972" name="Google Shape;4972;p78"/>
                <p:cNvCxnSpPr/>
                <p:nvPr/>
              </p:nvCxnSpPr>
              <p:spPr>
                <a:xfrm>
                  <a:off x="3215" y="2994"/>
                  <a:ext cx="0" cy="50"/>
                </a:xfrm>
                <a:prstGeom prst="straightConnector1">
                  <a:avLst/>
                </a:prstGeom>
                <a:noFill/>
                <a:ln cap="flat" cmpd="sng" w="12700">
                  <a:solidFill>
                    <a:schemeClr val="dk1"/>
                  </a:solidFill>
                  <a:prstDash val="solid"/>
                  <a:round/>
                  <a:headEnd len="med" w="med" type="none"/>
                  <a:tailEnd len="med" w="med" type="none"/>
                </a:ln>
              </p:spPr>
            </p:cxnSp>
            <p:sp>
              <p:nvSpPr>
                <p:cNvPr id="4973" name="Google Shape;4973;p78"/>
                <p:cNvSpPr/>
                <p:nvPr/>
              </p:nvSpPr>
              <p:spPr>
                <a:xfrm>
                  <a:off x="2903" y="2994"/>
                  <a:ext cx="309"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74" name="Google Shape;4974;p78"/>
                <p:cNvSpPr/>
                <p:nvPr/>
              </p:nvSpPr>
              <p:spPr>
                <a:xfrm>
                  <a:off x="2906" y="2938"/>
                  <a:ext cx="312"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4975" name="Google Shape;4975;p78"/>
              <p:cNvGrpSpPr/>
              <p:nvPr/>
            </p:nvGrpSpPr>
            <p:grpSpPr>
              <a:xfrm>
                <a:off x="2949" y="2884"/>
                <a:ext cx="232" cy="250"/>
                <a:chOff x="2940" y="2425"/>
                <a:chExt cx="235" cy="250"/>
              </a:xfrm>
            </p:grpSpPr>
            <p:sp>
              <p:nvSpPr>
                <p:cNvPr id="4976" name="Google Shape;4976;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77" name="Google Shape;4977;p78"/>
                <p:cNvSpPr txBox="1"/>
                <p:nvPr/>
              </p:nvSpPr>
              <p:spPr>
                <a:xfrm>
                  <a:off x="2940"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t>
                  </a:r>
                  <a:endParaRPr sz="2400">
                    <a:solidFill>
                      <a:schemeClr val="dk1"/>
                    </a:solidFill>
                    <a:latin typeface="Arial"/>
                    <a:ea typeface="Arial"/>
                    <a:cs typeface="Arial"/>
                    <a:sym typeface="Arial"/>
                  </a:endParaRPr>
                </a:p>
              </p:txBody>
            </p:sp>
          </p:grpSp>
        </p:grpSp>
        <p:grpSp>
          <p:nvGrpSpPr>
            <p:cNvPr id="4978" name="Google Shape;4978;p78"/>
            <p:cNvGrpSpPr/>
            <p:nvPr/>
          </p:nvGrpSpPr>
          <p:grpSpPr>
            <a:xfrm>
              <a:off x="2541" y="2998"/>
              <a:ext cx="316" cy="250"/>
              <a:chOff x="2217" y="2884"/>
              <a:chExt cx="316" cy="250"/>
            </a:xfrm>
          </p:grpSpPr>
          <p:sp>
            <p:nvSpPr>
              <p:cNvPr id="4979" name="Google Shape;4979;p78"/>
              <p:cNvSpPr/>
              <p:nvPr/>
            </p:nvSpPr>
            <p:spPr>
              <a:xfrm>
                <a:off x="2220" y="300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980" name="Google Shape;4980;p78"/>
              <p:cNvCxnSpPr/>
              <p:nvPr/>
            </p:nvCxnSpPr>
            <p:spPr>
              <a:xfrm>
                <a:off x="2220" y="2998"/>
                <a:ext cx="0" cy="50"/>
              </a:xfrm>
              <a:prstGeom prst="straightConnector1">
                <a:avLst/>
              </a:prstGeom>
              <a:noFill/>
              <a:ln cap="flat" cmpd="sng" w="12700">
                <a:solidFill>
                  <a:schemeClr val="dk1"/>
                </a:solidFill>
                <a:prstDash val="solid"/>
                <a:round/>
                <a:headEnd len="med" w="med" type="none"/>
                <a:tailEnd len="med" w="med" type="none"/>
              </a:ln>
            </p:spPr>
          </p:cxnSp>
          <p:cxnSp>
            <p:nvCxnSpPr>
              <p:cNvPr id="4981" name="Google Shape;4981;p78"/>
              <p:cNvCxnSpPr/>
              <p:nvPr/>
            </p:nvCxnSpPr>
            <p:spPr>
              <a:xfrm>
                <a:off x="2533" y="2998"/>
                <a:ext cx="0" cy="50"/>
              </a:xfrm>
              <a:prstGeom prst="straightConnector1">
                <a:avLst/>
              </a:prstGeom>
              <a:noFill/>
              <a:ln cap="flat" cmpd="sng" w="12700">
                <a:solidFill>
                  <a:schemeClr val="dk1"/>
                </a:solidFill>
                <a:prstDash val="solid"/>
                <a:round/>
                <a:headEnd len="med" w="med" type="none"/>
                <a:tailEnd len="med" w="med" type="none"/>
              </a:ln>
            </p:spPr>
          </p:cxnSp>
          <p:sp>
            <p:nvSpPr>
              <p:cNvPr id="4982" name="Google Shape;4982;p78"/>
              <p:cNvSpPr/>
              <p:nvPr/>
            </p:nvSpPr>
            <p:spPr>
              <a:xfrm>
                <a:off x="2220" y="299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83" name="Google Shape;4983;p78"/>
              <p:cNvSpPr/>
              <p:nvPr/>
            </p:nvSpPr>
            <p:spPr>
              <a:xfrm>
                <a:off x="2217" y="293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984" name="Google Shape;4984;p78"/>
              <p:cNvGrpSpPr/>
              <p:nvPr/>
            </p:nvGrpSpPr>
            <p:grpSpPr>
              <a:xfrm>
                <a:off x="2270" y="2884"/>
                <a:ext cx="223" cy="250"/>
                <a:chOff x="2945" y="2425"/>
                <a:chExt cx="226" cy="250"/>
              </a:xfrm>
            </p:grpSpPr>
            <p:sp>
              <p:nvSpPr>
                <p:cNvPr id="4985" name="Google Shape;4985;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86" name="Google Shape;4986;p78"/>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B</a:t>
                  </a:r>
                  <a:endParaRPr sz="2400">
                    <a:solidFill>
                      <a:schemeClr val="dk1"/>
                    </a:solidFill>
                    <a:latin typeface="Arial"/>
                    <a:ea typeface="Arial"/>
                    <a:cs typeface="Arial"/>
                    <a:sym typeface="Arial"/>
                  </a:endParaRPr>
                </a:p>
              </p:txBody>
            </p:sp>
          </p:grpSp>
        </p:grpSp>
        <p:sp>
          <p:nvSpPr>
            <p:cNvPr id="4987" name="Google Shape;4987;p78"/>
            <p:cNvSpPr txBox="1"/>
            <p:nvPr/>
          </p:nvSpPr>
          <p:spPr>
            <a:xfrm>
              <a:off x="1777" y="2822"/>
              <a:ext cx="360"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2+e</a:t>
              </a:r>
              <a:endParaRPr sz="2400">
                <a:solidFill>
                  <a:schemeClr val="dk1"/>
                </a:solidFill>
                <a:latin typeface="Arial"/>
                <a:ea typeface="Arial"/>
                <a:cs typeface="Arial"/>
                <a:sym typeface="Arial"/>
              </a:endParaRPr>
            </a:p>
          </p:txBody>
        </p:sp>
        <p:sp>
          <p:nvSpPr>
            <p:cNvPr id="4988" name="Google Shape;4988;p78"/>
            <p:cNvSpPr/>
            <p:nvPr/>
          </p:nvSpPr>
          <p:spPr>
            <a:xfrm flipH="1">
              <a:off x="2376" y="2934"/>
              <a:ext cx="213" cy="129"/>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89" name="Google Shape;4989;p78"/>
            <p:cNvSpPr/>
            <p:nvPr/>
          </p:nvSpPr>
          <p:spPr>
            <a:xfrm rot="10800000">
              <a:off x="2385" y="3195"/>
              <a:ext cx="198" cy="144"/>
            </a:xfrm>
            <a:custGeom>
              <a:rect b="b" l="l" r="r" t="t"/>
              <a:pathLst>
                <a:path extrusionOk="0" h="186" w="342">
                  <a:moveTo>
                    <a:pt x="0" y="186"/>
                  </a:moveTo>
                  <a:lnTo>
                    <a:pt x="342" y="0"/>
                  </a:lnTo>
                </a:path>
              </a:pathLst>
            </a:custGeom>
            <a:noFill/>
            <a:ln cap="flat" cmpd="sng" w="12700">
              <a:solidFill>
                <a:schemeClr val="dk1"/>
              </a:solidFill>
              <a:prstDash val="solid"/>
              <a:round/>
              <a:headEnd len="med" w="med" type="triangl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90" name="Google Shape;4990;p78"/>
            <p:cNvSpPr/>
            <p:nvPr/>
          </p:nvSpPr>
          <p:spPr>
            <a:xfrm flipH="1" rot="10800000">
              <a:off x="1983" y="3189"/>
              <a:ext cx="204" cy="156"/>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91" name="Google Shape;4991;p78"/>
            <p:cNvSpPr txBox="1"/>
            <p:nvPr/>
          </p:nvSpPr>
          <p:spPr>
            <a:xfrm>
              <a:off x="2518" y="2843"/>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4992" name="Google Shape;4992;p78"/>
            <p:cNvSpPr txBox="1"/>
            <p:nvPr/>
          </p:nvSpPr>
          <p:spPr>
            <a:xfrm>
              <a:off x="2462" y="3188"/>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4993" name="Google Shape;4993;p78"/>
            <p:cNvSpPr txBox="1"/>
            <p:nvPr/>
          </p:nvSpPr>
          <p:spPr>
            <a:xfrm>
              <a:off x="1913" y="3203"/>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4994" name="Google Shape;4994;p78"/>
            <p:cNvSpPr/>
            <p:nvPr/>
          </p:nvSpPr>
          <p:spPr>
            <a:xfrm rot="10800000">
              <a:off x="2325" y="3168"/>
              <a:ext cx="198" cy="144"/>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95" name="Google Shape;4995;p78"/>
            <p:cNvSpPr/>
            <p:nvPr/>
          </p:nvSpPr>
          <p:spPr>
            <a:xfrm flipH="1">
              <a:off x="2040" y="3174"/>
              <a:ext cx="192" cy="138"/>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96" name="Google Shape;4996;p78"/>
            <p:cNvSpPr txBox="1"/>
            <p:nvPr/>
          </p:nvSpPr>
          <p:spPr>
            <a:xfrm>
              <a:off x="2042" y="3059"/>
              <a:ext cx="360"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1+e</a:t>
              </a:r>
              <a:endParaRPr sz="2400">
                <a:solidFill>
                  <a:schemeClr val="dk1"/>
                </a:solidFill>
                <a:latin typeface="Arial"/>
                <a:ea typeface="Arial"/>
                <a:cs typeface="Arial"/>
                <a:sym typeface="Arial"/>
              </a:endParaRPr>
            </a:p>
          </p:txBody>
        </p:sp>
        <p:sp>
          <p:nvSpPr>
            <p:cNvPr id="4997" name="Google Shape;4997;p78"/>
            <p:cNvSpPr txBox="1"/>
            <p:nvPr/>
          </p:nvSpPr>
          <p:spPr>
            <a:xfrm>
              <a:off x="2309" y="3053"/>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4998" name="Google Shape;4998;p78"/>
            <p:cNvSpPr/>
            <p:nvPr/>
          </p:nvSpPr>
          <p:spPr>
            <a:xfrm>
              <a:off x="3048" y="2727"/>
              <a:ext cx="1225" cy="854"/>
            </a:xfrm>
            <a:custGeom>
              <a:rect b="b" l="l" r="r" t="t"/>
              <a:pathLst>
                <a:path extrusionOk="0" h="854" w="1225">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999" name="Google Shape;4999;p78"/>
            <p:cNvSpPr/>
            <p:nvPr/>
          </p:nvSpPr>
          <p:spPr>
            <a:xfrm>
              <a:off x="3300" y="2940"/>
              <a:ext cx="246" cy="132"/>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000" name="Google Shape;5000;p78"/>
            <p:cNvGrpSpPr/>
            <p:nvPr/>
          </p:nvGrpSpPr>
          <p:grpSpPr>
            <a:xfrm>
              <a:off x="3493" y="2740"/>
              <a:ext cx="316" cy="250"/>
              <a:chOff x="1747" y="3190"/>
              <a:chExt cx="316" cy="250"/>
            </a:xfrm>
          </p:grpSpPr>
          <p:sp>
            <p:nvSpPr>
              <p:cNvPr id="5001" name="Google Shape;5001;p78"/>
              <p:cNvSpPr/>
              <p:nvPr/>
            </p:nvSpPr>
            <p:spPr>
              <a:xfrm>
                <a:off x="1750" y="3308"/>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002" name="Google Shape;5002;p78"/>
              <p:cNvCxnSpPr/>
              <p:nvPr/>
            </p:nvCxnSpPr>
            <p:spPr>
              <a:xfrm>
                <a:off x="1750" y="3301"/>
                <a:ext cx="0" cy="50"/>
              </a:xfrm>
              <a:prstGeom prst="straightConnector1">
                <a:avLst/>
              </a:prstGeom>
              <a:noFill/>
              <a:ln cap="flat" cmpd="sng" w="12700">
                <a:solidFill>
                  <a:schemeClr val="dk1"/>
                </a:solidFill>
                <a:prstDash val="solid"/>
                <a:round/>
                <a:headEnd len="med" w="med" type="none"/>
                <a:tailEnd len="med" w="med" type="none"/>
              </a:ln>
            </p:spPr>
          </p:cxnSp>
          <p:cxnSp>
            <p:nvCxnSpPr>
              <p:cNvPr id="5003" name="Google Shape;5003;p78"/>
              <p:cNvCxnSpPr/>
              <p:nvPr/>
            </p:nvCxnSpPr>
            <p:spPr>
              <a:xfrm>
                <a:off x="2063" y="3301"/>
                <a:ext cx="0" cy="50"/>
              </a:xfrm>
              <a:prstGeom prst="straightConnector1">
                <a:avLst/>
              </a:prstGeom>
              <a:noFill/>
              <a:ln cap="flat" cmpd="sng" w="12700">
                <a:solidFill>
                  <a:schemeClr val="dk1"/>
                </a:solidFill>
                <a:prstDash val="solid"/>
                <a:round/>
                <a:headEnd len="med" w="med" type="none"/>
                <a:tailEnd len="med" w="med" type="none"/>
              </a:ln>
            </p:spPr>
          </p:cxnSp>
          <p:sp>
            <p:nvSpPr>
              <p:cNvPr id="5004" name="Google Shape;5004;p78"/>
              <p:cNvSpPr/>
              <p:nvPr/>
            </p:nvSpPr>
            <p:spPr>
              <a:xfrm>
                <a:off x="1750" y="3301"/>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05" name="Google Shape;5005;p78"/>
              <p:cNvSpPr/>
              <p:nvPr/>
            </p:nvSpPr>
            <p:spPr>
              <a:xfrm>
                <a:off x="1747" y="3242"/>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006" name="Google Shape;5006;p78"/>
              <p:cNvGrpSpPr/>
              <p:nvPr/>
            </p:nvGrpSpPr>
            <p:grpSpPr>
              <a:xfrm>
                <a:off x="1790" y="3190"/>
                <a:ext cx="223" cy="250"/>
                <a:chOff x="2945" y="2425"/>
                <a:chExt cx="226" cy="250"/>
              </a:xfrm>
            </p:grpSpPr>
            <p:sp>
              <p:nvSpPr>
                <p:cNvPr id="5007" name="Google Shape;5007;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08" name="Google Shape;5008;p78"/>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a:t>
                  </a:r>
                  <a:endParaRPr sz="2400">
                    <a:solidFill>
                      <a:schemeClr val="dk1"/>
                    </a:solidFill>
                    <a:latin typeface="Arial"/>
                    <a:ea typeface="Arial"/>
                    <a:cs typeface="Arial"/>
                    <a:sym typeface="Arial"/>
                  </a:endParaRPr>
                </a:p>
              </p:txBody>
            </p:sp>
          </p:grpSp>
        </p:grpSp>
        <p:grpSp>
          <p:nvGrpSpPr>
            <p:cNvPr id="5009" name="Google Shape;5009;p78"/>
            <p:cNvGrpSpPr/>
            <p:nvPr/>
          </p:nvGrpSpPr>
          <p:grpSpPr>
            <a:xfrm>
              <a:off x="3085" y="2995"/>
              <a:ext cx="316" cy="250"/>
              <a:chOff x="2221" y="3571"/>
              <a:chExt cx="316" cy="250"/>
            </a:xfrm>
          </p:grpSpPr>
          <p:sp>
            <p:nvSpPr>
              <p:cNvPr id="5010" name="Google Shape;5010;p78"/>
              <p:cNvSpPr/>
              <p:nvPr/>
            </p:nvSpPr>
            <p:spPr>
              <a:xfrm>
                <a:off x="2224" y="369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011" name="Google Shape;5011;p78"/>
              <p:cNvCxnSpPr/>
              <p:nvPr/>
            </p:nvCxnSpPr>
            <p:spPr>
              <a:xfrm>
                <a:off x="2224" y="3688"/>
                <a:ext cx="0" cy="50"/>
              </a:xfrm>
              <a:prstGeom prst="straightConnector1">
                <a:avLst/>
              </a:prstGeom>
              <a:noFill/>
              <a:ln cap="flat" cmpd="sng" w="12700">
                <a:solidFill>
                  <a:schemeClr val="dk1"/>
                </a:solidFill>
                <a:prstDash val="solid"/>
                <a:round/>
                <a:headEnd len="med" w="med" type="none"/>
                <a:tailEnd len="med" w="med" type="none"/>
              </a:ln>
            </p:spPr>
          </p:cxnSp>
          <p:cxnSp>
            <p:nvCxnSpPr>
              <p:cNvPr id="5012" name="Google Shape;5012;p78"/>
              <p:cNvCxnSpPr/>
              <p:nvPr/>
            </p:nvCxnSpPr>
            <p:spPr>
              <a:xfrm>
                <a:off x="2537" y="3688"/>
                <a:ext cx="0" cy="50"/>
              </a:xfrm>
              <a:prstGeom prst="straightConnector1">
                <a:avLst/>
              </a:prstGeom>
              <a:noFill/>
              <a:ln cap="flat" cmpd="sng" w="12700">
                <a:solidFill>
                  <a:schemeClr val="dk1"/>
                </a:solidFill>
                <a:prstDash val="solid"/>
                <a:round/>
                <a:headEnd len="med" w="med" type="none"/>
                <a:tailEnd len="med" w="med" type="none"/>
              </a:ln>
            </p:spPr>
          </p:cxnSp>
          <p:sp>
            <p:nvSpPr>
              <p:cNvPr id="5013" name="Google Shape;5013;p78"/>
              <p:cNvSpPr/>
              <p:nvPr/>
            </p:nvSpPr>
            <p:spPr>
              <a:xfrm>
                <a:off x="2224" y="368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14" name="Google Shape;5014;p78"/>
              <p:cNvSpPr/>
              <p:nvPr/>
            </p:nvSpPr>
            <p:spPr>
              <a:xfrm>
                <a:off x="2221" y="362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015" name="Google Shape;5015;p78"/>
              <p:cNvGrpSpPr/>
              <p:nvPr/>
            </p:nvGrpSpPr>
            <p:grpSpPr>
              <a:xfrm>
                <a:off x="2275" y="3571"/>
                <a:ext cx="232" cy="250"/>
                <a:chOff x="2941" y="2425"/>
                <a:chExt cx="235" cy="250"/>
              </a:xfrm>
            </p:grpSpPr>
            <p:sp>
              <p:nvSpPr>
                <p:cNvPr id="5016" name="Google Shape;5016;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17" name="Google Shape;5017;p78"/>
                <p:cNvSpPr txBox="1"/>
                <p:nvPr/>
              </p:nvSpPr>
              <p:spPr>
                <a:xfrm>
                  <a:off x="2941"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D</a:t>
                  </a:r>
                  <a:endParaRPr sz="2400">
                    <a:solidFill>
                      <a:schemeClr val="dk1"/>
                    </a:solidFill>
                    <a:latin typeface="Arial"/>
                    <a:ea typeface="Arial"/>
                    <a:cs typeface="Arial"/>
                    <a:sym typeface="Arial"/>
                  </a:endParaRPr>
                </a:p>
              </p:txBody>
            </p:sp>
          </p:grpSp>
        </p:grpSp>
        <p:grpSp>
          <p:nvGrpSpPr>
            <p:cNvPr id="5018" name="Google Shape;5018;p78"/>
            <p:cNvGrpSpPr/>
            <p:nvPr/>
          </p:nvGrpSpPr>
          <p:grpSpPr>
            <a:xfrm>
              <a:off x="3485" y="3286"/>
              <a:ext cx="315" cy="250"/>
              <a:chOff x="2903" y="2884"/>
              <a:chExt cx="315" cy="250"/>
            </a:xfrm>
          </p:grpSpPr>
          <p:grpSp>
            <p:nvGrpSpPr>
              <p:cNvPr id="5019" name="Google Shape;5019;p78"/>
              <p:cNvGrpSpPr/>
              <p:nvPr/>
            </p:nvGrpSpPr>
            <p:grpSpPr>
              <a:xfrm>
                <a:off x="2903" y="2938"/>
                <a:ext cx="315" cy="144"/>
                <a:chOff x="2903" y="2938"/>
                <a:chExt cx="315" cy="144"/>
              </a:xfrm>
            </p:grpSpPr>
            <p:sp>
              <p:nvSpPr>
                <p:cNvPr id="5020" name="Google Shape;5020;p78"/>
                <p:cNvSpPr/>
                <p:nvPr/>
              </p:nvSpPr>
              <p:spPr>
                <a:xfrm>
                  <a:off x="2903" y="3001"/>
                  <a:ext cx="312"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021" name="Google Shape;5021;p78"/>
                <p:cNvCxnSpPr/>
                <p:nvPr/>
              </p:nvCxnSpPr>
              <p:spPr>
                <a:xfrm>
                  <a:off x="2903" y="2994"/>
                  <a:ext cx="0" cy="50"/>
                </a:xfrm>
                <a:prstGeom prst="straightConnector1">
                  <a:avLst/>
                </a:prstGeom>
                <a:noFill/>
                <a:ln cap="flat" cmpd="sng" w="12700">
                  <a:solidFill>
                    <a:schemeClr val="dk1"/>
                  </a:solidFill>
                  <a:prstDash val="solid"/>
                  <a:round/>
                  <a:headEnd len="med" w="med" type="none"/>
                  <a:tailEnd len="med" w="med" type="none"/>
                </a:ln>
              </p:spPr>
            </p:cxnSp>
            <p:cxnSp>
              <p:nvCxnSpPr>
                <p:cNvPr id="5022" name="Google Shape;5022;p78"/>
                <p:cNvCxnSpPr/>
                <p:nvPr/>
              </p:nvCxnSpPr>
              <p:spPr>
                <a:xfrm>
                  <a:off x="3215" y="2994"/>
                  <a:ext cx="0" cy="50"/>
                </a:xfrm>
                <a:prstGeom prst="straightConnector1">
                  <a:avLst/>
                </a:prstGeom>
                <a:noFill/>
                <a:ln cap="flat" cmpd="sng" w="12700">
                  <a:solidFill>
                    <a:schemeClr val="dk1"/>
                  </a:solidFill>
                  <a:prstDash val="solid"/>
                  <a:round/>
                  <a:headEnd len="med" w="med" type="none"/>
                  <a:tailEnd len="med" w="med" type="none"/>
                </a:ln>
              </p:spPr>
            </p:cxnSp>
            <p:sp>
              <p:nvSpPr>
                <p:cNvPr id="5023" name="Google Shape;5023;p78"/>
                <p:cNvSpPr/>
                <p:nvPr/>
              </p:nvSpPr>
              <p:spPr>
                <a:xfrm>
                  <a:off x="2903" y="2994"/>
                  <a:ext cx="309"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24" name="Google Shape;5024;p78"/>
                <p:cNvSpPr/>
                <p:nvPr/>
              </p:nvSpPr>
              <p:spPr>
                <a:xfrm>
                  <a:off x="2906" y="2938"/>
                  <a:ext cx="312"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5025" name="Google Shape;5025;p78"/>
              <p:cNvGrpSpPr/>
              <p:nvPr/>
            </p:nvGrpSpPr>
            <p:grpSpPr>
              <a:xfrm>
                <a:off x="2949" y="2884"/>
                <a:ext cx="232" cy="250"/>
                <a:chOff x="2940" y="2425"/>
                <a:chExt cx="235" cy="250"/>
              </a:xfrm>
            </p:grpSpPr>
            <p:sp>
              <p:nvSpPr>
                <p:cNvPr id="5026" name="Google Shape;5026;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27" name="Google Shape;5027;p78"/>
                <p:cNvSpPr txBox="1"/>
                <p:nvPr/>
              </p:nvSpPr>
              <p:spPr>
                <a:xfrm>
                  <a:off x="2940"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t>
                  </a:r>
                  <a:endParaRPr sz="2400">
                    <a:solidFill>
                      <a:schemeClr val="dk1"/>
                    </a:solidFill>
                    <a:latin typeface="Arial"/>
                    <a:ea typeface="Arial"/>
                    <a:cs typeface="Arial"/>
                    <a:sym typeface="Arial"/>
                  </a:endParaRPr>
                </a:p>
              </p:txBody>
            </p:sp>
          </p:grpSp>
        </p:grpSp>
        <p:grpSp>
          <p:nvGrpSpPr>
            <p:cNvPr id="5028" name="Google Shape;5028;p78"/>
            <p:cNvGrpSpPr/>
            <p:nvPr/>
          </p:nvGrpSpPr>
          <p:grpSpPr>
            <a:xfrm>
              <a:off x="3897" y="3004"/>
              <a:ext cx="316" cy="250"/>
              <a:chOff x="2217" y="2884"/>
              <a:chExt cx="316" cy="250"/>
            </a:xfrm>
          </p:grpSpPr>
          <p:sp>
            <p:nvSpPr>
              <p:cNvPr id="5029" name="Google Shape;5029;p78"/>
              <p:cNvSpPr/>
              <p:nvPr/>
            </p:nvSpPr>
            <p:spPr>
              <a:xfrm>
                <a:off x="2220" y="300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030" name="Google Shape;5030;p78"/>
              <p:cNvCxnSpPr/>
              <p:nvPr/>
            </p:nvCxnSpPr>
            <p:spPr>
              <a:xfrm>
                <a:off x="2220" y="2998"/>
                <a:ext cx="0" cy="50"/>
              </a:xfrm>
              <a:prstGeom prst="straightConnector1">
                <a:avLst/>
              </a:prstGeom>
              <a:noFill/>
              <a:ln cap="flat" cmpd="sng" w="12700">
                <a:solidFill>
                  <a:schemeClr val="dk1"/>
                </a:solidFill>
                <a:prstDash val="solid"/>
                <a:round/>
                <a:headEnd len="med" w="med" type="none"/>
                <a:tailEnd len="med" w="med" type="none"/>
              </a:ln>
            </p:spPr>
          </p:cxnSp>
          <p:cxnSp>
            <p:nvCxnSpPr>
              <p:cNvPr id="5031" name="Google Shape;5031;p78"/>
              <p:cNvCxnSpPr/>
              <p:nvPr/>
            </p:nvCxnSpPr>
            <p:spPr>
              <a:xfrm>
                <a:off x="2533" y="2998"/>
                <a:ext cx="0" cy="50"/>
              </a:xfrm>
              <a:prstGeom prst="straightConnector1">
                <a:avLst/>
              </a:prstGeom>
              <a:noFill/>
              <a:ln cap="flat" cmpd="sng" w="12700">
                <a:solidFill>
                  <a:schemeClr val="dk1"/>
                </a:solidFill>
                <a:prstDash val="solid"/>
                <a:round/>
                <a:headEnd len="med" w="med" type="none"/>
                <a:tailEnd len="med" w="med" type="none"/>
              </a:ln>
            </p:spPr>
          </p:cxnSp>
          <p:sp>
            <p:nvSpPr>
              <p:cNvPr id="5032" name="Google Shape;5032;p78"/>
              <p:cNvSpPr/>
              <p:nvPr/>
            </p:nvSpPr>
            <p:spPr>
              <a:xfrm>
                <a:off x="2220" y="299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33" name="Google Shape;5033;p78"/>
              <p:cNvSpPr/>
              <p:nvPr/>
            </p:nvSpPr>
            <p:spPr>
              <a:xfrm>
                <a:off x="2217" y="293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034" name="Google Shape;5034;p78"/>
              <p:cNvGrpSpPr/>
              <p:nvPr/>
            </p:nvGrpSpPr>
            <p:grpSpPr>
              <a:xfrm>
                <a:off x="2270" y="2884"/>
                <a:ext cx="223" cy="250"/>
                <a:chOff x="2945" y="2425"/>
                <a:chExt cx="226" cy="250"/>
              </a:xfrm>
            </p:grpSpPr>
            <p:sp>
              <p:nvSpPr>
                <p:cNvPr id="5035" name="Google Shape;5035;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36" name="Google Shape;5036;p78"/>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B</a:t>
                  </a:r>
                  <a:endParaRPr sz="2400">
                    <a:solidFill>
                      <a:schemeClr val="dk1"/>
                    </a:solidFill>
                    <a:latin typeface="Arial"/>
                    <a:ea typeface="Arial"/>
                    <a:cs typeface="Arial"/>
                    <a:sym typeface="Arial"/>
                  </a:endParaRPr>
                </a:p>
              </p:txBody>
            </p:sp>
          </p:grpSp>
        </p:grpSp>
        <p:sp>
          <p:nvSpPr>
            <p:cNvPr id="5037" name="Google Shape;5037;p78"/>
            <p:cNvSpPr txBox="1"/>
            <p:nvPr/>
          </p:nvSpPr>
          <p:spPr>
            <a:xfrm>
              <a:off x="3215" y="2828"/>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5038" name="Google Shape;5038;p78"/>
            <p:cNvSpPr/>
            <p:nvPr/>
          </p:nvSpPr>
          <p:spPr>
            <a:xfrm flipH="1">
              <a:off x="3732" y="2940"/>
              <a:ext cx="213" cy="129"/>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39" name="Google Shape;5039;p78"/>
            <p:cNvSpPr/>
            <p:nvPr/>
          </p:nvSpPr>
          <p:spPr>
            <a:xfrm rot="10800000">
              <a:off x="3741" y="3201"/>
              <a:ext cx="198" cy="144"/>
            </a:xfrm>
            <a:custGeom>
              <a:rect b="b" l="l" r="r" t="t"/>
              <a:pathLst>
                <a:path extrusionOk="0" h="186" w="342">
                  <a:moveTo>
                    <a:pt x="0" y="186"/>
                  </a:moveTo>
                  <a:lnTo>
                    <a:pt x="342" y="0"/>
                  </a:lnTo>
                </a:path>
              </a:pathLst>
            </a:custGeom>
            <a:noFill/>
            <a:ln cap="flat" cmpd="sng" w="12700">
              <a:solidFill>
                <a:schemeClr val="dk1"/>
              </a:solidFill>
              <a:prstDash val="solid"/>
              <a:round/>
              <a:headEnd len="med" w="med" type="triangl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40" name="Google Shape;5040;p78"/>
            <p:cNvSpPr/>
            <p:nvPr/>
          </p:nvSpPr>
          <p:spPr>
            <a:xfrm flipH="1" rot="10800000">
              <a:off x="3339" y="3195"/>
              <a:ext cx="204" cy="156"/>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41" name="Google Shape;5041;p78"/>
            <p:cNvSpPr txBox="1"/>
            <p:nvPr/>
          </p:nvSpPr>
          <p:spPr>
            <a:xfrm>
              <a:off x="3793" y="2849"/>
              <a:ext cx="360"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2+e</a:t>
              </a:r>
              <a:endParaRPr sz="2400">
                <a:solidFill>
                  <a:schemeClr val="dk1"/>
                </a:solidFill>
                <a:latin typeface="Arial"/>
                <a:ea typeface="Arial"/>
                <a:cs typeface="Arial"/>
                <a:sym typeface="Arial"/>
              </a:endParaRPr>
            </a:p>
          </p:txBody>
        </p:sp>
        <p:sp>
          <p:nvSpPr>
            <p:cNvPr id="5042" name="Google Shape;5042;p78"/>
            <p:cNvSpPr txBox="1"/>
            <p:nvPr/>
          </p:nvSpPr>
          <p:spPr>
            <a:xfrm>
              <a:off x="3737" y="3218"/>
              <a:ext cx="360"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1+e</a:t>
              </a:r>
              <a:endParaRPr sz="2400">
                <a:solidFill>
                  <a:schemeClr val="dk1"/>
                </a:solidFill>
                <a:latin typeface="Arial"/>
                <a:ea typeface="Arial"/>
                <a:cs typeface="Arial"/>
                <a:sym typeface="Arial"/>
              </a:endParaRPr>
            </a:p>
          </p:txBody>
        </p:sp>
        <p:sp>
          <p:nvSpPr>
            <p:cNvPr id="5043" name="Google Shape;5043;p78"/>
            <p:cNvSpPr txBox="1"/>
            <p:nvPr/>
          </p:nvSpPr>
          <p:spPr>
            <a:xfrm>
              <a:off x="3269" y="3209"/>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5044" name="Google Shape;5044;p78"/>
            <p:cNvSpPr/>
            <p:nvPr/>
          </p:nvSpPr>
          <p:spPr>
            <a:xfrm rot="10800000">
              <a:off x="3681" y="3174"/>
              <a:ext cx="198" cy="144"/>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45" name="Google Shape;5045;p78"/>
            <p:cNvSpPr/>
            <p:nvPr/>
          </p:nvSpPr>
          <p:spPr>
            <a:xfrm flipH="1">
              <a:off x="3396" y="3180"/>
              <a:ext cx="192" cy="138"/>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46" name="Google Shape;5046;p78"/>
            <p:cNvSpPr txBox="1"/>
            <p:nvPr/>
          </p:nvSpPr>
          <p:spPr>
            <a:xfrm>
              <a:off x="3479" y="3065"/>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5047" name="Google Shape;5047;p78"/>
            <p:cNvSpPr txBox="1"/>
            <p:nvPr/>
          </p:nvSpPr>
          <p:spPr>
            <a:xfrm>
              <a:off x="3665" y="3059"/>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5048" name="Google Shape;5048;p78"/>
            <p:cNvSpPr/>
            <p:nvPr/>
          </p:nvSpPr>
          <p:spPr>
            <a:xfrm>
              <a:off x="4368" y="2739"/>
              <a:ext cx="1225" cy="854"/>
            </a:xfrm>
            <a:custGeom>
              <a:rect b="b" l="l" r="r" t="t"/>
              <a:pathLst>
                <a:path extrusionOk="0" h="854" w="1225">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49" name="Google Shape;5049;p78"/>
            <p:cNvSpPr/>
            <p:nvPr/>
          </p:nvSpPr>
          <p:spPr>
            <a:xfrm>
              <a:off x="4620" y="2952"/>
              <a:ext cx="246" cy="132"/>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050" name="Google Shape;5050;p78"/>
            <p:cNvGrpSpPr/>
            <p:nvPr/>
          </p:nvGrpSpPr>
          <p:grpSpPr>
            <a:xfrm>
              <a:off x="4813" y="2752"/>
              <a:ext cx="316" cy="250"/>
              <a:chOff x="1747" y="3190"/>
              <a:chExt cx="316" cy="250"/>
            </a:xfrm>
          </p:grpSpPr>
          <p:sp>
            <p:nvSpPr>
              <p:cNvPr id="5051" name="Google Shape;5051;p78"/>
              <p:cNvSpPr/>
              <p:nvPr/>
            </p:nvSpPr>
            <p:spPr>
              <a:xfrm>
                <a:off x="1750" y="3308"/>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052" name="Google Shape;5052;p78"/>
              <p:cNvCxnSpPr/>
              <p:nvPr/>
            </p:nvCxnSpPr>
            <p:spPr>
              <a:xfrm>
                <a:off x="1750" y="3301"/>
                <a:ext cx="0" cy="50"/>
              </a:xfrm>
              <a:prstGeom prst="straightConnector1">
                <a:avLst/>
              </a:prstGeom>
              <a:noFill/>
              <a:ln cap="flat" cmpd="sng" w="12700">
                <a:solidFill>
                  <a:schemeClr val="dk1"/>
                </a:solidFill>
                <a:prstDash val="solid"/>
                <a:round/>
                <a:headEnd len="med" w="med" type="none"/>
                <a:tailEnd len="med" w="med" type="none"/>
              </a:ln>
            </p:spPr>
          </p:cxnSp>
          <p:cxnSp>
            <p:nvCxnSpPr>
              <p:cNvPr id="5053" name="Google Shape;5053;p78"/>
              <p:cNvCxnSpPr/>
              <p:nvPr/>
            </p:nvCxnSpPr>
            <p:spPr>
              <a:xfrm>
                <a:off x="2063" y="3301"/>
                <a:ext cx="0" cy="50"/>
              </a:xfrm>
              <a:prstGeom prst="straightConnector1">
                <a:avLst/>
              </a:prstGeom>
              <a:noFill/>
              <a:ln cap="flat" cmpd="sng" w="12700">
                <a:solidFill>
                  <a:schemeClr val="dk1"/>
                </a:solidFill>
                <a:prstDash val="solid"/>
                <a:round/>
                <a:headEnd len="med" w="med" type="none"/>
                <a:tailEnd len="med" w="med" type="none"/>
              </a:ln>
            </p:spPr>
          </p:cxnSp>
          <p:sp>
            <p:nvSpPr>
              <p:cNvPr id="5054" name="Google Shape;5054;p78"/>
              <p:cNvSpPr/>
              <p:nvPr/>
            </p:nvSpPr>
            <p:spPr>
              <a:xfrm>
                <a:off x="1750" y="3301"/>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55" name="Google Shape;5055;p78"/>
              <p:cNvSpPr/>
              <p:nvPr/>
            </p:nvSpPr>
            <p:spPr>
              <a:xfrm>
                <a:off x="1747" y="3242"/>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056" name="Google Shape;5056;p78"/>
              <p:cNvGrpSpPr/>
              <p:nvPr/>
            </p:nvGrpSpPr>
            <p:grpSpPr>
              <a:xfrm>
                <a:off x="1790" y="3190"/>
                <a:ext cx="223" cy="250"/>
                <a:chOff x="2945" y="2425"/>
                <a:chExt cx="226" cy="250"/>
              </a:xfrm>
            </p:grpSpPr>
            <p:sp>
              <p:nvSpPr>
                <p:cNvPr id="5057" name="Google Shape;5057;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58" name="Google Shape;5058;p78"/>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a:t>
                  </a:r>
                  <a:endParaRPr sz="2400">
                    <a:solidFill>
                      <a:schemeClr val="dk1"/>
                    </a:solidFill>
                    <a:latin typeface="Arial"/>
                    <a:ea typeface="Arial"/>
                    <a:cs typeface="Arial"/>
                    <a:sym typeface="Arial"/>
                  </a:endParaRPr>
                </a:p>
              </p:txBody>
            </p:sp>
          </p:grpSp>
        </p:grpSp>
        <p:grpSp>
          <p:nvGrpSpPr>
            <p:cNvPr id="5059" name="Google Shape;5059;p78"/>
            <p:cNvGrpSpPr/>
            <p:nvPr/>
          </p:nvGrpSpPr>
          <p:grpSpPr>
            <a:xfrm>
              <a:off x="4405" y="3007"/>
              <a:ext cx="316" cy="250"/>
              <a:chOff x="2221" y="3571"/>
              <a:chExt cx="316" cy="250"/>
            </a:xfrm>
          </p:grpSpPr>
          <p:sp>
            <p:nvSpPr>
              <p:cNvPr id="5060" name="Google Shape;5060;p78"/>
              <p:cNvSpPr/>
              <p:nvPr/>
            </p:nvSpPr>
            <p:spPr>
              <a:xfrm>
                <a:off x="2224" y="369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061" name="Google Shape;5061;p78"/>
              <p:cNvCxnSpPr/>
              <p:nvPr/>
            </p:nvCxnSpPr>
            <p:spPr>
              <a:xfrm>
                <a:off x="2224" y="3688"/>
                <a:ext cx="0" cy="50"/>
              </a:xfrm>
              <a:prstGeom prst="straightConnector1">
                <a:avLst/>
              </a:prstGeom>
              <a:noFill/>
              <a:ln cap="flat" cmpd="sng" w="12700">
                <a:solidFill>
                  <a:schemeClr val="dk1"/>
                </a:solidFill>
                <a:prstDash val="solid"/>
                <a:round/>
                <a:headEnd len="med" w="med" type="none"/>
                <a:tailEnd len="med" w="med" type="none"/>
              </a:ln>
            </p:spPr>
          </p:cxnSp>
          <p:cxnSp>
            <p:nvCxnSpPr>
              <p:cNvPr id="5062" name="Google Shape;5062;p78"/>
              <p:cNvCxnSpPr/>
              <p:nvPr/>
            </p:nvCxnSpPr>
            <p:spPr>
              <a:xfrm>
                <a:off x="2537" y="3688"/>
                <a:ext cx="0" cy="50"/>
              </a:xfrm>
              <a:prstGeom prst="straightConnector1">
                <a:avLst/>
              </a:prstGeom>
              <a:noFill/>
              <a:ln cap="flat" cmpd="sng" w="12700">
                <a:solidFill>
                  <a:schemeClr val="dk1"/>
                </a:solidFill>
                <a:prstDash val="solid"/>
                <a:round/>
                <a:headEnd len="med" w="med" type="none"/>
                <a:tailEnd len="med" w="med" type="none"/>
              </a:ln>
            </p:spPr>
          </p:cxnSp>
          <p:sp>
            <p:nvSpPr>
              <p:cNvPr id="5063" name="Google Shape;5063;p78"/>
              <p:cNvSpPr/>
              <p:nvPr/>
            </p:nvSpPr>
            <p:spPr>
              <a:xfrm>
                <a:off x="2224" y="368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64" name="Google Shape;5064;p78"/>
              <p:cNvSpPr/>
              <p:nvPr/>
            </p:nvSpPr>
            <p:spPr>
              <a:xfrm>
                <a:off x="2221" y="362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065" name="Google Shape;5065;p78"/>
              <p:cNvGrpSpPr/>
              <p:nvPr/>
            </p:nvGrpSpPr>
            <p:grpSpPr>
              <a:xfrm>
                <a:off x="2275" y="3571"/>
                <a:ext cx="232" cy="250"/>
                <a:chOff x="2941" y="2425"/>
                <a:chExt cx="235" cy="250"/>
              </a:xfrm>
            </p:grpSpPr>
            <p:sp>
              <p:nvSpPr>
                <p:cNvPr id="5066" name="Google Shape;5066;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67" name="Google Shape;5067;p78"/>
                <p:cNvSpPr txBox="1"/>
                <p:nvPr/>
              </p:nvSpPr>
              <p:spPr>
                <a:xfrm>
                  <a:off x="2941"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D</a:t>
                  </a:r>
                  <a:endParaRPr sz="2400">
                    <a:solidFill>
                      <a:schemeClr val="dk1"/>
                    </a:solidFill>
                    <a:latin typeface="Arial"/>
                    <a:ea typeface="Arial"/>
                    <a:cs typeface="Arial"/>
                    <a:sym typeface="Arial"/>
                  </a:endParaRPr>
                </a:p>
              </p:txBody>
            </p:sp>
          </p:grpSp>
        </p:grpSp>
        <p:grpSp>
          <p:nvGrpSpPr>
            <p:cNvPr id="5068" name="Google Shape;5068;p78"/>
            <p:cNvGrpSpPr/>
            <p:nvPr/>
          </p:nvGrpSpPr>
          <p:grpSpPr>
            <a:xfrm>
              <a:off x="4805" y="3298"/>
              <a:ext cx="315" cy="250"/>
              <a:chOff x="2903" y="2884"/>
              <a:chExt cx="315" cy="250"/>
            </a:xfrm>
          </p:grpSpPr>
          <p:grpSp>
            <p:nvGrpSpPr>
              <p:cNvPr id="5069" name="Google Shape;5069;p78"/>
              <p:cNvGrpSpPr/>
              <p:nvPr/>
            </p:nvGrpSpPr>
            <p:grpSpPr>
              <a:xfrm>
                <a:off x="2903" y="2938"/>
                <a:ext cx="315" cy="144"/>
                <a:chOff x="2903" y="2938"/>
                <a:chExt cx="315" cy="144"/>
              </a:xfrm>
            </p:grpSpPr>
            <p:sp>
              <p:nvSpPr>
                <p:cNvPr id="5070" name="Google Shape;5070;p78"/>
                <p:cNvSpPr/>
                <p:nvPr/>
              </p:nvSpPr>
              <p:spPr>
                <a:xfrm>
                  <a:off x="2903" y="3001"/>
                  <a:ext cx="312"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071" name="Google Shape;5071;p78"/>
                <p:cNvCxnSpPr/>
                <p:nvPr/>
              </p:nvCxnSpPr>
              <p:spPr>
                <a:xfrm>
                  <a:off x="2903" y="2994"/>
                  <a:ext cx="0" cy="50"/>
                </a:xfrm>
                <a:prstGeom prst="straightConnector1">
                  <a:avLst/>
                </a:prstGeom>
                <a:noFill/>
                <a:ln cap="flat" cmpd="sng" w="12700">
                  <a:solidFill>
                    <a:schemeClr val="dk1"/>
                  </a:solidFill>
                  <a:prstDash val="solid"/>
                  <a:round/>
                  <a:headEnd len="med" w="med" type="none"/>
                  <a:tailEnd len="med" w="med" type="none"/>
                </a:ln>
              </p:spPr>
            </p:cxnSp>
            <p:cxnSp>
              <p:nvCxnSpPr>
                <p:cNvPr id="5072" name="Google Shape;5072;p78"/>
                <p:cNvCxnSpPr/>
                <p:nvPr/>
              </p:nvCxnSpPr>
              <p:spPr>
                <a:xfrm>
                  <a:off x="3215" y="2994"/>
                  <a:ext cx="0" cy="50"/>
                </a:xfrm>
                <a:prstGeom prst="straightConnector1">
                  <a:avLst/>
                </a:prstGeom>
                <a:noFill/>
                <a:ln cap="flat" cmpd="sng" w="12700">
                  <a:solidFill>
                    <a:schemeClr val="dk1"/>
                  </a:solidFill>
                  <a:prstDash val="solid"/>
                  <a:round/>
                  <a:headEnd len="med" w="med" type="none"/>
                  <a:tailEnd len="med" w="med" type="none"/>
                </a:ln>
              </p:spPr>
            </p:cxnSp>
            <p:sp>
              <p:nvSpPr>
                <p:cNvPr id="5073" name="Google Shape;5073;p78"/>
                <p:cNvSpPr/>
                <p:nvPr/>
              </p:nvSpPr>
              <p:spPr>
                <a:xfrm>
                  <a:off x="2903" y="2994"/>
                  <a:ext cx="309"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74" name="Google Shape;5074;p78"/>
                <p:cNvSpPr/>
                <p:nvPr/>
              </p:nvSpPr>
              <p:spPr>
                <a:xfrm>
                  <a:off x="2906" y="2938"/>
                  <a:ext cx="312"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nvGrpSpPr>
              <p:cNvPr id="5075" name="Google Shape;5075;p78"/>
              <p:cNvGrpSpPr/>
              <p:nvPr/>
            </p:nvGrpSpPr>
            <p:grpSpPr>
              <a:xfrm>
                <a:off x="2949" y="2884"/>
                <a:ext cx="232" cy="250"/>
                <a:chOff x="2940" y="2425"/>
                <a:chExt cx="235" cy="250"/>
              </a:xfrm>
            </p:grpSpPr>
            <p:sp>
              <p:nvSpPr>
                <p:cNvPr id="5076" name="Google Shape;5076;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77" name="Google Shape;5077;p78"/>
                <p:cNvSpPr txBox="1"/>
                <p:nvPr/>
              </p:nvSpPr>
              <p:spPr>
                <a:xfrm>
                  <a:off x="2940"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t>
                  </a:r>
                  <a:endParaRPr sz="2400">
                    <a:solidFill>
                      <a:schemeClr val="dk1"/>
                    </a:solidFill>
                    <a:latin typeface="Arial"/>
                    <a:ea typeface="Arial"/>
                    <a:cs typeface="Arial"/>
                    <a:sym typeface="Arial"/>
                  </a:endParaRPr>
                </a:p>
              </p:txBody>
            </p:sp>
          </p:grpSp>
        </p:grpSp>
        <p:grpSp>
          <p:nvGrpSpPr>
            <p:cNvPr id="5078" name="Google Shape;5078;p78"/>
            <p:cNvGrpSpPr/>
            <p:nvPr/>
          </p:nvGrpSpPr>
          <p:grpSpPr>
            <a:xfrm>
              <a:off x="5217" y="3016"/>
              <a:ext cx="316" cy="250"/>
              <a:chOff x="2217" y="2884"/>
              <a:chExt cx="316" cy="250"/>
            </a:xfrm>
          </p:grpSpPr>
          <p:sp>
            <p:nvSpPr>
              <p:cNvPr id="5079" name="Google Shape;5079;p78"/>
              <p:cNvSpPr/>
              <p:nvPr/>
            </p:nvSpPr>
            <p:spPr>
              <a:xfrm>
                <a:off x="2220" y="3005"/>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080" name="Google Shape;5080;p78"/>
              <p:cNvCxnSpPr/>
              <p:nvPr/>
            </p:nvCxnSpPr>
            <p:spPr>
              <a:xfrm>
                <a:off x="2220" y="2998"/>
                <a:ext cx="0" cy="50"/>
              </a:xfrm>
              <a:prstGeom prst="straightConnector1">
                <a:avLst/>
              </a:prstGeom>
              <a:noFill/>
              <a:ln cap="flat" cmpd="sng" w="12700">
                <a:solidFill>
                  <a:schemeClr val="dk1"/>
                </a:solidFill>
                <a:prstDash val="solid"/>
                <a:round/>
                <a:headEnd len="med" w="med" type="none"/>
                <a:tailEnd len="med" w="med" type="none"/>
              </a:ln>
            </p:spPr>
          </p:cxnSp>
          <p:cxnSp>
            <p:nvCxnSpPr>
              <p:cNvPr id="5081" name="Google Shape;5081;p78"/>
              <p:cNvCxnSpPr/>
              <p:nvPr/>
            </p:nvCxnSpPr>
            <p:spPr>
              <a:xfrm>
                <a:off x="2533" y="2998"/>
                <a:ext cx="0" cy="50"/>
              </a:xfrm>
              <a:prstGeom prst="straightConnector1">
                <a:avLst/>
              </a:prstGeom>
              <a:noFill/>
              <a:ln cap="flat" cmpd="sng" w="12700">
                <a:solidFill>
                  <a:schemeClr val="dk1"/>
                </a:solidFill>
                <a:prstDash val="solid"/>
                <a:round/>
                <a:headEnd len="med" w="med" type="none"/>
                <a:tailEnd len="med" w="med" type="none"/>
              </a:ln>
            </p:spPr>
          </p:cxnSp>
          <p:sp>
            <p:nvSpPr>
              <p:cNvPr id="5082" name="Google Shape;5082;p78"/>
              <p:cNvSpPr/>
              <p:nvPr/>
            </p:nvSpPr>
            <p:spPr>
              <a:xfrm>
                <a:off x="2220" y="2998"/>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83" name="Google Shape;5083;p78"/>
              <p:cNvSpPr/>
              <p:nvPr/>
            </p:nvSpPr>
            <p:spPr>
              <a:xfrm>
                <a:off x="2217" y="2939"/>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084" name="Google Shape;5084;p78"/>
              <p:cNvGrpSpPr/>
              <p:nvPr/>
            </p:nvGrpSpPr>
            <p:grpSpPr>
              <a:xfrm>
                <a:off x="2270" y="2884"/>
                <a:ext cx="223" cy="250"/>
                <a:chOff x="2945" y="2425"/>
                <a:chExt cx="226" cy="250"/>
              </a:xfrm>
            </p:grpSpPr>
            <p:sp>
              <p:nvSpPr>
                <p:cNvPr id="5085" name="Google Shape;5085;p78"/>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86" name="Google Shape;5086;p78"/>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B</a:t>
                  </a:r>
                  <a:endParaRPr sz="2400">
                    <a:solidFill>
                      <a:schemeClr val="dk1"/>
                    </a:solidFill>
                    <a:latin typeface="Arial"/>
                    <a:ea typeface="Arial"/>
                    <a:cs typeface="Arial"/>
                    <a:sym typeface="Arial"/>
                  </a:endParaRPr>
                </a:p>
              </p:txBody>
            </p:sp>
          </p:grpSp>
        </p:grpSp>
        <p:sp>
          <p:nvSpPr>
            <p:cNvPr id="5087" name="Google Shape;5087;p78"/>
            <p:cNvSpPr txBox="1"/>
            <p:nvPr/>
          </p:nvSpPr>
          <p:spPr>
            <a:xfrm>
              <a:off x="4453" y="2840"/>
              <a:ext cx="360"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2+e</a:t>
              </a:r>
              <a:endParaRPr sz="2400">
                <a:solidFill>
                  <a:schemeClr val="dk1"/>
                </a:solidFill>
                <a:latin typeface="Arial"/>
                <a:ea typeface="Arial"/>
                <a:cs typeface="Arial"/>
                <a:sym typeface="Arial"/>
              </a:endParaRPr>
            </a:p>
          </p:txBody>
        </p:sp>
        <p:sp>
          <p:nvSpPr>
            <p:cNvPr id="5088" name="Google Shape;5088;p78"/>
            <p:cNvSpPr/>
            <p:nvPr/>
          </p:nvSpPr>
          <p:spPr>
            <a:xfrm flipH="1">
              <a:off x="5052" y="2952"/>
              <a:ext cx="213" cy="129"/>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89" name="Google Shape;5089;p78"/>
            <p:cNvSpPr/>
            <p:nvPr/>
          </p:nvSpPr>
          <p:spPr>
            <a:xfrm rot="10800000">
              <a:off x="5061" y="3213"/>
              <a:ext cx="198" cy="144"/>
            </a:xfrm>
            <a:custGeom>
              <a:rect b="b" l="l" r="r" t="t"/>
              <a:pathLst>
                <a:path extrusionOk="0" h="186" w="342">
                  <a:moveTo>
                    <a:pt x="0" y="186"/>
                  </a:moveTo>
                  <a:lnTo>
                    <a:pt x="342" y="0"/>
                  </a:lnTo>
                </a:path>
              </a:pathLst>
            </a:custGeom>
            <a:noFill/>
            <a:ln cap="flat" cmpd="sng" w="12700">
              <a:solidFill>
                <a:schemeClr val="dk1"/>
              </a:solidFill>
              <a:prstDash val="solid"/>
              <a:round/>
              <a:headEnd len="med" w="med" type="triangl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90" name="Google Shape;5090;p78"/>
            <p:cNvSpPr/>
            <p:nvPr/>
          </p:nvSpPr>
          <p:spPr>
            <a:xfrm flipH="1" rot="10800000">
              <a:off x="4659" y="3207"/>
              <a:ext cx="204" cy="156"/>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91" name="Google Shape;5091;p78"/>
            <p:cNvSpPr txBox="1"/>
            <p:nvPr/>
          </p:nvSpPr>
          <p:spPr>
            <a:xfrm>
              <a:off x="5194" y="2861"/>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5092" name="Google Shape;5092;p78"/>
            <p:cNvSpPr txBox="1"/>
            <p:nvPr/>
          </p:nvSpPr>
          <p:spPr>
            <a:xfrm>
              <a:off x="5138" y="3206"/>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e</a:t>
              </a:r>
              <a:endParaRPr sz="2400">
                <a:solidFill>
                  <a:schemeClr val="dk1"/>
                </a:solidFill>
                <a:latin typeface="Arial"/>
                <a:ea typeface="Arial"/>
                <a:cs typeface="Arial"/>
                <a:sym typeface="Arial"/>
              </a:endParaRPr>
            </a:p>
          </p:txBody>
        </p:sp>
        <p:sp>
          <p:nvSpPr>
            <p:cNvPr id="5093" name="Google Shape;5093;p78"/>
            <p:cNvSpPr txBox="1"/>
            <p:nvPr/>
          </p:nvSpPr>
          <p:spPr>
            <a:xfrm>
              <a:off x="4589" y="3221"/>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a:t>
              </a:r>
              <a:endParaRPr sz="2400">
                <a:solidFill>
                  <a:schemeClr val="dk1"/>
                </a:solidFill>
                <a:latin typeface="Arial"/>
                <a:ea typeface="Arial"/>
                <a:cs typeface="Arial"/>
                <a:sym typeface="Arial"/>
              </a:endParaRPr>
            </a:p>
          </p:txBody>
        </p:sp>
        <p:sp>
          <p:nvSpPr>
            <p:cNvPr id="5094" name="Google Shape;5094;p78"/>
            <p:cNvSpPr/>
            <p:nvPr/>
          </p:nvSpPr>
          <p:spPr>
            <a:xfrm rot="10800000">
              <a:off x="5001" y="3186"/>
              <a:ext cx="198" cy="144"/>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95" name="Google Shape;5095;p78"/>
            <p:cNvSpPr/>
            <p:nvPr/>
          </p:nvSpPr>
          <p:spPr>
            <a:xfrm flipH="1">
              <a:off x="4716" y="3192"/>
              <a:ext cx="192" cy="138"/>
            </a:xfrm>
            <a:custGeom>
              <a:rect b="b" l="l" r="r" t="t"/>
              <a:pathLst>
                <a:path extrusionOk="0" h="186" w="342">
                  <a:moveTo>
                    <a:pt x="0" y="186"/>
                  </a:moveTo>
                  <a:lnTo>
                    <a:pt x="342" y="0"/>
                  </a:lnTo>
                </a:path>
              </a:pathLst>
            </a:custGeom>
            <a:noFill/>
            <a:ln cap="flat" cmpd="sng" w="12700">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096" name="Google Shape;5096;p78"/>
            <p:cNvSpPr txBox="1"/>
            <p:nvPr/>
          </p:nvSpPr>
          <p:spPr>
            <a:xfrm>
              <a:off x="4718" y="3077"/>
              <a:ext cx="360"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1+e</a:t>
              </a:r>
              <a:endParaRPr sz="2400">
                <a:solidFill>
                  <a:schemeClr val="dk1"/>
                </a:solidFill>
                <a:latin typeface="Arial"/>
                <a:ea typeface="Arial"/>
                <a:cs typeface="Arial"/>
                <a:sym typeface="Arial"/>
              </a:endParaRPr>
            </a:p>
          </p:txBody>
        </p:sp>
        <p:sp>
          <p:nvSpPr>
            <p:cNvPr id="5097" name="Google Shape;5097;p78"/>
            <p:cNvSpPr txBox="1"/>
            <p:nvPr/>
          </p:nvSpPr>
          <p:spPr>
            <a:xfrm>
              <a:off x="4985" y="3071"/>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5098" name="Google Shape;5098;p78"/>
            <p:cNvSpPr txBox="1"/>
            <p:nvPr/>
          </p:nvSpPr>
          <p:spPr>
            <a:xfrm>
              <a:off x="523" y="3751"/>
              <a:ext cx="76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accent2"/>
                  </a:solidFill>
                  <a:latin typeface="Arial"/>
                  <a:ea typeface="Arial"/>
                  <a:cs typeface="Arial"/>
                  <a:sym typeface="Arial"/>
                </a:rPr>
                <a:t>Khởi đầu</a:t>
              </a:r>
              <a:endParaRPr sz="2400">
                <a:solidFill>
                  <a:schemeClr val="dk1"/>
                </a:solidFill>
                <a:latin typeface="Arial"/>
                <a:ea typeface="Arial"/>
                <a:cs typeface="Arial"/>
                <a:sym typeface="Arial"/>
              </a:endParaRPr>
            </a:p>
          </p:txBody>
        </p:sp>
        <p:sp>
          <p:nvSpPr>
            <p:cNvPr id="5099" name="Google Shape;5099;p78"/>
            <p:cNvSpPr txBox="1"/>
            <p:nvPr/>
          </p:nvSpPr>
          <p:spPr>
            <a:xfrm>
              <a:off x="1952" y="3649"/>
              <a:ext cx="791"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accent2"/>
                  </a:solidFill>
                  <a:latin typeface="Arial"/>
                  <a:ea typeface="Arial"/>
                  <a:cs typeface="Arial"/>
                  <a:sym typeface="Arial"/>
                </a:rPr>
                <a:t>… tính lại</a:t>
              </a:r>
              <a:endParaRPr/>
            </a:p>
            <a:p>
              <a:pPr indent="0" lvl="0" marL="0" marR="0" rtl="0" algn="ctr">
                <a:spcBef>
                  <a:spcPts val="0"/>
                </a:spcBef>
                <a:spcAft>
                  <a:spcPts val="0"/>
                </a:spcAft>
                <a:buNone/>
              </a:pPr>
              <a:r>
                <a:rPr lang="en-US" sz="2000">
                  <a:solidFill>
                    <a:schemeClr val="accent2"/>
                  </a:solidFill>
                  <a:latin typeface="Arial"/>
                  <a:ea typeface="Arial"/>
                  <a:cs typeface="Arial"/>
                  <a:sym typeface="Arial"/>
                </a:rPr>
                <a:t>đường đi</a:t>
              </a:r>
              <a:endParaRPr sz="2400">
                <a:solidFill>
                  <a:schemeClr val="dk1"/>
                </a:solidFill>
                <a:latin typeface="Arial"/>
                <a:ea typeface="Arial"/>
                <a:cs typeface="Arial"/>
                <a:sym typeface="Arial"/>
              </a:endParaRPr>
            </a:p>
          </p:txBody>
        </p:sp>
        <p:sp>
          <p:nvSpPr>
            <p:cNvPr id="5100" name="Google Shape;5100;p78"/>
            <p:cNvSpPr txBox="1"/>
            <p:nvPr/>
          </p:nvSpPr>
          <p:spPr>
            <a:xfrm>
              <a:off x="3224" y="3655"/>
              <a:ext cx="791"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accent2"/>
                  </a:solidFill>
                  <a:latin typeface="Arial"/>
                  <a:ea typeface="Arial"/>
                  <a:cs typeface="Arial"/>
                  <a:sym typeface="Arial"/>
                </a:rPr>
                <a:t>… tính lại</a:t>
              </a:r>
              <a:endParaRPr sz="2400">
                <a:solidFill>
                  <a:schemeClr val="dk1"/>
                </a:solidFill>
                <a:latin typeface="Arial"/>
                <a:ea typeface="Arial"/>
                <a:cs typeface="Arial"/>
                <a:sym typeface="Arial"/>
              </a:endParaRPr>
            </a:p>
          </p:txBody>
        </p:sp>
        <p:sp>
          <p:nvSpPr>
            <p:cNvPr id="5101" name="Google Shape;5101;p78"/>
            <p:cNvSpPr txBox="1"/>
            <p:nvPr/>
          </p:nvSpPr>
          <p:spPr>
            <a:xfrm>
              <a:off x="4478" y="3643"/>
              <a:ext cx="791"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accent2"/>
                  </a:solidFill>
                  <a:latin typeface="Arial"/>
                  <a:ea typeface="Arial"/>
                  <a:cs typeface="Arial"/>
                  <a:sym typeface="Arial"/>
                </a:rPr>
                <a:t>… tính lại</a:t>
              </a:r>
              <a:endParaRPr sz="2400">
                <a:solidFill>
                  <a:schemeClr val="dk1"/>
                </a:solidFill>
                <a:latin typeface="Arial"/>
                <a:ea typeface="Arial"/>
                <a:cs typeface="Arial"/>
                <a:sym typeface="Arial"/>
              </a:endParaRPr>
            </a:p>
          </p:txBody>
        </p:sp>
        <p:cxnSp>
          <p:nvCxnSpPr>
            <p:cNvPr id="5102" name="Google Shape;5102;p78"/>
            <p:cNvCxnSpPr/>
            <p:nvPr/>
          </p:nvCxnSpPr>
          <p:spPr>
            <a:xfrm rot="10800000">
              <a:off x="2292" y="3489"/>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5103" name="Google Shape;5103;p78"/>
            <p:cNvCxnSpPr/>
            <p:nvPr/>
          </p:nvCxnSpPr>
          <p:spPr>
            <a:xfrm rot="10800000">
              <a:off x="1872" y="3201"/>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5104" name="Google Shape;5104;p78"/>
            <p:cNvCxnSpPr/>
            <p:nvPr/>
          </p:nvCxnSpPr>
          <p:spPr>
            <a:xfrm rot="10800000">
              <a:off x="2712" y="3204"/>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5105" name="Google Shape;5105;p78"/>
            <p:cNvCxnSpPr/>
            <p:nvPr/>
          </p:nvCxnSpPr>
          <p:spPr>
            <a:xfrm rot="10800000">
              <a:off x="3237" y="3207"/>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5106" name="Google Shape;5106;p78"/>
            <p:cNvCxnSpPr/>
            <p:nvPr/>
          </p:nvCxnSpPr>
          <p:spPr>
            <a:xfrm rot="10800000">
              <a:off x="3654" y="3489"/>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5107" name="Google Shape;5107;p78"/>
            <p:cNvCxnSpPr/>
            <p:nvPr/>
          </p:nvCxnSpPr>
          <p:spPr>
            <a:xfrm rot="10800000">
              <a:off x="4071" y="3207"/>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5108" name="Google Shape;5108;p78"/>
            <p:cNvCxnSpPr/>
            <p:nvPr/>
          </p:nvCxnSpPr>
          <p:spPr>
            <a:xfrm rot="10800000">
              <a:off x="4566" y="3219"/>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5109" name="Google Shape;5109;p78"/>
            <p:cNvCxnSpPr/>
            <p:nvPr/>
          </p:nvCxnSpPr>
          <p:spPr>
            <a:xfrm rot="10800000">
              <a:off x="4977" y="3501"/>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5110" name="Google Shape;5110;p78"/>
            <p:cNvCxnSpPr/>
            <p:nvPr/>
          </p:nvCxnSpPr>
          <p:spPr>
            <a:xfrm rot="10800000">
              <a:off x="5388" y="3225"/>
              <a:ext cx="0" cy="156"/>
            </a:xfrm>
            <a:prstGeom prst="straightConnector1">
              <a:avLst/>
            </a:prstGeom>
            <a:noFill/>
            <a:ln cap="flat" cmpd="sng" w="19050">
              <a:solidFill>
                <a:srgbClr val="FF0000"/>
              </a:solidFill>
              <a:prstDash val="solid"/>
              <a:round/>
              <a:headEnd len="med" w="med" type="none"/>
              <a:tailEnd len="med" w="med" type="triangle"/>
            </a:ln>
          </p:spPr>
        </p:cxn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5" name="Shape 5115"/>
        <p:cNvGrpSpPr/>
        <p:nvPr/>
      </p:nvGrpSpPr>
      <p:grpSpPr>
        <a:xfrm>
          <a:off x="0" y="0"/>
          <a:ext cx="0" cy="0"/>
          <a:chOff x="0" y="0"/>
          <a:chExt cx="0" cy="0"/>
        </a:xfrm>
      </p:grpSpPr>
      <p:sp>
        <p:nvSpPr>
          <p:cNvPr id="5116" name="Google Shape;5116;p79"/>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5117" name="Google Shape;5117;p7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118" name="Google Shape;5118;p79"/>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5119" name="Google Shape;5119;p79"/>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solidFill>
                  <a:srgbClr val="FF0000"/>
                </a:solidFill>
              </a:rPr>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solidFill>
                  <a:srgbClr val="FF0000"/>
                </a:solidFill>
              </a:rPr>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t>4.6 Dẫn đường trong  Internet</a:t>
            </a:r>
            <a:endParaRPr/>
          </a:p>
          <a:p>
            <a:pPr indent="-274320" lvl="1" marL="640080" rtl="0" algn="l">
              <a:spcBef>
                <a:spcPts val="400"/>
              </a:spcBef>
              <a:spcAft>
                <a:spcPts val="0"/>
              </a:spcAft>
              <a:buSzPts val="1600"/>
              <a:buChar char="⚫"/>
            </a:pPr>
            <a:r>
              <a:rPr lang="en-US" sz="2000"/>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8"/>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Mô hình dịch vụ tầng mạng</a:t>
            </a:r>
            <a:endParaRPr sz="3600"/>
          </a:p>
        </p:txBody>
      </p:sp>
      <p:sp>
        <p:nvSpPr>
          <p:cNvPr id="1232" name="Google Shape;1232;p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1233" name="Google Shape;1233;p8"/>
          <p:cNvSpPr txBox="1"/>
          <p:nvPr>
            <p:ph idx="1" type="body"/>
          </p:nvPr>
        </p:nvSpPr>
        <p:spPr>
          <a:xfrm>
            <a:off x="442913" y="2476500"/>
            <a:ext cx="3810000" cy="3611563"/>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Font typeface="Noto Sans Symbols"/>
              <a:buNone/>
            </a:pPr>
            <a:r>
              <a:rPr lang="en-US" u="sng">
                <a:solidFill>
                  <a:srgbClr val="FF0000"/>
                </a:solidFill>
              </a:rPr>
              <a:t>Các dịch vụ cho từng datagram:</a:t>
            </a:r>
            <a:endParaRPr/>
          </a:p>
          <a:p>
            <a:pPr indent="-273050" lvl="0" marL="273050" rtl="0" algn="l">
              <a:lnSpc>
                <a:spcPct val="90000"/>
              </a:lnSpc>
              <a:spcBef>
                <a:spcPts val="600"/>
              </a:spcBef>
              <a:spcAft>
                <a:spcPts val="0"/>
              </a:spcAft>
              <a:buSzPts val="1680"/>
              <a:buChar char="🞆"/>
            </a:pPr>
            <a:r>
              <a:rPr lang="en-US"/>
              <a:t>Truyền đảm bảo</a:t>
            </a:r>
            <a:endParaRPr/>
          </a:p>
          <a:p>
            <a:pPr indent="-273050" lvl="0" marL="273050" rtl="0" algn="l">
              <a:lnSpc>
                <a:spcPct val="90000"/>
              </a:lnSpc>
              <a:spcBef>
                <a:spcPts val="600"/>
              </a:spcBef>
              <a:spcAft>
                <a:spcPts val="0"/>
              </a:spcAft>
              <a:buSzPts val="1680"/>
              <a:buChar char="🞆"/>
            </a:pPr>
            <a:r>
              <a:rPr lang="en-US"/>
              <a:t>Truyền đảm bảo độ trễ nhỏ hơn 40 msec</a:t>
            </a:r>
            <a:endParaRPr/>
          </a:p>
        </p:txBody>
      </p:sp>
      <p:sp>
        <p:nvSpPr>
          <p:cNvPr id="1234" name="Google Shape;1234;p8"/>
          <p:cNvSpPr txBox="1"/>
          <p:nvPr>
            <p:ph idx="2" type="body"/>
          </p:nvPr>
        </p:nvSpPr>
        <p:spPr>
          <a:xfrm>
            <a:off x="4559300" y="2424113"/>
            <a:ext cx="3810000" cy="358775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Font typeface="Noto Sans Symbols"/>
              <a:buNone/>
            </a:pPr>
            <a:r>
              <a:rPr lang="en-US" u="sng">
                <a:solidFill>
                  <a:srgbClr val="FF0000"/>
                </a:solidFill>
              </a:rPr>
              <a:t>Các dịch vụ cho một luồng datagram:</a:t>
            </a:r>
            <a:endParaRPr/>
          </a:p>
          <a:p>
            <a:pPr indent="-273050" lvl="0" marL="273050" rtl="0" algn="l">
              <a:lnSpc>
                <a:spcPct val="90000"/>
              </a:lnSpc>
              <a:spcBef>
                <a:spcPts val="600"/>
              </a:spcBef>
              <a:spcAft>
                <a:spcPts val="0"/>
              </a:spcAft>
              <a:buSzPts val="1680"/>
              <a:buChar char="🞆"/>
            </a:pPr>
            <a:r>
              <a:rPr lang="en-US"/>
              <a:t>Chuyển datagram đúng thứ tự</a:t>
            </a:r>
            <a:endParaRPr/>
          </a:p>
          <a:p>
            <a:pPr indent="-273050" lvl="0" marL="273050" rtl="0" algn="l">
              <a:lnSpc>
                <a:spcPct val="90000"/>
              </a:lnSpc>
              <a:spcBef>
                <a:spcPts val="600"/>
              </a:spcBef>
              <a:spcAft>
                <a:spcPts val="0"/>
              </a:spcAft>
              <a:buSzPts val="1680"/>
              <a:buChar char="🞆"/>
            </a:pPr>
            <a:r>
              <a:rPr lang="en-US"/>
              <a:t>Đảm bảo tốc độ tối thiểu cho luồng</a:t>
            </a:r>
            <a:endParaRPr/>
          </a:p>
          <a:p>
            <a:pPr indent="-273050" lvl="0" marL="273050" rtl="0" algn="l">
              <a:lnSpc>
                <a:spcPct val="90000"/>
              </a:lnSpc>
              <a:spcBef>
                <a:spcPts val="600"/>
              </a:spcBef>
              <a:spcAft>
                <a:spcPts val="0"/>
              </a:spcAft>
              <a:buSzPts val="1680"/>
              <a:buChar char="🞆"/>
            </a:pPr>
            <a:r>
              <a:rPr lang="en-US"/>
              <a:t>Hạn chế sự thay đổi khoảng cách giữa các gói tin</a:t>
            </a:r>
            <a:endParaRPr/>
          </a:p>
          <a:p>
            <a:pPr indent="-166370" lvl="0" marL="273050" rtl="0" algn="l">
              <a:lnSpc>
                <a:spcPct val="90000"/>
              </a:lnSpc>
              <a:spcBef>
                <a:spcPts val="600"/>
              </a:spcBef>
              <a:spcAft>
                <a:spcPts val="0"/>
              </a:spcAft>
              <a:buSzPts val="1680"/>
              <a:buNone/>
            </a:pPr>
            <a:r>
              <a:t/>
            </a:r>
            <a:endParaRPr/>
          </a:p>
        </p:txBody>
      </p:sp>
      <p:sp>
        <p:nvSpPr>
          <p:cNvPr id="1235" name="Google Shape;1235;p8"/>
          <p:cNvSpPr/>
          <p:nvPr/>
        </p:nvSpPr>
        <p:spPr>
          <a:xfrm>
            <a:off x="609600" y="1430338"/>
            <a:ext cx="7554913"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2"/>
              </a:buClr>
              <a:buSzPts val="2040"/>
              <a:buFont typeface="Arial"/>
              <a:buNone/>
            </a:pPr>
            <a:r>
              <a:rPr lang="en-US" sz="2400">
                <a:solidFill>
                  <a:srgbClr val="FF0000"/>
                </a:solidFill>
                <a:latin typeface="Arial"/>
                <a:ea typeface="Arial"/>
                <a:cs typeface="Arial"/>
                <a:sym typeface="Arial"/>
              </a:rPr>
              <a:t>Q:</a:t>
            </a:r>
            <a:r>
              <a:rPr lang="en-US" sz="2400">
                <a:solidFill>
                  <a:schemeClr val="dk1"/>
                </a:solidFill>
                <a:latin typeface="Arial"/>
                <a:ea typeface="Arial"/>
                <a:cs typeface="Arial"/>
                <a:sym typeface="Arial"/>
              </a:rPr>
              <a:t> </a:t>
            </a:r>
            <a:r>
              <a:rPr i="1" lang="en-US" sz="2400">
                <a:solidFill>
                  <a:schemeClr val="accent2"/>
                </a:solidFill>
                <a:latin typeface="Arial"/>
                <a:ea typeface="Arial"/>
                <a:cs typeface="Arial"/>
                <a:sym typeface="Arial"/>
              </a:rPr>
              <a:t>Mô hình dịch vụ</a:t>
            </a:r>
            <a:r>
              <a:rPr lang="en-US" sz="2400">
                <a:solidFill>
                  <a:schemeClr val="dk1"/>
                </a:solidFill>
                <a:latin typeface="Arial"/>
                <a:ea typeface="Arial"/>
                <a:cs typeface="Arial"/>
                <a:sym typeface="Arial"/>
              </a:rPr>
              <a:t> nào cho kênh truyền các datagram từ bên gửi tới bên nhận?</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4" name="Shape 5124"/>
        <p:cNvGrpSpPr/>
        <p:nvPr/>
      </p:nvGrpSpPr>
      <p:grpSpPr>
        <a:xfrm>
          <a:off x="0" y="0"/>
          <a:ext cx="0" cy="0"/>
          <a:chOff x="0" y="0"/>
          <a:chExt cx="0" cy="0"/>
        </a:xfrm>
      </p:grpSpPr>
      <p:sp>
        <p:nvSpPr>
          <p:cNvPr id="5125" name="Google Shape;5125;p80"/>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Thuật toán Distance Vector</a:t>
            </a:r>
            <a:endParaRPr/>
          </a:p>
        </p:txBody>
      </p:sp>
      <p:sp>
        <p:nvSpPr>
          <p:cNvPr id="5126" name="Google Shape;5126;p80"/>
          <p:cNvSpPr txBox="1"/>
          <p:nvPr>
            <p:ph idx="1" type="body"/>
          </p:nvPr>
        </p:nvSpPr>
        <p:spPr>
          <a:xfrm>
            <a:off x="533400" y="1600200"/>
            <a:ext cx="7953375" cy="4648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u="sng">
                <a:solidFill>
                  <a:srgbClr val="FF0000"/>
                </a:solidFill>
              </a:rPr>
              <a:t>Công thức Bellman-Ford (quy hoạch động)</a:t>
            </a:r>
            <a:endParaRPr/>
          </a:p>
          <a:p>
            <a:pPr indent="-273050" lvl="0" marL="273050" rtl="0" algn="l">
              <a:spcBef>
                <a:spcPts val="600"/>
              </a:spcBef>
              <a:spcAft>
                <a:spcPts val="0"/>
              </a:spcAft>
              <a:buSzPts val="1680"/>
              <a:buFont typeface="Noto Sans Symbols"/>
              <a:buNone/>
            </a:pPr>
            <a:r>
              <a:rPr lang="en-US"/>
              <a:t>Định nghĩa</a:t>
            </a:r>
            <a:endParaRPr/>
          </a:p>
          <a:p>
            <a:pPr indent="-273050" lvl="0" marL="273050" rtl="0" algn="l">
              <a:spcBef>
                <a:spcPts val="600"/>
              </a:spcBef>
              <a:spcAft>
                <a:spcPts val="0"/>
              </a:spcAft>
              <a:buSzPts val="1680"/>
              <a:buFont typeface="Noto Sans Symbols"/>
              <a:buNone/>
            </a:pPr>
            <a:r>
              <a:rPr i="1" lang="en-US"/>
              <a:t>D</a:t>
            </a:r>
            <a:r>
              <a:rPr baseline="-25000" lang="en-US"/>
              <a:t>x</a:t>
            </a:r>
            <a:r>
              <a:rPr lang="en-US"/>
              <a:t>(</a:t>
            </a:r>
            <a:r>
              <a:rPr i="1" lang="en-US"/>
              <a:t>y</a:t>
            </a:r>
            <a:r>
              <a:rPr lang="en-US"/>
              <a:t>) := chi phí của đường đi chi phí thấp nhất từ </a:t>
            </a:r>
            <a:r>
              <a:rPr i="1" lang="en-US"/>
              <a:t>x</a:t>
            </a:r>
            <a:r>
              <a:rPr lang="en-US"/>
              <a:t> tới </a:t>
            </a:r>
            <a:r>
              <a:rPr i="1" lang="en-US"/>
              <a:t>y</a:t>
            </a:r>
            <a:endParaRPr/>
          </a:p>
          <a:p>
            <a:pPr indent="-273050" lvl="0" marL="273050" rtl="0" algn="l">
              <a:spcBef>
                <a:spcPts val="600"/>
              </a:spcBef>
              <a:spcAft>
                <a:spcPts val="0"/>
              </a:spcAft>
              <a:buSzPts val="1680"/>
              <a:buFont typeface="Noto Sans Symbols"/>
              <a:buNone/>
            </a:pPr>
            <a:r>
              <a:t/>
            </a:r>
            <a:endParaRPr/>
          </a:p>
          <a:p>
            <a:pPr indent="-273050" lvl="0" marL="273050" rtl="0" algn="l">
              <a:spcBef>
                <a:spcPts val="600"/>
              </a:spcBef>
              <a:spcAft>
                <a:spcPts val="0"/>
              </a:spcAft>
              <a:buSzPts val="1680"/>
              <a:buFont typeface="Noto Sans Symbols"/>
              <a:buNone/>
            </a:pPr>
            <a:r>
              <a:rPr lang="en-US"/>
              <a:t>Thì</a:t>
            </a:r>
            <a:endParaRPr/>
          </a:p>
          <a:p>
            <a:pPr indent="-273050" lvl="0" marL="273050" rtl="0" algn="l">
              <a:spcBef>
                <a:spcPts val="600"/>
              </a:spcBef>
              <a:spcAft>
                <a:spcPts val="0"/>
              </a:spcAft>
              <a:buSzPts val="1680"/>
              <a:buFont typeface="Noto Sans Symbols"/>
              <a:buNone/>
            </a:pPr>
            <a:r>
              <a:t/>
            </a:r>
            <a:endParaRPr/>
          </a:p>
          <a:p>
            <a:pPr indent="-273050" lvl="0" marL="273050" rtl="0" algn="l">
              <a:spcBef>
                <a:spcPts val="600"/>
              </a:spcBef>
              <a:spcAft>
                <a:spcPts val="0"/>
              </a:spcAft>
              <a:buSzPts val="1680"/>
              <a:buFont typeface="Noto Sans Symbols"/>
              <a:buNone/>
            </a:pPr>
            <a:r>
              <a:t/>
            </a:r>
            <a:endParaRPr/>
          </a:p>
          <a:p>
            <a:pPr indent="-273050" lvl="0" marL="273050" rtl="0" algn="l">
              <a:spcBef>
                <a:spcPts val="600"/>
              </a:spcBef>
              <a:spcAft>
                <a:spcPts val="0"/>
              </a:spcAft>
              <a:buSzPts val="1680"/>
              <a:buFont typeface="Noto Sans Symbols"/>
              <a:buNone/>
            </a:pPr>
            <a:r>
              <a:rPr lang="en-US"/>
              <a:t>Trong đó, min được tính với tất cả các hàng xóm </a:t>
            </a:r>
            <a:r>
              <a:rPr i="1" lang="en-US"/>
              <a:t>v</a:t>
            </a:r>
            <a:r>
              <a:rPr lang="en-US"/>
              <a:t> của </a:t>
            </a:r>
            <a:r>
              <a:rPr i="1" lang="en-US"/>
              <a:t>x</a:t>
            </a:r>
            <a:endParaRPr/>
          </a:p>
        </p:txBody>
      </p:sp>
      <p:sp>
        <p:nvSpPr>
          <p:cNvPr id="5127" name="Google Shape;5127;p8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128" name="Google Shape;5128;p80"/>
          <p:cNvSpPr txBox="1"/>
          <p:nvPr/>
        </p:nvSpPr>
        <p:spPr>
          <a:xfrm>
            <a:off x="1958109" y="3906981"/>
            <a:ext cx="4729018"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rgbClr val="FF0000"/>
                </a:solidFill>
                <a:latin typeface="Arial"/>
                <a:ea typeface="Arial"/>
                <a:cs typeface="Arial"/>
                <a:sym typeface="Arial"/>
              </a:rPr>
              <a:t>D</a:t>
            </a:r>
            <a:r>
              <a:rPr b="1" baseline="-25000" lang="en-US" sz="2400">
                <a:solidFill>
                  <a:srgbClr val="FF0000"/>
                </a:solidFill>
                <a:latin typeface="Arial"/>
                <a:ea typeface="Arial"/>
                <a:cs typeface="Arial"/>
                <a:sym typeface="Arial"/>
              </a:rPr>
              <a:t>x</a:t>
            </a:r>
            <a:r>
              <a:rPr b="1" lang="en-US" sz="2400">
                <a:solidFill>
                  <a:srgbClr val="FF0000"/>
                </a:solidFill>
                <a:latin typeface="Arial"/>
                <a:ea typeface="Arial"/>
                <a:cs typeface="Arial"/>
                <a:sym typeface="Arial"/>
              </a:rPr>
              <a:t>(</a:t>
            </a:r>
            <a:r>
              <a:rPr b="1" i="1" lang="en-US" sz="2400">
                <a:solidFill>
                  <a:srgbClr val="FF0000"/>
                </a:solidFill>
                <a:latin typeface="Arial"/>
                <a:ea typeface="Arial"/>
                <a:cs typeface="Arial"/>
                <a:sym typeface="Arial"/>
              </a:rPr>
              <a:t>y</a:t>
            </a:r>
            <a:r>
              <a:rPr b="1" lang="en-US" sz="2400">
                <a:solidFill>
                  <a:srgbClr val="FF0000"/>
                </a:solidFill>
                <a:latin typeface="Arial"/>
                <a:ea typeface="Arial"/>
                <a:cs typeface="Arial"/>
                <a:sym typeface="Arial"/>
              </a:rPr>
              <a:t>) = min</a:t>
            </a:r>
            <a:r>
              <a:rPr b="1" baseline="-25000" lang="en-US" sz="2400">
                <a:solidFill>
                  <a:srgbClr val="FF0000"/>
                </a:solidFill>
                <a:latin typeface="Arial"/>
                <a:ea typeface="Arial"/>
                <a:cs typeface="Arial"/>
                <a:sym typeface="Arial"/>
              </a:rPr>
              <a:t>v</a:t>
            </a:r>
            <a:r>
              <a:rPr b="1" lang="en-US" sz="2400">
                <a:solidFill>
                  <a:srgbClr val="FF0000"/>
                </a:solidFill>
                <a:latin typeface="Arial"/>
                <a:ea typeface="Arial"/>
                <a:cs typeface="Arial"/>
                <a:sym typeface="Arial"/>
              </a:rPr>
              <a:t> {</a:t>
            </a:r>
            <a:r>
              <a:rPr b="1" i="1" lang="en-US" sz="2400">
                <a:solidFill>
                  <a:srgbClr val="FF0000"/>
                </a:solidFill>
                <a:latin typeface="Arial"/>
                <a:ea typeface="Arial"/>
                <a:cs typeface="Arial"/>
                <a:sym typeface="Arial"/>
              </a:rPr>
              <a:t>c</a:t>
            </a:r>
            <a:r>
              <a:rPr b="1" lang="en-US" sz="2400">
                <a:solidFill>
                  <a:srgbClr val="FF0000"/>
                </a:solidFill>
                <a:latin typeface="Arial"/>
                <a:ea typeface="Arial"/>
                <a:cs typeface="Arial"/>
                <a:sym typeface="Arial"/>
              </a:rPr>
              <a:t>(</a:t>
            </a:r>
            <a:r>
              <a:rPr b="1" i="1" lang="en-US" sz="2400">
                <a:solidFill>
                  <a:srgbClr val="FF0000"/>
                </a:solidFill>
                <a:latin typeface="Arial"/>
                <a:ea typeface="Arial"/>
                <a:cs typeface="Arial"/>
                <a:sym typeface="Arial"/>
              </a:rPr>
              <a:t>x</a:t>
            </a:r>
            <a:r>
              <a:rPr b="1" lang="en-US" sz="2400">
                <a:solidFill>
                  <a:srgbClr val="FF0000"/>
                </a:solidFill>
                <a:latin typeface="Arial"/>
                <a:ea typeface="Arial"/>
                <a:cs typeface="Arial"/>
                <a:sym typeface="Arial"/>
              </a:rPr>
              <a:t>,</a:t>
            </a:r>
            <a:r>
              <a:rPr b="1" i="1" lang="en-US" sz="2400">
                <a:solidFill>
                  <a:srgbClr val="FF0000"/>
                </a:solidFill>
                <a:latin typeface="Arial"/>
                <a:ea typeface="Arial"/>
                <a:cs typeface="Arial"/>
                <a:sym typeface="Arial"/>
              </a:rPr>
              <a:t>v</a:t>
            </a:r>
            <a:r>
              <a:rPr b="1" lang="en-US" sz="2400">
                <a:solidFill>
                  <a:srgbClr val="FF0000"/>
                </a:solidFill>
                <a:latin typeface="Arial"/>
                <a:ea typeface="Arial"/>
                <a:cs typeface="Arial"/>
                <a:sym typeface="Arial"/>
              </a:rPr>
              <a:t>) + </a:t>
            </a:r>
            <a:r>
              <a:rPr b="1" i="1" lang="en-US" sz="2400">
                <a:solidFill>
                  <a:srgbClr val="FF0000"/>
                </a:solidFill>
                <a:latin typeface="Arial"/>
                <a:ea typeface="Arial"/>
                <a:cs typeface="Arial"/>
                <a:sym typeface="Arial"/>
              </a:rPr>
              <a:t>D</a:t>
            </a:r>
            <a:r>
              <a:rPr b="1" baseline="-25000" lang="en-US" sz="2400">
                <a:solidFill>
                  <a:srgbClr val="FF0000"/>
                </a:solidFill>
                <a:latin typeface="Arial"/>
                <a:ea typeface="Arial"/>
                <a:cs typeface="Arial"/>
                <a:sym typeface="Arial"/>
              </a:rPr>
              <a:t>v</a:t>
            </a:r>
            <a:r>
              <a:rPr b="1" lang="en-US" sz="2400">
                <a:solidFill>
                  <a:srgbClr val="FF0000"/>
                </a:solidFill>
                <a:latin typeface="Arial"/>
                <a:ea typeface="Arial"/>
                <a:cs typeface="Arial"/>
                <a:sym typeface="Arial"/>
              </a:rPr>
              <a:t>(</a:t>
            </a:r>
            <a:r>
              <a:rPr b="1" i="1" lang="en-US" sz="2400">
                <a:solidFill>
                  <a:srgbClr val="FF0000"/>
                </a:solidFill>
                <a:latin typeface="Arial"/>
                <a:ea typeface="Arial"/>
                <a:cs typeface="Arial"/>
                <a:sym typeface="Arial"/>
              </a:rPr>
              <a:t>y</a:t>
            </a:r>
            <a:r>
              <a:rPr b="1" lang="en-US" sz="2400">
                <a:solidFill>
                  <a:srgbClr val="FF0000"/>
                </a:solidFill>
                <a:latin typeface="Arial"/>
                <a:ea typeface="Arial"/>
                <a:cs typeface="Arial"/>
                <a:sym typeface="Arial"/>
              </a:rPr>
              <a:t>) }</a:t>
            </a:r>
            <a:endParaRPr b="1" sz="2400">
              <a:solidFill>
                <a:srgbClr val="FF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2" name="Shape 5132"/>
        <p:cNvGrpSpPr/>
        <p:nvPr/>
      </p:nvGrpSpPr>
      <p:grpSpPr>
        <a:xfrm>
          <a:off x="0" y="0"/>
          <a:ext cx="0" cy="0"/>
          <a:chOff x="0" y="0"/>
          <a:chExt cx="0" cy="0"/>
        </a:xfrm>
      </p:grpSpPr>
      <p:sp>
        <p:nvSpPr>
          <p:cNvPr id="5133" name="Google Shape;5133;p8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2400"/>
              <a:t>Bellman-Ford Example</a:t>
            </a:r>
            <a:endParaRPr/>
          </a:p>
        </p:txBody>
      </p:sp>
      <p:sp>
        <p:nvSpPr>
          <p:cNvPr id="5134" name="Google Shape;5134;p81"/>
          <p:cNvSpPr txBox="1"/>
          <p:nvPr>
            <p:ph idx="4294967295" type="sldNum"/>
          </p:nvPr>
        </p:nvSpPr>
        <p:spPr>
          <a:xfrm>
            <a:off x="6914712" y="6443090"/>
            <a:ext cx="2057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t>Network Layer: 5-</a:t>
            </a:r>
            <a:fld id="{00000000-1234-1234-1234-123412341234}" type="slidenum">
              <a:rPr lang="en-US" sz="1800"/>
              <a:t>‹#›</a:t>
            </a:fld>
            <a:endParaRPr sz="1800"/>
          </a:p>
        </p:txBody>
      </p:sp>
      <p:sp>
        <p:nvSpPr>
          <p:cNvPr id="5135" name="Google Shape;5135;p81"/>
          <p:cNvSpPr/>
          <p:nvPr/>
        </p:nvSpPr>
        <p:spPr>
          <a:xfrm>
            <a:off x="1098672" y="2577601"/>
            <a:ext cx="2678906" cy="2236788"/>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36" name="Google Shape;5136;p81"/>
          <p:cNvSpPr/>
          <p:nvPr/>
        </p:nvSpPr>
        <p:spPr>
          <a:xfrm>
            <a:off x="1480909" y="3431327"/>
            <a:ext cx="407194" cy="295275"/>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37" name="Google Shape;5137;p81"/>
          <p:cNvSpPr/>
          <p:nvPr/>
        </p:nvSpPr>
        <p:spPr>
          <a:xfrm>
            <a:off x="1171346" y="3815501"/>
            <a:ext cx="372666"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5138" name="Google Shape;5138;p81"/>
          <p:cNvCxnSpPr/>
          <p:nvPr/>
        </p:nvCxnSpPr>
        <p:spPr>
          <a:xfrm>
            <a:off x="1171346" y="3804389"/>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139" name="Google Shape;5139;p81"/>
          <p:cNvCxnSpPr/>
          <p:nvPr/>
        </p:nvCxnSpPr>
        <p:spPr>
          <a:xfrm>
            <a:off x="1544012" y="3804389"/>
            <a:ext cx="0" cy="79375"/>
          </a:xfrm>
          <a:prstGeom prst="straightConnector1">
            <a:avLst/>
          </a:prstGeom>
          <a:noFill/>
          <a:ln cap="flat" cmpd="sng" w="12700">
            <a:solidFill>
              <a:srgbClr val="000000"/>
            </a:solidFill>
            <a:prstDash val="solid"/>
            <a:round/>
            <a:headEnd len="med" w="med" type="none"/>
            <a:tailEnd len="med" w="med" type="none"/>
          </a:ln>
        </p:spPr>
      </p:cxnSp>
      <p:sp>
        <p:nvSpPr>
          <p:cNvPr id="5140" name="Google Shape;5140;p81"/>
          <p:cNvSpPr/>
          <p:nvPr/>
        </p:nvSpPr>
        <p:spPr>
          <a:xfrm>
            <a:off x="1171347" y="3804388"/>
            <a:ext cx="369094"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5141" name="Google Shape;5141;p81"/>
          <p:cNvSpPr/>
          <p:nvPr/>
        </p:nvSpPr>
        <p:spPr>
          <a:xfrm>
            <a:off x="1167775" y="3710727"/>
            <a:ext cx="372666"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42" name="Google Shape;5142;p81"/>
          <p:cNvSpPr/>
          <p:nvPr/>
        </p:nvSpPr>
        <p:spPr>
          <a:xfrm>
            <a:off x="2556044" y="4425101"/>
            <a:ext cx="372666"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5143" name="Google Shape;5143;p81"/>
          <p:cNvCxnSpPr/>
          <p:nvPr/>
        </p:nvCxnSpPr>
        <p:spPr>
          <a:xfrm>
            <a:off x="2556044" y="4413989"/>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144" name="Google Shape;5144;p81"/>
          <p:cNvCxnSpPr/>
          <p:nvPr/>
        </p:nvCxnSpPr>
        <p:spPr>
          <a:xfrm>
            <a:off x="2928709" y="4413989"/>
            <a:ext cx="0" cy="79375"/>
          </a:xfrm>
          <a:prstGeom prst="straightConnector1">
            <a:avLst/>
          </a:prstGeom>
          <a:noFill/>
          <a:ln cap="flat" cmpd="sng" w="12700">
            <a:solidFill>
              <a:srgbClr val="000000"/>
            </a:solidFill>
            <a:prstDash val="solid"/>
            <a:round/>
            <a:headEnd len="med" w="med" type="none"/>
            <a:tailEnd len="med" w="med" type="none"/>
          </a:ln>
        </p:spPr>
      </p:cxnSp>
      <p:sp>
        <p:nvSpPr>
          <p:cNvPr id="5145" name="Google Shape;5145;p81"/>
          <p:cNvSpPr/>
          <p:nvPr/>
        </p:nvSpPr>
        <p:spPr>
          <a:xfrm>
            <a:off x="2556044" y="4413988"/>
            <a:ext cx="369094"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5146" name="Google Shape;5146;p81"/>
          <p:cNvSpPr/>
          <p:nvPr/>
        </p:nvSpPr>
        <p:spPr>
          <a:xfrm>
            <a:off x="2552471" y="4320327"/>
            <a:ext cx="372666"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47" name="Google Shape;5147;p81"/>
          <p:cNvSpPr/>
          <p:nvPr/>
        </p:nvSpPr>
        <p:spPr>
          <a:xfrm>
            <a:off x="3228746" y="3883763"/>
            <a:ext cx="372666"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5148" name="Google Shape;5148;p81"/>
          <p:cNvCxnSpPr/>
          <p:nvPr/>
        </p:nvCxnSpPr>
        <p:spPr>
          <a:xfrm>
            <a:off x="3228746" y="3872652"/>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149" name="Google Shape;5149;p81"/>
          <p:cNvCxnSpPr/>
          <p:nvPr/>
        </p:nvCxnSpPr>
        <p:spPr>
          <a:xfrm>
            <a:off x="3601412" y="3872652"/>
            <a:ext cx="0" cy="79375"/>
          </a:xfrm>
          <a:prstGeom prst="straightConnector1">
            <a:avLst/>
          </a:prstGeom>
          <a:noFill/>
          <a:ln cap="flat" cmpd="sng" w="12700">
            <a:solidFill>
              <a:srgbClr val="000000"/>
            </a:solidFill>
            <a:prstDash val="solid"/>
            <a:round/>
            <a:headEnd len="med" w="med" type="none"/>
            <a:tailEnd len="med" w="med" type="none"/>
          </a:ln>
        </p:spPr>
      </p:cxnSp>
      <p:sp>
        <p:nvSpPr>
          <p:cNvPr id="5150" name="Google Shape;5150;p81"/>
          <p:cNvSpPr/>
          <p:nvPr/>
        </p:nvSpPr>
        <p:spPr>
          <a:xfrm>
            <a:off x="3228747" y="3872651"/>
            <a:ext cx="369094"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5151" name="Google Shape;5151;p81"/>
          <p:cNvSpPr/>
          <p:nvPr/>
        </p:nvSpPr>
        <p:spPr>
          <a:xfrm>
            <a:off x="3225175" y="3778989"/>
            <a:ext cx="372666"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52" name="Google Shape;5152;p81"/>
          <p:cNvSpPr/>
          <p:nvPr/>
        </p:nvSpPr>
        <p:spPr>
          <a:xfrm>
            <a:off x="2741781" y="3474189"/>
            <a:ext cx="1191" cy="828675"/>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53" name="Google Shape;5153;p81"/>
          <p:cNvSpPr/>
          <p:nvPr/>
        </p:nvSpPr>
        <p:spPr>
          <a:xfrm>
            <a:off x="1916678" y="3483713"/>
            <a:ext cx="1191" cy="852488"/>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54" name="Google Shape;5154;p81"/>
          <p:cNvSpPr/>
          <p:nvPr/>
        </p:nvSpPr>
        <p:spPr>
          <a:xfrm>
            <a:off x="2113131" y="3459901"/>
            <a:ext cx="600075" cy="95250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55" name="Google Shape;5155;p81"/>
          <p:cNvSpPr/>
          <p:nvPr/>
        </p:nvSpPr>
        <p:spPr>
          <a:xfrm>
            <a:off x="2931090" y="4012352"/>
            <a:ext cx="435769" cy="428625"/>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56" name="Google Shape;5156;p81"/>
          <p:cNvSpPr/>
          <p:nvPr/>
        </p:nvSpPr>
        <p:spPr>
          <a:xfrm>
            <a:off x="2120275" y="4460026"/>
            <a:ext cx="435769" cy="1588"/>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57" name="Google Shape;5157;p81"/>
          <p:cNvSpPr/>
          <p:nvPr/>
        </p:nvSpPr>
        <p:spPr>
          <a:xfrm>
            <a:off x="1416615" y="3945676"/>
            <a:ext cx="328613" cy="419100"/>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58" name="Google Shape;5158;p81"/>
          <p:cNvSpPr/>
          <p:nvPr/>
        </p:nvSpPr>
        <p:spPr>
          <a:xfrm>
            <a:off x="2113131" y="3364651"/>
            <a:ext cx="435769" cy="1588"/>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59" name="Google Shape;5159;p81"/>
          <p:cNvSpPr/>
          <p:nvPr/>
        </p:nvSpPr>
        <p:spPr>
          <a:xfrm>
            <a:off x="2916802" y="3359889"/>
            <a:ext cx="471488" cy="423863"/>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60" name="Google Shape;5160;p81"/>
          <p:cNvSpPr/>
          <p:nvPr/>
        </p:nvSpPr>
        <p:spPr>
          <a:xfrm>
            <a:off x="1348750" y="2678851"/>
            <a:ext cx="1321594" cy="1023938"/>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grpSp>
        <p:nvGrpSpPr>
          <p:cNvPr id="5161" name="Google Shape;5161;p81"/>
          <p:cNvGrpSpPr/>
          <p:nvPr/>
        </p:nvGrpSpPr>
        <p:grpSpPr>
          <a:xfrm>
            <a:off x="1202698" y="3628182"/>
            <a:ext cx="298058" cy="338138"/>
            <a:chOff x="2931" y="2425"/>
            <a:chExt cx="254" cy="213"/>
          </a:xfrm>
        </p:grpSpPr>
        <p:sp>
          <p:nvSpPr>
            <p:cNvPr id="5162" name="Google Shape;5162;p81"/>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63" name="Google Shape;5163;p81"/>
            <p:cNvSpPr txBox="1"/>
            <p:nvPr/>
          </p:nvSpPr>
          <p:spPr>
            <a:xfrm>
              <a:off x="2931" y="2425"/>
              <a:ext cx="254"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5164" name="Google Shape;5164;p81"/>
          <p:cNvGrpSpPr/>
          <p:nvPr/>
        </p:nvGrpSpPr>
        <p:grpSpPr>
          <a:xfrm>
            <a:off x="2601692" y="4237782"/>
            <a:ext cx="287307" cy="338138"/>
            <a:chOff x="2936" y="2425"/>
            <a:chExt cx="245" cy="213"/>
          </a:xfrm>
        </p:grpSpPr>
        <p:sp>
          <p:nvSpPr>
            <p:cNvPr id="5165" name="Google Shape;5165;p81"/>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66" name="Google Shape;5166;p81"/>
            <p:cNvSpPr txBox="1"/>
            <p:nvPr/>
          </p:nvSpPr>
          <p:spPr>
            <a:xfrm>
              <a:off x="2936" y="2425"/>
              <a:ext cx="245"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5167" name="Google Shape;5167;p81"/>
          <p:cNvGrpSpPr/>
          <p:nvPr/>
        </p:nvGrpSpPr>
        <p:grpSpPr>
          <a:xfrm>
            <a:off x="3274224" y="3647231"/>
            <a:ext cx="299593" cy="369888"/>
            <a:chOff x="2928" y="2395"/>
            <a:chExt cx="254" cy="233"/>
          </a:xfrm>
        </p:grpSpPr>
        <p:sp>
          <p:nvSpPr>
            <p:cNvPr id="5168" name="Google Shape;5168;p81"/>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69" name="Google Shape;5169;p81"/>
            <p:cNvSpPr txBox="1"/>
            <p:nvPr/>
          </p:nvSpPr>
          <p:spPr>
            <a:xfrm>
              <a:off x="2928" y="2395"/>
              <a:ext cx="254"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grpSp>
      <p:sp>
        <p:nvSpPr>
          <p:cNvPr id="5170" name="Google Shape;5170;p81"/>
          <p:cNvSpPr txBox="1"/>
          <p:nvPr/>
        </p:nvSpPr>
        <p:spPr>
          <a:xfrm>
            <a:off x="1449611" y="3348777"/>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5171" name="Google Shape;5171;p81"/>
          <p:cNvSpPr txBox="1"/>
          <p:nvPr/>
        </p:nvSpPr>
        <p:spPr>
          <a:xfrm>
            <a:off x="1863948" y="3696439"/>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5172" name="Google Shape;5172;p81"/>
          <p:cNvSpPr txBox="1"/>
          <p:nvPr/>
        </p:nvSpPr>
        <p:spPr>
          <a:xfrm>
            <a:off x="1346026" y="4034577"/>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5173" name="Google Shape;5173;p81"/>
          <p:cNvSpPr txBox="1"/>
          <p:nvPr/>
        </p:nvSpPr>
        <p:spPr>
          <a:xfrm>
            <a:off x="2321148" y="3844077"/>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5174" name="Google Shape;5174;p81"/>
          <p:cNvSpPr txBox="1"/>
          <p:nvPr/>
        </p:nvSpPr>
        <p:spPr>
          <a:xfrm>
            <a:off x="2246139" y="4406052"/>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5175" name="Google Shape;5175;p81"/>
          <p:cNvSpPr txBox="1"/>
          <p:nvPr/>
        </p:nvSpPr>
        <p:spPr>
          <a:xfrm>
            <a:off x="2674764" y="3725013"/>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5176" name="Google Shape;5176;p81"/>
          <p:cNvSpPr txBox="1"/>
          <p:nvPr/>
        </p:nvSpPr>
        <p:spPr>
          <a:xfrm>
            <a:off x="3103389" y="4144114"/>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5177" name="Google Shape;5177;p81"/>
          <p:cNvSpPr txBox="1"/>
          <p:nvPr/>
        </p:nvSpPr>
        <p:spPr>
          <a:xfrm>
            <a:off x="3071242" y="3291626"/>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5178" name="Google Shape;5178;p81"/>
          <p:cNvSpPr txBox="1"/>
          <p:nvPr/>
        </p:nvSpPr>
        <p:spPr>
          <a:xfrm>
            <a:off x="2196132" y="3053502"/>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5179" name="Google Shape;5179;p81"/>
          <p:cNvSpPr txBox="1"/>
          <p:nvPr/>
        </p:nvSpPr>
        <p:spPr>
          <a:xfrm>
            <a:off x="1778223" y="2629639"/>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5180" name="Google Shape;5180;p81"/>
          <p:cNvSpPr txBox="1"/>
          <p:nvPr/>
        </p:nvSpPr>
        <p:spPr>
          <a:xfrm>
            <a:off x="620038" y="1453057"/>
            <a:ext cx="829536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Suppose that </a:t>
            </a:r>
            <a:r>
              <a:rPr b="0" i="1" lang="en-US" sz="2000" cap="none" strike="noStrike">
                <a:solidFill>
                  <a:srgbClr val="000000"/>
                </a:solidFill>
                <a:latin typeface="Arial"/>
                <a:ea typeface="Arial"/>
                <a:cs typeface="Arial"/>
                <a:sym typeface="Arial"/>
              </a:rPr>
              <a:t>u</a:t>
            </a:r>
            <a:r>
              <a:rPr b="0" i="0" lang="en-US" sz="2000" u="none" cap="none" strike="noStrike">
                <a:solidFill>
                  <a:srgbClr val="000000"/>
                </a:solidFill>
                <a:latin typeface="Arial"/>
                <a:ea typeface="Arial"/>
                <a:cs typeface="Arial"/>
                <a:sym typeface="Arial"/>
              </a:rPr>
              <a:t>’s neighboring node</a:t>
            </a:r>
            <a:r>
              <a:rPr b="0" i="1" lang="en-US" sz="2000" u="none" cap="none" strike="noStrike">
                <a:solidFill>
                  <a:srgbClr val="000000"/>
                </a:solidFill>
                <a:latin typeface="Arial"/>
                <a:ea typeface="Arial"/>
                <a:cs typeface="Arial"/>
                <a:sym typeface="Arial"/>
              </a:rPr>
              <a:t>s, x,v,w, </a:t>
            </a:r>
            <a:r>
              <a:rPr b="0" i="0" lang="en-US" sz="2000" u="none" cap="none" strike="noStrike">
                <a:solidFill>
                  <a:srgbClr val="000000"/>
                </a:solidFill>
                <a:latin typeface="Arial"/>
                <a:ea typeface="Arial"/>
                <a:cs typeface="Arial"/>
                <a:sym typeface="Arial"/>
              </a:rPr>
              <a:t>know that for destination</a:t>
            </a:r>
            <a:r>
              <a:rPr b="0" i="1" lang="en-US" sz="2000" u="none" cap="none" strike="noStrike">
                <a:solidFill>
                  <a:srgbClr val="000000"/>
                </a:solidFill>
                <a:latin typeface="Arial"/>
                <a:ea typeface="Arial"/>
                <a:cs typeface="Arial"/>
                <a:sym typeface="Arial"/>
              </a:rPr>
              <a:t> z</a:t>
            </a:r>
            <a:r>
              <a:rPr b="0" i="0" lang="en-US" sz="2000" u="none" cap="none" strike="noStrike">
                <a:solidFill>
                  <a:srgbClr val="000000"/>
                </a:solidFill>
                <a:latin typeface="Arial"/>
                <a:ea typeface="Arial"/>
                <a:cs typeface="Arial"/>
                <a:sym typeface="Arial"/>
              </a:rPr>
              <a:t>:</a:t>
            </a:r>
            <a:endParaRPr/>
          </a:p>
        </p:txBody>
      </p:sp>
      <p:grpSp>
        <p:nvGrpSpPr>
          <p:cNvPr id="5181" name="Google Shape;5181;p81"/>
          <p:cNvGrpSpPr/>
          <p:nvPr/>
        </p:nvGrpSpPr>
        <p:grpSpPr>
          <a:xfrm>
            <a:off x="4465678" y="2228981"/>
            <a:ext cx="3597460" cy="1498027"/>
            <a:chOff x="5954236" y="2228981"/>
            <a:chExt cx="4796614" cy="1498027"/>
          </a:xfrm>
        </p:grpSpPr>
        <p:sp>
          <p:nvSpPr>
            <p:cNvPr id="5182" name="Google Shape;5182;p81"/>
            <p:cNvSpPr txBox="1"/>
            <p:nvPr/>
          </p:nvSpPr>
          <p:spPr>
            <a:xfrm>
              <a:off x="6467193" y="2803678"/>
              <a:ext cx="366809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D</a:t>
              </a:r>
              <a:r>
                <a:rPr b="0" baseline="-25000" i="1" lang="en-US" sz="1800" u="none" cap="none" strike="noStrike">
                  <a:solidFill>
                    <a:srgbClr val="000000"/>
                  </a:solidFill>
                  <a:latin typeface="Arial"/>
                  <a:ea typeface="Arial"/>
                  <a:cs typeface="Arial"/>
                  <a:sym typeface="Arial"/>
                </a:rPr>
                <a:t>u</a:t>
              </a:r>
              <a:r>
                <a:rPr b="0" i="1" lang="en-US" sz="1800" u="none" cap="none" strike="noStrike">
                  <a:solidFill>
                    <a:srgbClr val="000000"/>
                  </a:solidFill>
                  <a:latin typeface="Arial"/>
                  <a:ea typeface="Arial"/>
                  <a:cs typeface="Arial"/>
                  <a:sym typeface="Arial"/>
                </a:rPr>
                <a:t>(z) </a:t>
              </a:r>
              <a:r>
                <a:rPr b="0" i="0" lang="en-US" sz="1800" u="none" cap="none" strike="noStrike">
                  <a:solidFill>
                    <a:srgbClr val="000000"/>
                  </a:solidFill>
                  <a:latin typeface="Arial"/>
                  <a:ea typeface="Arial"/>
                  <a:cs typeface="Arial"/>
                  <a:sym typeface="Arial"/>
                </a:rPr>
                <a:t>= min { </a:t>
              </a:r>
              <a:r>
                <a:rPr b="0" i="1" lang="en-US" sz="1800" u="none" cap="none" strike="noStrike">
                  <a:solidFill>
                    <a:srgbClr val="000000"/>
                  </a:solidFill>
                  <a:latin typeface="Arial"/>
                  <a:ea typeface="Arial"/>
                  <a:cs typeface="Arial"/>
                  <a:sym typeface="Arial"/>
                </a:rPr>
                <a:t>c</a:t>
              </a:r>
              <a:r>
                <a:rPr b="0" baseline="-25000" i="1" lang="en-US" sz="1800" u="none" cap="none" strike="noStrike">
                  <a:solidFill>
                    <a:srgbClr val="000000"/>
                  </a:solidFill>
                  <a:latin typeface="Arial"/>
                  <a:ea typeface="Arial"/>
                  <a:cs typeface="Arial"/>
                  <a:sym typeface="Arial"/>
                </a:rPr>
                <a:t>u,v </a:t>
              </a:r>
              <a:r>
                <a:rPr b="0" i="1" lang="en-US" sz="1800" u="none" cap="none" strike="noStrike">
                  <a:solidFill>
                    <a:srgbClr val="000000"/>
                  </a:solidFill>
                  <a:latin typeface="Arial"/>
                  <a:ea typeface="Arial"/>
                  <a:cs typeface="Arial"/>
                  <a:sym typeface="Arial"/>
                </a:rPr>
                <a:t>+ D</a:t>
              </a:r>
              <a:r>
                <a:rPr b="0" baseline="-25000" i="1" lang="en-US" sz="1800" u="none" cap="none" strike="noStrike">
                  <a:solidFill>
                    <a:srgbClr val="000000"/>
                  </a:solidFill>
                  <a:latin typeface="Arial"/>
                  <a:ea typeface="Arial"/>
                  <a:cs typeface="Arial"/>
                  <a:sym typeface="Arial"/>
                </a:rPr>
                <a:t>v</a:t>
              </a:r>
              <a:r>
                <a:rPr b="0" i="1" lang="en-US" sz="1800" u="none" cap="none" strike="noStrike">
                  <a:solidFill>
                    <a:srgbClr val="000000"/>
                  </a:solidFill>
                  <a:latin typeface="Arial"/>
                  <a:ea typeface="Arial"/>
                  <a:cs typeface="Arial"/>
                  <a:sym typeface="Arial"/>
                </a:rPr>
                <a:t>(z),</a:t>
              </a:r>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                    c</a:t>
              </a:r>
              <a:r>
                <a:rPr b="0" baseline="-25000" i="1" lang="en-US" sz="1800" u="none" cap="none" strike="noStrike">
                  <a:solidFill>
                    <a:srgbClr val="000000"/>
                  </a:solidFill>
                  <a:latin typeface="Arial"/>
                  <a:ea typeface="Arial"/>
                  <a:cs typeface="Arial"/>
                  <a:sym typeface="Arial"/>
                </a:rPr>
                <a:t>u,x </a:t>
              </a:r>
              <a:r>
                <a:rPr b="0" i="1" lang="en-US" sz="1800" u="none" cap="none" strike="noStrike">
                  <a:solidFill>
                    <a:srgbClr val="000000"/>
                  </a:solidFill>
                  <a:latin typeface="Arial"/>
                  <a:ea typeface="Arial"/>
                  <a:cs typeface="Arial"/>
                  <a:sym typeface="Arial"/>
                </a:rPr>
                <a:t>+ D</a:t>
              </a:r>
              <a:r>
                <a:rPr b="0" baseline="-25000" i="1" lang="en-US" sz="1800" u="none" cap="none" strike="noStrike">
                  <a:solidFill>
                    <a:srgbClr val="000000"/>
                  </a:solidFill>
                  <a:latin typeface="Arial"/>
                  <a:ea typeface="Arial"/>
                  <a:cs typeface="Arial"/>
                  <a:sym typeface="Arial"/>
                </a:rPr>
                <a:t>x</a:t>
              </a:r>
              <a:r>
                <a:rPr b="0" i="1" lang="en-US" sz="1800" u="none" cap="none" strike="noStrike">
                  <a:solidFill>
                    <a:srgbClr val="000000"/>
                  </a:solidFill>
                  <a:latin typeface="Arial"/>
                  <a:ea typeface="Arial"/>
                  <a:cs typeface="Arial"/>
                  <a:sym typeface="Arial"/>
                </a:rPr>
                <a:t>(z),</a:t>
              </a:r>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                    c</a:t>
              </a:r>
              <a:r>
                <a:rPr b="0" baseline="-25000" i="1" lang="en-US" sz="1800" u="none" cap="none" strike="noStrike">
                  <a:solidFill>
                    <a:srgbClr val="000000"/>
                  </a:solidFill>
                  <a:latin typeface="Arial"/>
                  <a:ea typeface="Arial"/>
                  <a:cs typeface="Arial"/>
                  <a:sym typeface="Arial"/>
                </a:rPr>
                <a:t>u,w </a:t>
              </a:r>
              <a:r>
                <a:rPr b="0" i="1" lang="en-US" sz="1800" u="none" cap="none" strike="noStrike">
                  <a:solidFill>
                    <a:srgbClr val="000000"/>
                  </a:solidFill>
                  <a:latin typeface="Arial"/>
                  <a:ea typeface="Arial"/>
                  <a:cs typeface="Arial"/>
                  <a:sym typeface="Arial"/>
                </a:rPr>
                <a:t>+ D</a:t>
              </a:r>
              <a:r>
                <a:rPr b="0" baseline="-25000" i="1" lang="en-US" sz="1800" u="none" cap="none" strike="noStrike">
                  <a:solidFill>
                    <a:srgbClr val="000000"/>
                  </a:solidFill>
                  <a:latin typeface="Arial"/>
                  <a:ea typeface="Arial"/>
                  <a:cs typeface="Arial"/>
                  <a:sym typeface="Arial"/>
                </a:rPr>
                <a:t>w</a:t>
              </a:r>
              <a:r>
                <a:rPr b="0" i="1" lang="en-US" sz="1800" u="none" cap="none" strike="noStrike">
                  <a:solidFill>
                    <a:srgbClr val="000000"/>
                  </a:solidFill>
                  <a:latin typeface="Arial"/>
                  <a:ea typeface="Arial"/>
                  <a:cs typeface="Arial"/>
                  <a:sym typeface="Arial"/>
                </a:rPr>
                <a:t>(z) </a:t>
              </a:r>
              <a:r>
                <a:rPr b="0" i="0" lang="en-US" sz="1800" u="none" cap="none" strike="noStrike">
                  <a:solidFill>
                    <a:srgbClr val="000000"/>
                  </a:solidFill>
                  <a:latin typeface="Arial"/>
                  <a:ea typeface="Arial"/>
                  <a:cs typeface="Arial"/>
                  <a:sym typeface="Arial"/>
                </a:rPr>
                <a:t>}</a:t>
              </a:r>
              <a:endParaRPr/>
            </a:p>
          </p:txBody>
        </p:sp>
        <p:sp>
          <p:nvSpPr>
            <p:cNvPr id="5183" name="Google Shape;5183;p81"/>
            <p:cNvSpPr txBox="1"/>
            <p:nvPr/>
          </p:nvSpPr>
          <p:spPr>
            <a:xfrm>
              <a:off x="5954236" y="2228981"/>
              <a:ext cx="479661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Bellman-Ford equation says:</a:t>
              </a:r>
              <a:endParaRPr/>
            </a:p>
          </p:txBody>
        </p:sp>
      </p:grpSp>
      <p:sp>
        <p:nvSpPr>
          <p:cNvPr id="5184" name="Google Shape;5184;p81"/>
          <p:cNvSpPr/>
          <p:nvPr/>
        </p:nvSpPr>
        <p:spPr>
          <a:xfrm>
            <a:off x="1117949" y="3507287"/>
            <a:ext cx="460332" cy="613776"/>
          </a:xfrm>
          <a:prstGeom prst="ellipse">
            <a:avLst/>
          </a:prstGeom>
          <a:noFill/>
          <a:ln cap="flat" cmpd="sng" w="3492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185" name="Google Shape;5185;p81"/>
          <p:cNvGrpSpPr/>
          <p:nvPr/>
        </p:nvGrpSpPr>
        <p:grpSpPr>
          <a:xfrm>
            <a:off x="573066" y="2192055"/>
            <a:ext cx="1268260" cy="1127342"/>
            <a:chOff x="764088" y="2192055"/>
            <a:chExt cx="1691013" cy="1127342"/>
          </a:xfrm>
        </p:grpSpPr>
        <p:sp>
          <p:nvSpPr>
            <p:cNvPr id="5186" name="Google Shape;5186;p81"/>
            <p:cNvSpPr/>
            <p:nvPr/>
          </p:nvSpPr>
          <p:spPr>
            <a:xfrm>
              <a:off x="851770" y="2630466"/>
              <a:ext cx="1603331" cy="688931"/>
            </a:xfrm>
            <a:custGeom>
              <a:rect b="b" l="l" r="r" t="t"/>
              <a:pathLst>
                <a:path extrusionOk="0" h="688931" w="1603331">
                  <a:moveTo>
                    <a:pt x="1603331" y="626301"/>
                  </a:moveTo>
                  <a:lnTo>
                    <a:pt x="1453019" y="688931"/>
                  </a:lnTo>
                  <a:cubicBezTo>
                    <a:pt x="1028055" y="405848"/>
                    <a:pt x="858413" y="306834"/>
                    <a:pt x="0" y="0"/>
                  </a:cubicBezTo>
                  <a:lnTo>
                    <a:pt x="1240077" y="0"/>
                  </a:lnTo>
                  <a:cubicBezTo>
                    <a:pt x="1367100" y="327520"/>
                    <a:pt x="1416932" y="417534"/>
                    <a:pt x="1603331" y="626301"/>
                  </a:cubicBezTo>
                  <a:close/>
                </a:path>
              </a:pathLst>
            </a:custGeom>
            <a:gradFill>
              <a:gsLst>
                <a:gs pos="0">
                  <a:schemeClr val="lt1"/>
                </a:gs>
                <a:gs pos="98000">
                  <a:srgbClr val="D8D8D8"/>
                </a:gs>
                <a:gs pos="100000">
                  <a:srgbClr val="D8D8D8"/>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187" name="Google Shape;5187;p81"/>
            <p:cNvGrpSpPr/>
            <p:nvPr/>
          </p:nvGrpSpPr>
          <p:grpSpPr>
            <a:xfrm>
              <a:off x="764088" y="2192055"/>
              <a:ext cx="1532898" cy="438411"/>
              <a:chOff x="764088" y="2192055"/>
              <a:chExt cx="1532898" cy="438411"/>
            </a:xfrm>
          </p:grpSpPr>
          <p:sp>
            <p:nvSpPr>
              <p:cNvPr id="5188" name="Google Shape;5188;p81"/>
              <p:cNvSpPr/>
              <p:nvPr/>
            </p:nvSpPr>
            <p:spPr>
              <a:xfrm>
                <a:off x="851770" y="2242159"/>
                <a:ext cx="1240077" cy="388307"/>
              </a:xfrm>
              <a:prstGeom prst="rect">
                <a:avLst/>
              </a:prstGeom>
              <a:solidFill>
                <a:schemeClr val="lt1"/>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189" name="Google Shape;5189;p81"/>
              <p:cNvSpPr txBox="1"/>
              <p:nvPr/>
            </p:nvSpPr>
            <p:spPr>
              <a:xfrm>
                <a:off x="764088" y="2192055"/>
                <a:ext cx="1532898" cy="369332"/>
              </a:xfrm>
              <a:prstGeom prst="rect">
                <a:avLst/>
              </a:prstGeom>
              <a:noFill/>
              <a:ln>
                <a:noFill/>
              </a:ln>
            </p:spPr>
            <p:txBody>
              <a:bodyPr anchorCtr="0" anchor="t" bIns="45700" lIns="91425" spcFirstLastPara="1" rIns="91425" wrap="square" tIns="45700">
                <a:spAutoFit/>
              </a:bodyPr>
              <a:lstStyle/>
              <a:p>
                <a:pPr indent="0" lvl="0" marL="123825" marR="0" rtl="0" algn="l">
                  <a:spcBef>
                    <a:spcPts val="0"/>
                  </a:spcBef>
                  <a:spcAft>
                    <a:spcPts val="0"/>
                  </a:spcAft>
                  <a:buNone/>
                </a:pPr>
                <a:r>
                  <a:rPr i="1" lang="en-US" sz="1800">
                    <a:solidFill>
                      <a:srgbClr val="000000"/>
                    </a:solidFill>
                    <a:latin typeface="Times New Roman"/>
                    <a:ea typeface="Times New Roman"/>
                    <a:cs typeface="Times New Roman"/>
                    <a:sym typeface="Times New Roman"/>
                  </a:rPr>
                  <a:t>D</a:t>
                </a:r>
                <a:r>
                  <a:rPr baseline="-25000" i="1" lang="en-US" sz="1800">
                    <a:solidFill>
                      <a:srgbClr val="000000"/>
                    </a:solidFill>
                    <a:latin typeface="Times New Roman"/>
                    <a:ea typeface="Times New Roman"/>
                    <a:cs typeface="Times New Roman"/>
                    <a:sym typeface="Times New Roman"/>
                  </a:rPr>
                  <a:t>v</a:t>
                </a:r>
                <a:r>
                  <a:rPr i="1" lang="en-US" sz="1800">
                    <a:solidFill>
                      <a:srgbClr val="000000"/>
                    </a:solidFill>
                    <a:latin typeface="Times New Roman"/>
                    <a:ea typeface="Times New Roman"/>
                    <a:cs typeface="Times New Roman"/>
                    <a:sym typeface="Times New Roman"/>
                  </a:rPr>
                  <a:t>(z) </a:t>
                </a:r>
                <a:r>
                  <a:rPr lang="en-US" sz="1800">
                    <a:solidFill>
                      <a:srgbClr val="000000"/>
                    </a:solidFill>
                    <a:latin typeface="Times New Roman"/>
                    <a:ea typeface="Times New Roman"/>
                    <a:cs typeface="Times New Roman"/>
                    <a:sym typeface="Times New Roman"/>
                  </a:rPr>
                  <a:t>= 5</a:t>
                </a:r>
                <a:endParaRPr sz="1800">
                  <a:solidFill>
                    <a:srgbClr val="000000"/>
                  </a:solidFill>
                  <a:latin typeface="Times New Roman"/>
                  <a:ea typeface="Times New Roman"/>
                  <a:cs typeface="Times New Roman"/>
                  <a:sym typeface="Times New Roman"/>
                </a:endParaRPr>
              </a:p>
            </p:txBody>
          </p:sp>
        </p:grpSp>
      </p:grpSp>
      <p:grpSp>
        <p:nvGrpSpPr>
          <p:cNvPr id="5190" name="Google Shape;5190;p81"/>
          <p:cNvGrpSpPr/>
          <p:nvPr/>
        </p:nvGrpSpPr>
        <p:grpSpPr>
          <a:xfrm>
            <a:off x="1736275" y="3160219"/>
            <a:ext cx="376238" cy="338138"/>
            <a:chOff x="836555" y="3112717"/>
            <a:chExt cx="501650" cy="338138"/>
          </a:xfrm>
        </p:grpSpPr>
        <p:grpSp>
          <p:nvGrpSpPr>
            <p:cNvPr id="5191" name="Google Shape;5191;p81"/>
            <p:cNvGrpSpPr/>
            <p:nvPr/>
          </p:nvGrpSpPr>
          <p:grpSpPr>
            <a:xfrm>
              <a:off x="836555" y="3205962"/>
              <a:ext cx="501650" cy="233363"/>
              <a:chOff x="2303158" y="3229713"/>
              <a:chExt cx="501650" cy="233363"/>
            </a:xfrm>
          </p:grpSpPr>
          <p:sp>
            <p:nvSpPr>
              <p:cNvPr id="5192" name="Google Shape;5192;p81"/>
              <p:cNvSpPr/>
              <p:nvPr/>
            </p:nvSpPr>
            <p:spPr>
              <a:xfrm>
                <a:off x="2307920" y="3334488"/>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5193" name="Google Shape;5193;p81"/>
              <p:cNvCxnSpPr/>
              <p:nvPr/>
            </p:nvCxnSpPr>
            <p:spPr>
              <a:xfrm>
                <a:off x="2307920" y="3323376"/>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194" name="Google Shape;5194;p81"/>
              <p:cNvCxnSpPr/>
              <p:nvPr/>
            </p:nvCxnSpPr>
            <p:spPr>
              <a:xfrm>
                <a:off x="2804808" y="3323376"/>
                <a:ext cx="0" cy="79375"/>
              </a:xfrm>
              <a:prstGeom prst="straightConnector1">
                <a:avLst/>
              </a:prstGeom>
              <a:noFill/>
              <a:ln cap="flat" cmpd="sng" w="12700">
                <a:solidFill>
                  <a:srgbClr val="000000"/>
                </a:solidFill>
                <a:prstDash val="solid"/>
                <a:round/>
                <a:headEnd len="med" w="med" type="none"/>
                <a:tailEnd len="med" w="med" type="none"/>
              </a:ln>
            </p:spPr>
          </p:cxnSp>
          <p:sp>
            <p:nvSpPr>
              <p:cNvPr id="5195" name="Google Shape;5195;p81"/>
              <p:cNvSpPr/>
              <p:nvPr/>
            </p:nvSpPr>
            <p:spPr>
              <a:xfrm>
                <a:off x="2307920" y="3323376"/>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5196" name="Google Shape;5196;p81"/>
              <p:cNvSpPr/>
              <p:nvPr/>
            </p:nvSpPr>
            <p:spPr>
              <a:xfrm>
                <a:off x="2303158" y="3229713"/>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grpSp>
        <p:grpSp>
          <p:nvGrpSpPr>
            <p:cNvPr id="5197" name="Google Shape;5197;p81"/>
            <p:cNvGrpSpPr/>
            <p:nvPr/>
          </p:nvGrpSpPr>
          <p:grpSpPr>
            <a:xfrm>
              <a:off x="895067" y="3112717"/>
              <a:ext cx="383075" cy="338138"/>
              <a:chOff x="2936" y="2425"/>
              <a:chExt cx="245" cy="213"/>
            </a:xfrm>
          </p:grpSpPr>
          <p:sp>
            <p:nvSpPr>
              <p:cNvPr id="5198" name="Google Shape;5198;p81"/>
              <p:cNvSpPr/>
              <p:nvPr/>
            </p:nvSpPr>
            <p:spPr>
              <a:xfrm>
                <a:off x="2982" y="2490"/>
                <a:ext cx="142"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199" name="Google Shape;5199;p81"/>
              <p:cNvSpPr txBox="1"/>
              <p:nvPr/>
            </p:nvSpPr>
            <p:spPr>
              <a:xfrm>
                <a:off x="2936" y="2425"/>
                <a:ext cx="245"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grpSp>
        <p:nvGrpSpPr>
          <p:cNvPr id="5200" name="Google Shape;5200;p81"/>
          <p:cNvGrpSpPr/>
          <p:nvPr/>
        </p:nvGrpSpPr>
        <p:grpSpPr>
          <a:xfrm>
            <a:off x="2788262" y="2156538"/>
            <a:ext cx="1371051" cy="1131193"/>
            <a:chOff x="3717682" y="2156537"/>
            <a:chExt cx="1828067" cy="1131193"/>
          </a:xfrm>
        </p:grpSpPr>
        <p:sp>
          <p:nvSpPr>
            <p:cNvPr id="5201" name="Google Shape;5201;p81"/>
            <p:cNvSpPr/>
            <p:nvPr/>
          </p:nvSpPr>
          <p:spPr>
            <a:xfrm flipH="1">
              <a:off x="3717682" y="2598799"/>
              <a:ext cx="1603331" cy="688931"/>
            </a:xfrm>
            <a:custGeom>
              <a:rect b="b" l="l" r="r" t="t"/>
              <a:pathLst>
                <a:path extrusionOk="0" h="688931" w="1603331">
                  <a:moveTo>
                    <a:pt x="1603331" y="626301"/>
                  </a:moveTo>
                  <a:lnTo>
                    <a:pt x="1453019" y="688931"/>
                  </a:lnTo>
                  <a:cubicBezTo>
                    <a:pt x="1028055" y="405848"/>
                    <a:pt x="858413" y="306834"/>
                    <a:pt x="0" y="0"/>
                  </a:cubicBezTo>
                  <a:lnTo>
                    <a:pt x="1240077" y="0"/>
                  </a:lnTo>
                  <a:cubicBezTo>
                    <a:pt x="1367100" y="327520"/>
                    <a:pt x="1416932" y="417534"/>
                    <a:pt x="1603331" y="626301"/>
                  </a:cubicBezTo>
                  <a:close/>
                </a:path>
              </a:pathLst>
            </a:custGeom>
            <a:gradFill>
              <a:gsLst>
                <a:gs pos="0">
                  <a:schemeClr val="lt1"/>
                </a:gs>
                <a:gs pos="98000">
                  <a:srgbClr val="D8D8D8"/>
                </a:gs>
                <a:gs pos="100000">
                  <a:srgbClr val="D8D8D8"/>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202" name="Google Shape;5202;p81"/>
            <p:cNvGrpSpPr/>
            <p:nvPr/>
          </p:nvGrpSpPr>
          <p:grpSpPr>
            <a:xfrm>
              <a:off x="3933770" y="2156537"/>
              <a:ext cx="1611979" cy="445651"/>
              <a:chOff x="5257869" y="2364355"/>
              <a:chExt cx="1611979" cy="445651"/>
            </a:xfrm>
          </p:grpSpPr>
          <p:sp>
            <p:nvSpPr>
              <p:cNvPr id="5203" name="Google Shape;5203;p81"/>
              <p:cNvSpPr/>
              <p:nvPr/>
            </p:nvSpPr>
            <p:spPr>
              <a:xfrm>
                <a:off x="5402893" y="2421699"/>
                <a:ext cx="1240077" cy="388307"/>
              </a:xfrm>
              <a:prstGeom prst="rect">
                <a:avLst/>
              </a:prstGeom>
              <a:solidFill>
                <a:schemeClr val="lt1"/>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204" name="Google Shape;5204;p81"/>
              <p:cNvSpPr txBox="1"/>
              <p:nvPr/>
            </p:nvSpPr>
            <p:spPr>
              <a:xfrm>
                <a:off x="5257869" y="2364355"/>
                <a:ext cx="1611979" cy="369332"/>
              </a:xfrm>
              <a:prstGeom prst="rect">
                <a:avLst/>
              </a:prstGeom>
              <a:noFill/>
              <a:ln>
                <a:noFill/>
              </a:ln>
            </p:spPr>
            <p:txBody>
              <a:bodyPr anchorCtr="0" anchor="t" bIns="45700" lIns="91425" spcFirstLastPara="1" rIns="91425" wrap="square" tIns="45700">
                <a:spAutoFit/>
              </a:bodyPr>
              <a:lstStyle/>
              <a:p>
                <a:pPr indent="0" lvl="0" marL="123825" marR="0" rtl="0" algn="l">
                  <a:spcBef>
                    <a:spcPts val="0"/>
                  </a:spcBef>
                  <a:spcAft>
                    <a:spcPts val="0"/>
                  </a:spcAft>
                  <a:buNone/>
                </a:pPr>
                <a:r>
                  <a:rPr i="1" lang="en-US" sz="1800">
                    <a:solidFill>
                      <a:srgbClr val="000000"/>
                    </a:solidFill>
                    <a:latin typeface="Times New Roman"/>
                    <a:ea typeface="Times New Roman"/>
                    <a:cs typeface="Times New Roman"/>
                    <a:sym typeface="Times New Roman"/>
                  </a:rPr>
                  <a:t>D</a:t>
                </a:r>
                <a:r>
                  <a:rPr baseline="-25000" i="1" lang="en-US" sz="1800">
                    <a:solidFill>
                      <a:srgbClr val="000000"/>
                    </a:solidFill>
                    <a:latin typeface="Times New Roman"/>
                    <a:ea typeface="Times New Roman"/>
                    <a:cs typeface="Times New Roman"/>
                    <a:sym typeface="Times New Roman"/>
                  </a:rPr>
                  <a:t>w</a:t>
                </a:r>
                <a:r>
                  <a:rPr i="1" lang="en-US" sz="1800">
                    <a:solidFill>
                      <a:srgbClr val="000000"/>
                    </a:solidFill>
                    <a:latin typeface="Times New Roman"/>
                    <a:ea typeface="Times New Roman"/>
                    <a:cs typeface="Times New Roman"/>
                    <a:sym typeface="Times New Roman"/>
                  </a:rPr>
                  <a:t>(z) = </a:t>
                </a:r>
                <a:r>
                  <a:rPr lang="en-US" sz="1800">
                    <a:solidFill>
                      <a:srgbClr val="000000"/>
                    </a:solidFill>
                    <a:latin typeface="Times New Roman"/>
                    <a:ea typeface="Times New Roman"/>
                    <a:cs typeface="Times New Roman"/>
                    <a:sym typeface="Times New Roman"/>
                  </a:rPr>
                  <a:t>3</a:t>
                </a:r>
                <a:endParaRPr/>
              </a:p>
            </p:txBody>
          </p:sp>
        </p:grpSp>
      </p:grpSp>
      <p:grpSp>
        <p:nvGrpSpPr>
          <p:cNvPr id="5205" name="Google Shape;5205;p81"/>
          <p:cNvGrpSpPr/>
          <p:nvPr/>
        </p:nvGrpSpPr>
        <p:grpSpPr>
          <a:xfrm>
            <a:off x="2544137" y="3123357"/>
            <a:ext cx="375047" cy="338138"/>
            <a:chOff x="3392183" y="3123356"/>
            <a:chExt cx="500062" cy="338138"/>
          </a:xfrm>
        </p:grpSpPr>
        <p:sp>
          <p:nvSpPr>
            <p:cNvPr id="5206" name="Google Shape;5206;p81"/>
            <p:cNvSpPr/>
            <p:nvPr/>
          </p:nvSpPr>
          <p:spPr>
            <a:xfrm>
              <a:off x="3392183" y="3328138"/>
              <a:ext cx="495300"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5207" name="Google Shape;5207;p81"/>
            <p:cNvCxnSpPr/>
            <p:nvPr/>
          </p:nvCxnSpPr>
          <p:spPr>
            <a:xfrm>
              <a:off x="3392183" y="3317026"/>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208" name="Google Shape;5208;p81"/>
            <p:cNvCxnSpPr/>
            <p:nvPr/>
          </p:nvCxnSpPr>
          <p:spPr>
            <a:xfrm>
              <a:off x="3887483" y="3317026"/>
              <a:ext cx="0" cy="79375"/>
            </a:xfrm>
            <a:prstGeom prst="straightConnector1">
              <a:avLst/>
            </a:prstGeom>
            <a:noFill/>
            <a:ln cap="flat" cmpd="sng" w="12700">
              <a:solidFill>
                <a:srgbClr val="000000"/>
              </a:solidFill>
              <a:prstDash val="solid"/>
              <a:round/>
              <a:headEnd len="med" w="med" type="none"/>
              <a:tailEnd len="med" w="med" type="none"/>
            </a:ln>
          </p:spPr>
        </p:cxnSp>
        <p:sp>
          <p:nvSpPr>
            <p:cNvPr id="5209" name="Google Shape;5209;p81"/>
            <p:cNvSpPr/>
            <p:nvPr/>
          </p:nvSpPr>
          <p:spPr>
            <a:xfrm>
              <a:off x="3392183" y="3317026"/>
              <a:ext cx="490538"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5210" name="Google Shape;5210;p81"/>
            <p:cNvSpPr/>
            <p:nvPr/>
          </p:nvSpPr>
          <p:spPr>
            <a:xfrm>
              <a:off x="3396945" y="3228126"/>
              <a:ext cx="495300"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grpSp>
          <p:nvGrpSpPr>
            <p:cNvPr id="5211" name="Google Shape;5211;p81"/>
            <p:cNvGrpSpPr/>
            <p:nvPr/>
          </p:nvGrpSpPr>
          <p:grpSpPr>
            <a:xfrm>
              <a:off x="3429179" y="3123356"/>
              <a:ext cx="443527" cy="338138"/>
              <a:chOff x="2917" y="2413"/>
              <a:chExt cx="283" cy="213"/>
            </a:xfrm>
          </p:grpSpPr>
          <p:sp>
            <p:nvSpPr>
              <p:cNvPr id="5212" name="Google Shape;5212;p81"/>
              <p:cNvSpPr/>
              <p:nvPr/>
            </p:nvSpPr>
            <p:spPr>
              <a:xfrm>
                <a:off x="2982" y="2490"/>
                <a:ext cx="146"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213" name="Google Shape;5213;p81"/>
              <p:cNvSpPr txBox="1"/>
              <p:nvPr/>
            </p:nvSpPr>
            <p:spPr>
              <a:xfrm>
                <a:off x="2917" y="2413"/>
                <a:ext cx="283" cy="2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grpSp>
        <p:nvGrpSpPr>
          <p:cNvPr id="5214" name="Google Shape;5214;p81"/>
          <p:cNvGrpSpPr/>
          <p:nvPr/>
        </p:nvGrpSpPr>
        <p:grpSpPr>
          <a:xfrm>
            <a:off x="636351" y="4372180"/>
            <a:ext cx="1268805" cy="1073253"/>
            <a:chOff x="848468" y="4372180"/>
            <a:chExt cx="1691740" cy="1073253"/>
          </a:xfrm>
        </p:grpSpPr>
        <p:sp>
          <p:nvSpPr>
            <p:cNvPr id="5215" name="Google Shape;5215;p81"/>
            <p:cNvSpPr/>
            <p:nvPr/>
          </p:nvSpPr>
          <p:spPr>
            <a:xfrm flipH="1" rot="10800000">
              <a:off x="936877" y="4372180"/>
              <a:ext cx="1603331" cy="688931"/>
            </a:xfrm>
            <a:custGeom>
              <a:rect b="b" l="l" r="r" t="t"/>
              <a:pathLst>
                <a:path extrusionOk="0" h="688931" w="1603331">
                  <a:moveTo>
                    <a:pt x="1603331" y="626301"/>
                  </a:moveTo>
                  <a:lnTo>
                    <a:pt x="1453019" y="688931"/>
                  </a:lnTo>
                  <a:cubicBezTo>
                    <a:pt x="1028055" y="405848"/>
                    <a:pt x="858413" y="306834"/>
                    <a:pt x="0" y="0"/>
                  </a:cubicBezTo>
                  <a:lnTo>
                    <a:pt x="1240077" y="0"/>
                  </a:lnTo>
                  <a:cubicBezTo>
                    <a:pt x="1367100" y="327520"/>
                    <a:pt x="1416932" y="417534"/>
                    <a:pt x="1603331" y="626301"/>
                  </a:cubicBezTo>
                  <a:close/>
                </a:path>
              </a:pathLst>
            </a:custGeom>
            <a:gradFill>
              <a:gsLst>
                <a:gs pos="0">
                  <a:schemeClr val="lt1"/>
                </a:gs>
                <a:gs pos="98000">
                  <a:srgbClr val="D8D8D8"/>
                </a:gs>
                <a:gs pos="100000">
                  <a:srgbClr val="D8D8D8"/>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216" name="Google Shape;5216;p81"/>
            <p:cNvGrpSpPr/>
            <p:nvPr/>
          </p:nvGrpSpPr>
          <p:grpSpPr>
            <a:xfrm>
              <a:off x="848468" y="5017459"/>
              <a:ext cx="1532899" cy="427974"/>
              <a:chOff x="296266" y="4536509"/>
              <a:chExt cx="1532899" cy="427974"/>
            </a:xfrm>
          </p:grpSpPr>
          <p:sp>
            <p:nvSpPr>
              <p:cNvPr id="5217" name="Google Shape;5217;p81"/>
              <p:cNvSpPr/>
              <p:nvPr/>
            </p:nvSpPr>
            <p:spPr>
              <a:xfrm>
                <a:off x="398223" y="4576176"/>
                <a:ext cx="1240077" cy="388307"/>
              </a:xfrm>
              <a:prstGeom prst="rect">
                <a:avLst/>
              </a:prstGeom>
              <a:solidFill>
                <a:schemeClr val="lt1"/>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218" name="Google Shape;5218;p81"/>
              <p:cNvSpPr txBox="1"/>
              <p:nvPr/>
            </p:nvSpPr>
            <p:spPr>
              <a:xfrm>
                <a:off x="296266" y="4536509"/>
                <a:ext cx="1532899" cy="369332"/>
              </a:xfrm>
              <a:prstGeom prst="rect">
                <a:avLst/>
              </a:prstGeom>
              <a:noFill/>
              <a:ln>
                <a:noFill/>
              </a:ln>
            </p:spPr>
            <p:txBody>
              <a:bodyPr anchorCtr="0" anchor="t" bIns="45700" lIns="91425" spcFirstLastPara="1" rIns="91425" wrap="square" tIns="45700">
                <a:spAutoFit/>
              </a:bodyPr>
              <a:lstStyle/>
              <a:p>
                <a:pPr indent="0" lvl="0" marL="123825" marR="0" rtl="0" algn="l">
                  <a:spcBef>
                    <a:spcPts val="0"/>
                  </a:spcBef>
                  <a:spcAft>
                    <a:spcPts val="0"/>
                  </a:spcAft>
                  <a:buNone/>
                </a:pPr>
                <a:r>
                  <a:rPr i="1" lang="en-US" sz="1800">
                    <a:solidFill>
                      <a:srgbClr val="000000"/>
                    </a:solidFill>
                    <a:latin typeface="Times New Roman"/>
                    <a:ea typeface="Times New Roman"/>
                    <a:cs typeface="Times New Roman"/>
                    <a:sym typeface="Times New Roman"/>
                  </a:rPr>
                  <a:t>D</a:t>
                </a:r>
                <a:r>
                  <a:rPr baseline="-25000" i="1" lang="en-US" sz="1800">
                    <a:solidFill>
                      <a:srgbClr val="000000"/>
                    </a:solidFill>
                    <a:latin typeface="Times New Roman"/>
                    <a:ea typeface="Times New Roman"/>
                    <a:cs typeface="Times New Roman"/>
                    <a:sym typeface="Times New Roman"/>
                  </a:rPr>
                  <a:t>x</a:t>
                </a:r>
                <a:r>
                  <a:rPr i="1" lang="en-US" sz="1800">
                    <a:solidFill>
                      <a:srgbClr val="000000"/>
                    </a:solidFill>
                    <a:latin typeface="Times New Roman"/>
                    <a:ea typeface="Times New Roman"/>
                    <a:cs typeface="Times New Roman"/>
                    <a:sym typeface="Times New Roman"/>
                  </a:rPr>
                  <a:t>(z)</a:t>
                </a:r>
                <a:r>
                  <a:rPr lang="en-US" sz="1800">
                    <a:solidFill>
                      <a:srgbClr val="000000"/>
                    </a:solidFill>
                    <a:latin typeface="Times New Roman"/>
                    <a:ea typeface="Times New Roman"/>
                    <a:cs typeface="Times New Roman"/>
                    <a:sym typeface="Times New Roman"/>
                  </a:rPr>
                  <a:t> = 3</a:t>
                </a:r>
                <a:endParaRPr sz="1800">
                  <a:solidFill>
                    <a:srgbClr val="000000"/>
                  </a:solidFill>
                  <a:latin typeface="Times New Roman"/>
                  <a:ea typeface="Times New Roman"/>
                  <a:cs typeface="Times New Roman"/>
                  <a:sym typeface="Times New Roman"/>
                </a:endParaRPr>
              </a:p>
            </p:txBody>
          </p:sp>
        </p:grpSp>
      </p:grpSp>
      <p:grpSp>
        <p:nvGrpSpPr>
          <p:cNvPr id="5219" name="Google Shape;5219;p81"/>
          <p:cNvGrpSpPr/>
          <p:nvPr/>
        </p:nvGrpSpPr>
        <p:grpSpPr>
          <a:xfrm>
            <a:off x="1732131" y="4185393"/>
            <a:ext cx="376238" cy="373058"/>
            <a:chOff x="2309508" y="4185393"/>
            <a:chExt cx="501650" cy="373058"/>
          </a:xfrm>
        </p:grpSpPr>
        <p:sp>
          <p:nvSpPr>
            <p:cNvPr id="5220" name="Google Shape;5220;p81"/>
            <p:cNvSpPr/>
            <p:nvPr/>
          </p:nvSpPr>
          <p:spPr>
            <a:xfrm>
              <a:off x="2314270" y="4429863"/>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cxnSp>
          <p:nvCxnSpPr>
            <p:cNvPr id="5221" name="Google Shape;5221;p81"/>
            <p:cNvCxnSpPr/>
            <p:nvPr/>
          </p:nvCxnSpPr>
          <p:spPr>
            <a:xfrm>
              <a:off x="2314270" y="4418751"/>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222" name="Google Shape;5222;p81"/>
            <p:cNvCxnSpPr/>
            <p:nvPr/>
          </p:nvCxnSpPr>
          <p:spPr>
            <a:xfrm>
              <a:off x="2811158" y="4418751"/>
              <a:ext cx="0" cy="79375"/>
            </a:xfrm>
            <a:prstGeom prst="straightConnector1">
              <a:avLst/>
            </a:prstGeom>
            <a:noFill/>
            <a:ln cap="flat" cmpd="sng" w="12700">
              <a:solidFill>
                <a:srgbClr val="000000"/>
              </a:solidFill>
              <a:prstDash val="solid"/>
              <a:round/>
              <a:headEnd len="med" w="med" type="none"/>
              <a:tailEnd len="med" w="med" type="none"/>
            </a:ln>
          </p:spPr>
        </p:cxnSp>
        <p:sp>
          <p:nvSpPr>
            <p:cNvPr id="5223" name="Google Shape;5223;p81"/>
            <p:cNvSpPr/>
            <p:nvPr/>
          </p:nvSpPr>
          <p:spPr>
            <a:xfrm>
              <a:off x="2314270" y="4418751"/>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Arial"/>
                <a:ea typeface="Arial"/>
                <a:cs typeface="Arial"/>
                <a:sym typeface="Arial"/>
              </a:endParaRPr>
            </a:p>
          </p:txBody>
        </p:sp>
        <p:sp>
          <p:nvSpPr>
            <p:cNvPr id="5224" name="Google Shape;5224;p81"/>
            <p:cNvSpPr/>
            <p:nvPr/>
          </p:nvSpPr>
          <p:spPr>
            <a:xfrm>
              <a:off x="2309508" y="4325088"/>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grpSp>
          <p:nvGrpSpPr>
            <p:cNvPr id="5225" name="Google Shape;5225;p81"/>
            <p:cNvGrpSpPr/>
            <p:nvPr/>
          </p:nvGrpSpPr>
          <p:grpSpPr>
            <a:xfrm>
              <a:off x="2377921" y="4185393"/>
              <a:ext cx="399752" cy="369888"/>
              <a:chOff x="2931" y="2395"/>
              <a:chExt cx="253" cy="233"/>
            </a:xfrm>
          </p:grpSpPr>
          <p:sp>
            <p:nvSpPr>
              <p:cNvPr id="5226" name="Google Shape;5226;p81"/>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227" name="Google Shape;5227;p81"/>
              <p:cNvSpPr txBox="1"/>
              <p:nvPr/>
            </p:nvSpPr>
            <p:spPr>
              <a:xfrm>
                <a:off x="2931" y="2395"/>
                <a:ext cx="253"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grpSp>
      </p:grpSp>
      <p:sp>
        <p:nvSpPr>
          <p:cNvPr id="5228" name="Google Shape;5228;p81"/>
          <p:cNvSpPr txBox="1"/>
          <p:nvPr/>
        </p:nvSpPr>
        <p:spPr>
          <a:xfrm>
            <a:off x="5584733" y="3940801"/>
            <a:ext cx="1941557"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min {2 + 5,</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1 + 3,</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5 + 3}  = 4</a:t>
            </a:r>
            <a:endParaRPr/>
          </a:p>
        </p:txBody>
      </p:sp>
      <p:grpSp>
        <p:nvGrpSpPr>
          <p:cNvPr id="5229" name="Google Shape;5229;p81"/>
          <p:cNvGrpSpPr/>
          <p:nvPr/>
        </p:nvGrpSpPr>
        <p:grpSpPr>
          <a:xfrm>
            <a:off x="4703199" y="2745288"/>
            <a:ext cx="3582768" cy="3678009"/>
            <a:chOff x="6270932" y="2745287"/>
            <a:chExt cx="4777024" cy="3678009"/>
          </a:xfrm>
        </p:grpSpPr>
        <p:sp>
          <p:nvSpPr>
            <p:cNvPr id="5230" name="Google Shape;5230;p81"/>
            <p:cNvSpPr txBox="1"/>
            <p:nvPr/>
          </p:nvSpPr>
          <p:spPr>
            <a:xfrm>
              <a:off x="6270932" y="5284523"/>
              <a:ext cx="4777024" cy="1138773"/>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None/>
              </a:pPr>
              <a:r>
                <a:rPr i="1" lang="en-US" sz="2000">
                  <a:solidFill>
                    <a:srgbClr val="000000"/>
                  </a:solidFill>
                  <a:latin typeface="Arial"/>
                  <a:ea typeface="Arial"/>
                  <a:cs typeface="Arial"/>
                  <a:sym typeface="Arial"/>
                </a:rPr>
                <a:t>node achieving minimum (x) is next hop on estimated least-cost path to destination (z)</a:t>
              </a:r>
              <a:endParaRPr/>
            </a:p>
          </p:txBody>
        </p:sp>
        <p:grpSp>
          <p:nvGrpSpPr>
            <p:cNvPr id="5231" name="Google Shape;5231;p81"/>
            <p:cNvGrpSpPr/>
            <p:nvPr/>
          </p:nvGrpSpPr>
          <p:grpSpPr>
            <a:xfrm>
              <a:off x="6465518" y="2745287"/>
              <a:ext cx="3711880" cy="2266273"/>
              <a:chOff x="6465518" y="2745287"/>
              <a:chExt cx="3711880" cy="2266273"/>
            </a:xfrm>
          </p:grpSpPr>
          <p:sp>
            <p:nvSpPr>
              <p:cNvPr id="5232" name="Google Shape;5232;p81"/>
              <p:cNvSpPr/>
              <p:nvPr/>
            </p:nvSpPr>
            <p:spPr>
              <a:xfrm>
                <a:off x="6465518" y="2745287"/>
                <a:ext cx="874734" cy="613776"/>
              </a:xfrm>
              <a:prstGeom prst="ellipse">
                <a:avLst/>
              </a:prstGeom>
              <a:noFill/>
              <a:ln cap="flat" cmpd="sng" w="3492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233" name="Google Shape;5233;p81"/>
              <p:cNvSpPr/>
              <p:nvPr/>
            </p:nvSpPr>
            <p:spPr>
              <a:xfrm>
                <a:off x="9302663" y="4397784"/>
                <a:ext cx="874735" cy="613776"/>
              </a:xfrm>
              <a:prstGeom prst="ellipse">
                <a:avLst/>
              </a:prstGeom>
              <a:noFill/>
              <a:ln cap="flat" cmpd="sng" w="3492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234" name="Google Shape;5234;p81"/>
              <p:cNvSpPr/>
              <p:nvPr/>
            </p:nvSpPr>
            <p:spPr>
              <a:xfrm>
                <a:off x="8098077" y="3062405"/>
                <a:ext cx="1722329" cy="482254"/>
              </a:xfrm>
              <a:prstGeom prst="ellipse">
                <a:avLst/>
              </a:prstGeom>
              <a:noFill/>
              <a:ln cap="flat" cmpd="sng" w="3492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184"/>
                                        </p:tgtEl>
                                        <p:attrNameLst>
                                          <p:attrName>style.visibility</p:attrName>
                                        </p:attrNameLst>
                                      </p:cBhvr>
                                      <p:to>
                                        <p:strVal val="visible"/>
                                      </p:to>
                                    </p:set>
                                    <p:animEffect filter="fade" transition="in">
                                      <p:cBhvr>
                                        <p:cTn dur="500"/>
                                        <p:tgtEl>
                                          <p:spTgt spid="5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5"/>
                                        </p:tgtEl>
                                        <p:attrNameLst>
                                          <p:attrName>style.visibility</p:attrName>
                                        </p:attrNameLst>
                                      </p:cBhvr>
                                      <p:to>
                                        <p:strVal val="visible"/>
                                      </p:to>
                                    </p:set>
                                    <p:animEffect filter="fade" transition="in">
                                      <p:cBhvr>
                                        <p:cTn dur="500"/>
                                        <p:tgtEl>
                                          <p:spTgt spid="5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4"/>
                                        </p:tgtEl>
                                        <p:attrNameLst>
                                          <p:attrName>style.visibility</p:attrName>
                                        </p:attrNameLst>
                                      </p:cBhvr>
                                      <p:to>
                                        <p:strVal val="visible"/>
                                      </p:to>
                                    </p:set>
                                    <p:animEffect filter="fade" transition="in">
                                      <p:cBhvr>
                                        <p:cTn dur="500"/>
                                        <p:tgtEl>
                                          <p:spTgt spid="5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0"/>
                                        </p:tgtEl>
                                        <p:attrNameLst>
                                          <p:attrName>style.visibility</p:attrName>
                                        </p:attrNameLst>
                                      </p:cBhvr>
                                      <p:to>
                                        <p:strVal val="visible"/>
                                      </p:to>
                                    </p:set>
                                    <p:animEffect filter="fade" transition="in">
                                      <p:cBhvr>
                                        <p:cTn dur="500"/>
                                        <p:tgtEl>
                                          <p:spTgt spid="5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1"/>
                                        </p:tgtEl>
                                        <p:attrNameLst>
                                          <p:attrName>style.visibility</p:attrName>
                                        </p:attrNameLst>
                                      </p:cBhvr>
                                      <p:to>
                                        <p:strVal val="visible"/>
                                      </p:to>
                                    </p:set>
                                    <p:animEffect filter="fade" transition="in">
                                      <p:cBhvr>
                                        <p:cTn dur="500"/>
                                        <p:tgtEl>
                                          <p:spTgt spid="5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8"/>
                                        </p:tgtEl>
                                        <p:attrNameLst>
                                          <p:attrName>style.visibility</p:attrName>
                                        </p:attrNameLst>
                                      </p:cBhvr>
                                      <p:to>
                                        <p:strVal val="visible"/>
                                      </p:to>
                                    </p:set>
                                    <p:animEffect filter="fade" transition="in">
                                      <p:cBhvr>
                                        <p:cTn dur="500"/>
                                        <p:tgtEl>
                                          <p:spTgt spid="5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9"/>
                                        </p:tgtEl>
                                        <p:attrNameLst>
                                          <p:attrName>style.visibility</p:attrName>
                                        </p:attrNameLst>
                                      </p:cBhvr>
                                      <p:to>
                                        <p:strVal val="visible"/>
                                      </p:to>
                                    </p:set>
                                    <p:animEffect filter="fade" transition="in">
                                      <p:cBhvr>
                                        <p:cTn dur="500"/>
                                        <p:tgtEl>
                                          <p:spTgt spid="5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9" name="Shape 5239"/>
        <p:cNvGrpSpPr/>
        <p:nvPr/>
      </p:nvGrpSpPr>
      <p:grpSpPr>
        <a:xfrm>
          <a:off x="0" y="0"/>
          <a:ext cx="0" cy="0"/>
          <a:chOff x="0" y="0"/>
          <a:chExt cx="0" cy="0"/>
        </a:xfrm>
      </p:grpSpPr>
      <p:sp>
        <p:nvSpPr>
          <p:cNvPr id="5240" name="Google Shape;5240;p82"/>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Thuật toán Distance vector</a:t>
            </a:r>
            <a:endParaRPr/>
          </a:p>
        </p:txBody>
      </p:sp>
      <p:sp>
        <p:nvSpPr>
          <p:cNvPr id="5241" name="Google Shape;5241;p82"/>
          <p:cNvSpPr txBox="1"/>
          <p:nvPr>
            <p:ph idx="1" type="body"/>
          </p:nvPr>
        </p:nvSpPr>
        <p:spPr>
          <a:xfrm>
            <a:off x="533400" y="1600200"/>
            <a:ext cx="7772400" cy="2414588"/>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Font typeface="Noto Sans Symbols"/>
              <a:buNone/>
            </a:pPr>
            <a:r>
              <a:rPr lang="en-US" u="sng">
                <a:solidFill>
                  <a:srgbClr val="FF0000"/>
                </a:solidFill>
              </a:rPr>
              <a:t>Ý tưởng:</a:t>
            </a:r>
            <a:r>
              <a:rPr lang="en-US"/>
              <a:t> </a:t>
            </a:r>
            <a:endParaRPr/>
          </a:p>
          <a:p>
            <a:pPr indent="-273050" lvl="0" marL="273050" rtl="0" algn="l">
              <a:lnSpc>
                <a:spcPct val="90000"/>
              </a:lnSpc>
              <a:spcBef>
                <a:spcPts val="600"/>
              </a:spcBef>
              <a:spcAft>
                <a:spcPts val="0"/>
              </a:spcAft>
              <a:buSzPts val="1680"/>
              <a:buChar char="🞆"/>
            </a:pPr>
            <a:r>
              <a:rPr lang="en-US"/>
              <a:t>Mỗi nút định kỳ gửi tính toán distance vector của nó tới các hàng xóm</a:t>
            </a:r>
            <a:endParaRPr/>
          </a:p>
          <a:p>
            <a:pPr indent="-273050" lvl="0" marL="273050" rtl="0" algn="l">
              <a:lnSpc>
                <a:spcPct val="90000"/>
              </a:lnSpc>
              <a:spcBef>
                <a:spcPts val="600"/>
              </a:spcBef>
              <a:spcAft>
                <a:spcPts val="0"/>
              </a:spcAft>
              <a:buSzPts val="1680"/>
              <a:buChar char="🞆"/>
            </a:pPr>
            <a:r>
              <a:rPr lang="en-US"/>
              <a:t>Khi nút x nhận tính toán DV mới từ hàng xóm, nó cập nhật DV của nó sử dụng công thức B-F:</a:t>
            </a:r>
            <a:endParaRPr/>
          </a:p>
        </p:txBody>
      </p:sp>
      <p:sp>
        <p:nvSpPr>
          <p:cNvPr id="5242" name="Google Shape;5242;p8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243" name="Google Shape;5243;p82"/>
          <p:cNvSpPr/>
          <p:nvPr/>
        </p:nvSpPr>
        <p:spPr>
          <a:xfrm>
            <a:off x="757238" y="3794125"/>
            <a:ext cx="5908675"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i="1" lang="en-US" sz="2400">
                <a:solidFill>
                  <a:srgbClr val="FF0000"/>
                </a:solidFill>
                <a:latin typeface="Arimo"/>
                <a:ea typeface="Arimo"/>
                <a:cs typeface="Arimo"/>
                <a:sym typeface="Arimo"/>
              </a:rPr>
              <a:t>D</a:t>
            </a:r>
            <a:r>
              <a:rPr baseline="-25000" i="1" lang="en-US" sz="2400">
                <a:solidFill>
                  <a:srgbClr val="FF0000"/>
                </a:solidFill>
                <a:latin typeface="Arimo"/>
                <a:ea typeface="Arimo"/>
                <a:cs typeface="Arimo"/>
                <a:sym typeface="Arimo"/>
              </a:rPr>
              <a:t>x</a:t>
            </a:r>
            <a:r>
              <a:rPr i="1" lang="en-US" sz="2400">
                <a:solidFill>
                  <a:srgbClr val="FF0000"/>
                </a:solidFill>
                <a:latin typeface="Arimo"/>
                <a:ea typeface="Arimo"/>
                <a:cs typeface="Arimo"/>
                <a:sym typeface="Arimo"/>
              </a:rPr>
              <a:t>(y) ← min</a:t>
            </a:r>
            <a:r>
              <a:rPr baseline="-25000" i="1" lang="en-US" sz="2400">
                <a:solidFill>
                  <a:srgbClr val="FF0000"/>
                </a:solidFill>
                <a:latin typeface="Arimo"/>
                <a:ea typeface="Arimo"/>
                <a:cs typeface="Arimo"/>
                <a:sym typeface="Arimo"/>
              </a:rPr>
              <a:t>v</a:t>
            </a:r>
            <a:r>
              <a:rPr i="1" lang="en-US" sz="2400">
                <a:solidFill>
                  <a:srgbClr val="FF0000"/>
                </a:solidFill>
                <a:latin typeface="Arimo"/>
                <a:ea typeface="Arimo"/>
                <a:cs typeface="Arimo"/>
                <a:sym typeface="Arimo"/>
              </a:rPr>
              <a:t>{c(x,v) + D</a:t>
            </a:r>
            <a:r>
              <a:rPr baseline="-25000" i="1" lang="en-US" sz="2400">
                <a:solidFill>
                  <a:srgbClr val="FF0000"/>
                </a:solidFill>
                <a:latin typeface="Arimo"/>
                <a:ea typeface="Arimo"/>
                <a:cs typeface="Arimo"/>
                <a:sym typeface="Arimo"/>
              </a:rPr>
              <a:t>v</a:t>
            </a:r>
            <a:r>
              <a:rPr i="1" lang="en-US" sz="2400">
                <a:solidFill>
                  <a:srgbClr val="FF0000"/>
                </a:solidFill>
                <a:latin typeface="Arimo"/>
                <a:ea typeface="Arimo"/>
                <a:cs typeface="Arimo"/>
                <a:sym typeface="Arimo"/>
              </a:rPr>
              <a:t>(y)}    với mỗi y ∊ N</a:t>
            </a:r>
            <a:endParaRPr/>
          </a:p>
        </p:txBody>
      </p:sp>
      <p:sp>
        <p:nvSpPr>
          <p:cNvPr id="5244" name="Google Shape;5244;p82"/>
          <p:cNvSpPr/>
          <p:nvPr/>
        </p:nvSpPr>
        <p:spPr>
          <a:xfrm>
            <a:off x="385763" y="4640263"/>
            <a:ext cx="7772400" cy="15001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2"/>
              </a:buClr>
              <a:buSzPts val="2040"/>
              <a:buFont typeface="Noto Sans Symbols"/>
              <a:buChar char="❑"/>
            </a:pPr>
            <a:r>
              <a:rPr lang="en-US" sz="2400">
                <a:solidFill>
                  <a:schemeClr val="dk1"/>
                </a:solidFill>
                <a:latin typeface="Arimo"/>
                <a:ea typeface="Arimo"/>
                <a:cs typeface="Arimo"/>
                <a:sym typeface="Arimo"/>
              </a:rPr>
              <a:t>Ước lượng </a:t>
            </a:r>
            <a:r>
              <a:rPr i="1" lang="en-US" sz="2400">
                <a:solidFill>
                  <a:schemeClr val="dk1"/>
                </a:solidFill>
                <a:latin typeface="Arimo"/>
                <a:ea typeface="Arimo"/>
                <a:cs typeface="Arimo"/>
                <a:sym typeface="Arimo"/>
              </a:rPr>
              <a:t>D</a:t>
            </a:r>
            <a:r>
              <a:rPr baseline="-25000" i="1" lang="en-US" sz="2400">
                <a:solidFill>
                  <a:schemeClr val="dk1"/>
                </a:solidFill>
                <a:latin typeface="Arimo"/>
                <a:ea typeface="Arimo"/>
                <a:cs typeface="Arimo"/>
                <a:sym typeface="Arimo"/>
              </a:rPr>
              <a:t>x</a:t>
            </a:r>
            <a:r>
              <a:rPr i="1" lang="en-US" sz="2400">
                <a:solidFill>
                  <a:schemeClr val="dk1"/>
                </a:solidFill>
                <a:latin typeface="Arimo"/>
                <a:ea typeface="Arimo"/>
                <a:cs typeface="Arimo"/>
                <a:sym typeface="Arimo"/>
              </a:rPr>
              <a:t>(y) hội tụ tới chi phí thấp nhất thực tế của </a:t>
            </a:r>
            <a:r>
              <a:rPr lang="en-US" sz="2400">
                <a:solidFill>
                  <a:schemeClr val="dk1"/>
                </a:solidFill>
                <a:latin typeface="Arimo"/>
                <a:ea typeface="Arimo"/>
                <a:cs typeface="Arimo"/>
                <a:sym typeface="Arimo"/>
              </a:rPr>
              <a:t>d</a:t>
            </a:r>
            <a:r>
              <a:rPr baseline="-25000" lang="en-US" sz="2400">
                <a:solidFill>
                  <a:schemeClr val="dk1"/>
                </a:solidFill>
                <a:latin typeface="Arimo"/>
                <a:ea typeface="Arimo"/>
                <a:cs typeface="Arimo"/>
                <a:sym typeface="Arimo"/>
              </a:rPr>
              <a:t>x</a:t>
            </a:r>
            <a:r>
              <a:rPr lang="en-US" sz="2400">
                <a:solidFill>
                  <a:schemeClr val="dk1"/>
                </a:solidFill>
                <a:latin typeface="Arimo"/>
                <a:ea typeface="Arimo"/>
                <a:cs typeface="Arimo"/>
                <a:sym typeface="Arimo"/>
              </a:rPr>
              <a:t>(y)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9" name="Shape 5249"/>
        <p:cNvGrpSpPr/>
        <p:nvPr/>
      </p:nvGrpSpPr>
      <p:grpSpPr>
        <a:xfrm>
          <a:off x="0" y="0"/>
          <a:ext cx="0" cy="0"/>
          <a:chOff x="0" y="0"/>
          <a:chExt cx="0" cy="0"/>
        </a:xfrm>
      </p:grpSpPr>
      <p:sp>
        <p:nvSpPr>
          <p:cNvPr id="5250" name="Google Shape;5250;p83"/>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200"/>
              <a:t>Thuật toán Distance Vector</a:t>
            </a:r>
            <a:endParaRPr/>
          </a:p>
        </p:txBody>
      </p:sp>
      <p:sp>
        <p:nvSpPr>
          <p:cNvPr id="5251" name="Google Shape;5251;p8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252" name="Google Shape;5252;p83"/>
          <p:cNvSpPr txBox="1"/>
          <p:nvPr>
            <p:ph idx="1" type="body"/>
          </p:nvPr>
        </p:nvSpPr>
        <p:spPr>
          <a:xfrm>
            <a:off x="561975" y="1362075"/>
            <a:ext cx="3781425" cy="464820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Font typeface="Noto Sans Symbols"/>
              <a:buNone/>
            </a:pPr>
            <a:r>
              <a:rPr lang="en-US">
                <a:solidFill>
                  <a:srgbClr val="FF0000"/>
                </a:solidFill>
                <a:latin typeface="Arimo"/>
                <a:ea typeface="Arimo"/>
                <a:cs typeface="Arimo"/>
                <a:sym typeface="Arimo"/>
              </a:rPr>
              <a:t>Lặp, không đồng bộ: </a:t>
            </a:r>
            <a:r>
              <a:rPr lang="en-US" sz="2000">
                <a:latin typeface="Arimo"/>
                <a:ea typeface="Arimo"/>
                <a:cs typeface="Arimo"/>
                <a:sym typeface="Arimo"/>
              </a:rPr>
              <a:t>Mỗi vòng lặp cục bộ thực hiện khi: </a:t>
            </a:r>
            <a:endParaRPr/>
          </a:p>
          <a:p>
            <a:pPr indent="-273050" lvl="0" marL="273050" rtl="0" algn="l">
              <a:lnSpc>
                <a:spcPct val="90000"/>
              </a:lnSpc>
              <a:spcBef>
                <a:spcPts val="600"/>
              </a:spcBef>
              <a:spcAft>
                <a:spcPts val="0"/>
              </a:spcAft>
              <a:buSzPts val="1400"/>
              <a:buChar char="🞆"/>
            </a:pPr>
            <a:r>
              <a:rPr lang="en-US" sz="2000">
                <a:latin typeface="Arimo"/>
                <a:ea typeface="Arimo"/>
                <a:cs typeface="Arimo"/>
                <a:sym typeface="Arimo"/>
              </a:rPr>
              <a:t>Chi phí liên kết cục bộ thay đổi </a:t>
            </a:r>
            <a:endParaRPr/>
          </a:p>
          <a:p>
            <a:pPr indent="-273050" lvl="0" marL="273050" rtl="0" algn="l">
              <a:lnSpc>
                <a:spcPct val="90000"/>
              </a:lnSpc>
              <a:spcBef>
                <a:spcPts val="600"/>
              </a:spcBef>
              <a:spcAft>
                <a:spcPts val="0"/>
              </a:spcAft>
              <a:buSzPts val="1400"/>
              <a:buChar char="🞆"/>
            </a:pPr>
            <a:r>
              <a:rPr lang="en-US" sz="2000">
                <a:latin typeface="Arimo"/>
                <a:ea typeface="Arimo"/>
                <a:cs typeface="Arimo"/>
                <a:sym typeface="Arimo"/>
              </a:rPr>
              <a:t>Bản tin cập nhật DV từ hàng xóm</a:t>
            </a:r>
            <a:endParaRPr/>
          </a:p>
          <a:p>
            <a:pPr indent="-273050" lvl="0" marL="273050" rtl="0" algn="l">
              <a:lnSpc>
                <a:spcPct val="90000"/>
              </a:lnSpc>
              <a:spcBef>
                <a:spcPts val="600"/>
              </a:spcBef>
              <a:spcAft>
                <a:spcPts val="0"/>
              </a:spcAft>
              <a:buSzPts val="1680"/>
              <a:buFont typeface="Noto Sans Symbols"/>
              <a:buNone/>
            </a:pPr>
            <a:r>
              <a:rPr lang="en-US">
                <a:solidFill>
                  <a:srgbClr val="FF0000"/>
                </a:solidFill>
                <a:latin typeface="Arimo"/>
                <a:ea typeface="Arimo"/>
                <a:cs typeface="Arimo"/>
                <a:sym typeface="Arimo"/>
              </a:rPr>
              <a:t>Phân tán:</a:t>
            </a:r>
            <a:endParaRPr>
              <a:latin typeface="Arimo"/>
              <a:ea typeface="Arimo"/>
              <a:cs typeface="Arimo"/>
              <a:sym typeface="Arimo"/>
            </a:endParaRPr>
          </a:p>
          <a:p>
            <a:pPr indent="-273050" lvl="0" marL="273050" rtl="0" algn="l">
              <a:lnSpc>
                <a:spcPct val="90000"/>
              </a:lnSpc>
              <a:spcBef>
                <a:spcPts val="600"/>
              </a:spcBef>
              <a:spcAft>
                <a:spcPts val="0"/>
              </a:spcAft>
              <a:buSzPts val="1400"/>
              <a:buChar char="🞆"/>
            </a:pPr>
            <a:r>
              <a:rPr lang="en-US" sz="2000">
                <a:latin typeface="Arimo"/>
                <a:ea typeface="Arimo"/>
                <a:cs typeface="Arimo"/>
                <a:sym typeface="Arimo"/>
              </a:rPr>
              <a:t>Mỗi nút thông báo cho hàng xóm chỉ khi DV của nó thay đổi</a:t>
            </a:r>
            <a:endParaRPr/>
          </a:p>
          <a:p>
            <a:pPr indent="-273050" lvl="1" marL="639763" rtl="0" algn="l">
              <a:lnSpc>
                <a:spcPct val="90000"/>
              </a:lnSpc>
              <a:spcBef>
                <a:spcPts val="360"/>
              </a:spcBef>
              <a:spcAft>
                <a:spcPts val="0"/>
              </a:spcAft>
              <a:buSzPts val="1440"/>
              <a:buChar char="⚫"/>
            </a:pPr>
            <a:r>
              <a:rPr lang="en-US" sz="1800">
                <a:latin typeface="Arimo"/>
                <a:ea typeface="Arimo"/>
                <a:cs typeface="Arimo"/>
                <a:sym typeface="Arimo"/>
              </a:rPr>
              <a:t>Sau đó, các hàng xóm thông báo cho các hàng xóm của nó nếu cần</a:t>
            </a:r>
            <a:endParaRPr sz="2000">
              <a:latin typeface="Arimo"/>
              <a:ea typeface="Arimo"/>
              <a:cs typeface="Arimo"/>
              <a:sym typeface="Arimo"/>
            </a:endParaRPr>
          </a:p>
        </p:txBody>
      </p:sp>
      <p:grpSp>
        <p:nvGrpSpPr>
          <p:cNvPr id="5253" name="Google Shape;5253;p83"/>
          <p:cNvGrpSpPr/>
          <p:nvPr/>
        </p:nvGrpSpPr>
        <p:grpSpPr>
          <a:xfrm>
            <a:off x="5229225" y="1762125"/>
            <a:ext cx="3552825" cy="3990975"/>
            <a:chOff x="3354" y="954"/>
            <a:chExt cx="2238" cy="2514"/>
          </a:xfrm>
        </p:grpSpPr>
        <p:sp>
          <p:nvSpPr>
            <p:cNvPr id="5254" name="Google Shape;5254;p83"/>
            <p:cNvSpPr txBox="1"/>
            <p:nvPr/>
          </p:nvSpPr>
          <p:spPr>
            <a:xfrm>
              <a:off x="3372" y="954"/>
              <a:ext cx="2220" cy="23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mo"/>
                <a:ea typeface="Arimo"/>
                <a:cs typeface="Arimo"/>
                <a:sym typeface="Arimo"/>
              </a:endParaRPr>
            </a:p>
            <a:p>
              <a:pPr indent="0" lvl="0" marL="0" marR="0" rtl="0" algn="l">
                <a:spcBef>
                  <a:spcPts val="1200"/>
                </a:spcBef>
                <a:spcAft>
                  <a:spcPts val="0"/>
                </a:spcAft>
                <a:buNone/>
              </a:pPr>
              <a:r>
                <a:rPr i="1" lang="en-US" sz="2400">
                  <a:solidFill>
                    <a:schemeClr val="accent2"/>
                  </a:solidFill>
                  <a:latin typeface="Arimo"/>
                  <a:ea typeface="Arimo"/>
                  <a:cs typeface="Arimo"/>
                  <a:sym typeface="Arimo"/>
                </a:rPr>
                <a:t>đợi</a:t>
              </a:r>
              <a:r>
                <a:rPr lang="en-US" sz="2000">
                  <a:solidFill>
                    <a:schemeClr val="dk1"/>
                  </a:solidFill>
                  <a:latin typeface="Arimo"/>
                  <a:ea typeface="Arimo"/>
                  <a:cs typeface="Arimo"/>
                  <a:sym typeface="Arimo"/>
                </a:rPr>
                <a:t>  for (thay đổi chi phí liên kết cục bộ, bản tin từ hàng xóm)</a:t>
              </a:r>
              <a:endParaRPr i="1" sz="2400">
                <a:solidFill>
                  <a:schemeClr val="accent2"/>
                </a:solidFill>
                <a:latin typeface="Arimo"/>
                <a:ea typeface="Arimo"/>
                <a:cs typeface="Arimo"/>
                <a:sym typeface="Arimo"/>
              </a:endParaRPr>
            </a:p>
            <a:p>
              <a:pPr indent="0" lvl="0" marL="0" marR="0" rtl="0" algn="l">
                <a:spcBef>
                  <a:spcPts val="1200"/>
                </a:spcBef>
                <a:spcAft>
                  <a:spcPts val="0"/>
                </a:spcAft>
                <a:buNone/>
              </a:pPr>
              <a:r>
                <a:rPr i="1" lang="en-US" sz="2400">
                  <a:solidFill>
                    <a:schemeClr val="accent2"/>
                  </a:solidFill>
                  <a:latin typeface="Arimo"/>
                  <a:ea typeface="Arimo"/>
                  <a:cs typeface="Arimo"/>
                  <a:sym typeface="Arimo"/>
                </a:rPr>
                <a:t>tính lại</a:t>
              </a:r>
              <a:r>
                <a:rPr lang="en-US" sz="2000">
                  <a:solidFill>
                    <a:schemeClr val="dk1"/>
                  </a:solidFill>
                  <a:latin typeface="Arimo"/>
                  <a:ea typeface="Arimo"/>
                  <a:cs typeface="Arimo"/>
                  <a:sym typeface="Arimo"/>
                </a:rPr>
                <a:t> </a:t>
              </a:r>
              <a:endParaRPr/>
            </a:p>
            <a:p>
              <a:pPr indent="0" lvl="0" marL="0" marR="0" rtl="0" algn="l">
                <a:spcBef>
                  <a:spcPts val="1000"/>
                </a:spcBef>
                <a:spcAft>
                  <a:spcPts val="0"/>
                </a:spcAft>
                <a:buNone/>
              </a:pPr>
              <a:r>
                <a:t/>
              </a:r>
              <a:endParaRPr sz="2000">
                <a:solidFill>
                  <a:schemeClr val="dk1"/>
                </a:solidFill>
                <a:latin typeface="Arimo"/>
                <a:ea typeface="Arimo"/>
                <a:cs typeface="Arimo"/>
                <a:sym typeface="Arimo"/>
              </a:endParaRPr>
            </a:p>
            <a:p>
              <a:pPr indent="0" lvl="0" marL="0" marR="0" rtl="0" algn="l">
                <a:spcBef>
                  <a:spcPts val="1200"/>
                </a:spcBef>
                <a:spcAft>
                  <a:spcPts val="0"/>
                </a:spcAft>
                <a:buNone/>
              </a:pPr>
              <a:r>
                <a:rPr lang="en-US" sz="2000">
                  <a:solidFill>
                    <a:schemeClr val="dk1"/>
                  </a:solidFill>
                  <a:latin typeface="Arimo"/>
                  <a:ea typeface="Arimo"/>
                  <a:cs typeface="Arimo"/>
                  <a:sym typeface="Arimo"/>
                </a:rPr>
                <a:t>Nếu DV tới đích nào đó thay đổi, </a:t>
              </a:r>
              <a:r>
                <a:rPr i="1" lang="en-US" sz="2400">
                  <a:solidFill>
                    <a:schemeClr val="accent2"/>
                  </a:solidFill>
                  <a:latin typeface="Arimo"/>
                  <a:ea typeface="Arimo"/>
                  <a:cs typeface="Arimo"/>
                  <a:sym typeface="Arimo"/>
                </a:rPr>
                <a:t>thông báo </a:t>
              </a:r>
              <a:r>
                <a:rPr lang="en-US" sz="2000">
                  <a:solidFill>
                    <a:schemeClr val="dk1"/>
                  </a:solidFill>
                  <a:latin typeface="Arimo"/>
                  <a:ea typeface="Arimo"/>
                  <a:cs typeface="Arimo"/>
                  <a:sym typeface="Arimo"/>
                </a:rPr>
                <a:t>cho hàng xóm </a:t>
              </a:r>
              <a:endParaRPr sz="2400">
                <a:solidFill>
                  <a:schemeClr val="dk1"/>
                </a:solidFill>
                <a:latin typeface="Arimo"/>
                <a:ea typeface="Arimo"/>
                <a:cs typeface="Arimo"/>
                <a:sym typeface="Arimo"/>
              </a:endParaRPr>
            </a:p>
          </p:txBody>
        </p:sp>
        <p:cxnSp>
          <p:nvCxnSpPr>
            <p:cNvPr id="5255" name="Google Shape;5255;p83"/>
            <p:cNvCxnSpPr/>
            <p:nvPr/>
          </p:nvCxnSpPr>
          <p:spPr>
            <a:xfrm>
              <a:off x="4344" y="1776"/>
              <a:ext cx="0" cy="372"/>
            </a:xfrm>
            <a:prstGeom prst="straightConnector1">
              <a:avLst/>
            </a:prstGeom>
            <a:noFill/>
            <a:ln cap="flat" cmpd="sng" w="19050">
              <a:solidFill>
                <a:schemeClr val="accent2"/>
              </a:solidFill>
              <a:prstDash val="solid"/>
              <a:round/>
              <a:headEnd len="med" w="med" type="none"/>
              <a:tailEnd len="med" w="med" type="triangle"/>
            </a:ln>
          </p:spPr>
        </p:cxnSp>
        <p:cxnSp>
          <p:nvCxnSpPr>
            <p:cNvPr id="5256" name="Google Shape;5256;p83"/>
            <p:cNvCxnSpPr/>
            <p:nvPr/>
          </p:nvCxnSpPr>
          <p:spPr>
            <a:xfrm>
              <a:off x="4338" y="2418"/>
              <a:ext cx="0" cy="372"/>
            </a:xfrm>
            <a:prstGeom prst="straightConnector1">
              <a:avLst/>
            </a:prstGeom>
            <a:noFill/>
            <a:ln cap="flat" cmpd="sng" w="19050">
              <a:solidFill>
                <a:schemeClr val="accent2"/>
              </a:solidFill>
              <a:prstDash val="solid"/>
              <a:round/>
              <a:headEnd len="med" w="med" type="none"/>
              <a:tailEnd len="med" w="med" type="triangle"/>
            </a:ln>
          </p:spPr>
        </p:cxnSp>
        <p:sp>
          <p:nvSpPr>
            <p:cNvPr id="5257" name="Google Shape;5257;p83"/>
            <p:cNvSpPr/>
            <p:nvPr/>
          </p:nvSpPr>
          <p:spPr>
            <a:xfrm>
              <a:off x="3354" y="1212"/>
              <a:ext cx="978" cy="2256"/>
            </a:xfrm>
            <a:custGeom>
              <a:rect b="b" l="l" r="r" t="t"/>
              <a:pathLst>
                <a:path extrusionOk="0" h="2256" w="978">
                  <a:moveTo>
                    <a:pt x="960" y="2010"/>
                  </a:moveTo>
                  <a:lnTo>
                    <a:pt x="961" y="2256"/>
                  </a:lnTo>
                  <a:lnTo>
                    <a:pt x="0" y="2256"/>
                  </a:lnTo>
                  <a:lnTo>
                    <a:pt x="0" y="0"/>
                  </a:lnTo>
                  <a:lnTo>
                    <a:pt x="978" y="0"/>
                  </a:lnTo>
                  <a:lnTo>
                    <a:pt x="978" y="155"/>
                  </a:lnTo>
                </a:path>
              </a:pathLst>
            </a:custGeom>
            <a:noFill/>
            <a:ln cap="flat" cmpd="sng" w="19050">
              <a:solidFill>
                <a:schemeClr val="accent2"/>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sp>
        <p:nvSpPr>
          <p:cNvPr id="5258" name="Google Shape;5258;p83"/>
          <p:cNvSpPr txBox="1"/>
          <p:nvPr/>
        </p:nvSpPr>
        <p:spPr>
          <a:xfrm>
            <a:off x="5099050" y="1377950"/>
            <a:ext cx="1268413"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rial"/>
                <a:ea typeface="Arial"/>
                <a:cs typeface="Arial"/>
                <a:sym typeface="Arial"/>
              </a:rPr>
              <a:t>Mỗi nút:</a:t>
            </a:r>
            <a:endParaRPr sz="2400">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3" name="Shape 5263"/>
        <p:cNvGrpSpPr/>
        <p:nvPr/>
      </p:nvGrpSpPr>
      <p:grpSpPr>
        <a:xfrm>
          <a:off x="0" y="0"/>
          <a:ext cx="0" cy="0"/>
          <a:chOff x="0" y="0"/>
          <a:chExt cx="0" cy="0"/>
        </a:xfrm>
      </p:grpSpPr>
      <p:sp>
        <p:nvSpPr>
          <p:cNvPr id="5264" name="Google Shape;5264;p84"/>
          <p:cNvSpPr txBox="1"/>
          <p:nvPr>
            <p:ph type="title"/>
          </p:nvPr>
        </p:nvSpPr>
        <p:spPr>
          <a:xfrm>
            <a:off x="619969" y="174028"/>
            <a:ext cx="7886700" cy="8946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2000"/>
              <a:t>Distance vector: state information diffusion</a:t>
            </a:r>
            <a:endParaRPr/>
          </a:p>
        </p:txBody>
      </p:sp>
      <p:grpSp>
        <p:nvGrpSpPr>
          <p:cNvPr id="5265" name="Google Shape;5265;p84"/>
          <p:cNvGrpSpPr/>
          <p:nvPr/>
        </p:nvGrpSpPr>
        <p:grpSpPr>
          <a:xfrm>
            <a:off x="495947" y="1850804"/>
            <a:ext cx="3327245" cy="365367"/>
            <a:chOff x="661263" y="1925960"/>
            <a:chExt cx="4436326" cy="365367"/>
          </a:xfrm>
        </p:grpSpPr>
        <p:grpSp>
          <p:nvGrpSpPr>
            <p:cNvPr id="5266" name="Google Shape;5266;p84"/>
            <p:cNvGrpSpPr/>
            <p:nvPr/>
          </p:nvGrpSpPr>
          <p:grpSpPr>
            <a:xfrm>
              <a:off x="661263" y="1927187"/>
              <a:ext cx="1038039" cy="364140"/>
              <a:chOff x="1097284" y="2174236"/>
              <a:chExt cx="1038039" cy="364140"/>
            </a:xfrm>
          </p:grpSpPr>
          <p:sp>
            <p:nvSpPr>
              <p:cNvPr id="5267" name="Google Shape;5267;p84"/>
              <p:cNvSpPr txBox="1"/>
              <p:nvPr/>
            </p:nvSpPr>
            <p:spPr>
              <a:xfrm>
                <a:off x="1521480" y="2174954"/>
                <a:ext cx="6138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t=0</a:t>
                </a:r>
                <a:endParaRPr/>
              </a:p>
            </p:txBody>
          </p:sp>
          <p:grpSp>
            <p:nvGrpSpPr>
              <p:cNvPr id="5268" name="Google Shape;5268;p84"/>
              <p:cNvGrpSpPr/>
              <p:nvPr/>
            </p:nvGrpSpPr>
            <p:grpSpPr>
              <a:xfrm>
                <a:off x="1097284" y="2174236"/>
                <a:ext cx="392849" cy="364140"/>
                <a:chOff x="1097284" y="2174236"/>
                <a:chExt cx="438579" cy="364140"/>
              </a:xfrm>
            </p:grpSpPr>
            <p:sp>
              <p:nvSpPr>
                <p:cNvPr id="5269" name="Google Shape;5269;p84"/>
                <p:cNvSpPr/>
                <p:nvPr/>
              </p:nvSpPr>
              <p:spPr>
                <a:xfrm>
                  <a:off x="1100473" y="2176595"/>
                  <a:ext cx="431322" cy="361447"/>
                </a:xfrm>
                <a:prstGeom prst="ellipse">
                  <a:avLst/>
                </a:prstGeom>
                <a:noFill/>
                <a:ln cap="flat" cmpd="sng" w="190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270" name="Google Shape;5270;p84"/>
                <p:cNvCxnSpPr/>
                <p:nvPr/>
              </p:nvCxnSpPr>
              <p:spPr>
                <a:xfrm>
                  <a:off x="1314533" y="2174236"/>
                  <a:ext cx="0" cy="32479"/>
                </a:xfrm>
                <a:prstGeom prst="straightConnector1">
                  <a:avLst/>
                </a:prstGeom>
                <a:noFill/>
                <a:ln cap="rnd" cmpd="sng" w="12700">
                  <a:solidFill>
                    <a:srgbClr val="C00000"/>
                  </a:solidFill>
                  <a:prstDash val="solid"/>
                  <a:round/>
                  <a:headEnd len="sm" w="sm" type="none"/>
                  <a:tailEnd len="sm" w="sm" type="none"/>
                </a:ln>
              </p:spPr>
            </p:cxnSp>
            <p:cxnSp>
              <p:nvCxnSpPr>
                <p:cNvPr id="5271" name="Google Shape;5271;p84"/>
                <p:cNvCxnSpPr/>
                <p:nvPr/>
              </p:nvCxnSpPr>
              <p:spPr>
                <a:xfrm>
                  <a:off x="1314533" y="2505897"/>
                  <a:ext cx="0" cy="32479"/>
                </a:xfrm>
                <a:prstGeom prst="straightConnector1">
                  <a:avLst/>
                </a:prstGeom>
                <a:noFill/>
                <a:ln cap="rnd" cmpd="sng" w="12700">
                  <a:solidFill>
                    <a:srgbClr val="C00000"/>
                  </a:solidFill>
                  <a:prstDash val="solid"/>
                  <a:round/>
                  <a:headEnd len="sm" w="sm" type="none"/>
                  <a:tailEnd len="sm" w="sm" type="none"/>
                </a:ln>
              </p:spPr>
            </p:cxnSp>
            <p:cxnSp>
              <p:nvCxnSpPr>
                <p:cNvPr id="5272" name="Google Shape;5272;p84"/>
                <p:cNvCxnSpPr/>
                <p:nvPr/>
              </p:nvCxnSpPr>
              <p:spPr>
                <a:xfrm rot="10800000">
                  <a:off x="1116663"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273" name="Google Shape;5273;p84"/>
                <p:cNvCxnSpPr/>
                <p:nvPr/>
              </p:nvCxnSpPr>
              <p:spPr>
                <a:xfrm rot="10800000">
                  <a:off x="1516484"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274" name="Google Shape;5274;p84"/>
                <p:cNvCxnSpPr/>
                <p:nvPr/>
              </p:nvCxnSpPr>
              <p:spPr>
                <a:xfrm>
                  <a:off x="1411431" y="249304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275" name="Google Shape;5275;p84"/>
                <p:cNvCxnSpPr/>
                <p:nvPr/>
              </p:nvCxnSpPr>
              <p:spPr>
                <a:xfrm>
                  <a:off x="1205401" y="2199023"/>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276" name="Google Shape;5276;p84"/>
                <p:cNvCxnSpPr/>
                <p:nvPr/>
              </p:nvCxnSpPr>
              <p:spPr>
                <a:xfrm flipH="1">
                  <a:off x="1201321" y="249133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277" name="Google Shape;5277;p84"/>
                <p:cNvCxnSpPr/>
                <p:nvPr/>
              </p:nvCxnSpPr>
              <p:spPr>
                <a:xfrm flipH="1">
                  <a:off x="1407351" y="2197314"/>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278" name="Google Shape;5278;p84"/>
                <p:cNvCxnSpPr/>
                <p:nvPr/>
              </p:nvCxnSpPr>
              <p:spPr>
                <a:xfrm flipH="1">
                  <a:off x="1480788" y="226398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279" name="Google Shape;5279;p84"/>
                <p:cNvCxnSpPr/>
                <p:nvPr/>
              </p:nvCxnSpPr>
              <p:spPr>
                <a:xfrm flipH="1">
                  <a:off x="1129926" y="2434925"/>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280" name="Google Shape;5280;p84"/>
                <p:cNvCxnSpPr/>
                <p:nvPr/>
              </p:nvCxnSpPr>
              <p:spPr>
                <a:xfrm rot="10800000">
                  <a:off x="1136045" y="226569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281" name="Google Shape;5281;p84"/>
                <p:cNvCxnSpPr/>
                <p:nvPr/>
              </p:nvCxnSpPr>
              <p:spPr>
                <a:xfrm rot="10800000">
                  <a:off x="1480788" y="2436635"/>
                  <a:ext cx="23455" cy="14529"/>
                </a:xfrm>
                <a:prstGeom prst="straightConnector1">
                  <a:avLst/>
                </a:prstGeom>
                <a:noFill/>
                <a:ln cap="rnd" cmpd="sng" w="12700">
                  <a:solidFill>
                    <a:srgbClr val="C00000"/>
                  </a:solidFill>
                  <a:prstDash val="solid"/>
                  <a:round/>
                  <a:headEnd len="sm" w="sm" type="none"/>
                  <a:tailEnd len="sm" w="sm" type="none"/>
                </a:ln>
              </p:spPr>
            </p:cxnSp>
            <p:sp>
              <p:nvSpPr>
                <p:cNvPr id="5282" name="Google Shape;5282;p84"/>
                <p:cNvSpPr/>
                <p:nvPr/>
              </p:nvSpPr>
              <p:spPr>
                <a:xfrm>
                  <a:off x="1288014" y="2334922"/>
                  <a:ext cx="53037" cy="4691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283" name="Google Shape;5283;p84"/>
                <p:cNvCxnSpPr/>
                <p:nvPr/>
              </p:nvCxnSpPr>
              <p:spPr>
                <a:xfrm>
                  <a:off x="1314533" y="2230033"/>
                  <a:ext cx="0" cy="111727"/>
                </a:xfrm>
                <a:prstGeom prst="straightConnector1">
                  <a:avLst/>
                </a:prstGeom>
                <a:noFill/>
                <a:ln cap="flat" cmpd="sng" w="25400">
                  <a:solidFill>
                    <a:srgbClr val="C00000"/>
                  </a:solidFill>
                  <a:prstDash val="solid"/>
                  <a:round/>
                  <a:headEnd len="sm" w="sm" type="none"/>
                  <a:tailEnd len="sm" w="sm" type="none"/>
                </a:ln>
              </p:spPr>
            </p:cxnSp>
          </p:grpSp>
        </p:grpSp>
        <p:sp>
          <p:nvSpPr>
            <p:cNvPr id="5284" name="Google Shape;5284;p84"/>
            <p:cNvSpPr txBox="1"/>
            <p:nvPr/>
          </p:nvSpPr>
          <p:spPr>
            <a:xfrm flipH="1">
              <a:off x="1653914" y="1925960"/>
              <a:ext cx="3443675" cy="2862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400">
                  <a:solidFill>
                    <a:schemeClr val="dk1"/>
                  </a:solidFill>
                  <a:latin typeface="Arial"/>
                  <a:ea typeface="Arial"/>
                  <a:cs typeface="Arial"/>
                  <a:sym typeface="Arial"/>
                </a:rPr>
                <a:t>c’s state at t=0 is at c only</a:t>
              </a:r>
              <a:endParaRPr/>
            </a:p>
          </p:txBody>
        </p:sp>
      </p:grpSp>
      <p:grpSp>
        <p:nvGrpSpPr>
          <p:cNvPr id="5285" name="Google Shape;5285;p84"/>
          <p:cNvGrpSpPr/>
          <p:nvPr/>
        </p:nvGrpSpPr>
        <p:grpSpPr>
          <a:xfrm>
            <a:off x="5378564" y="2007668"/>
            <a:ext cx="3326753" cy="4308789"/>
            <a:chOff x="6907258" y="1814628"/>
            <a:chExt cx="4435671" cy="4308789"/>
          </a:xfrm>
        </p:grpSpPr>
        <p:cxnSp>
          <p:nvCxnSpPr>
            <p:cNvPr id="5286" name="Google Shape;5286;p84"/>
            <p:cNvCxnSpPr>
              <a:stCxn id="5287" idx="2"/>
              <a:endCxn id="5287" idx="0"/>
            </p:cNvCxnSpPr>
            <p:nvPr/>
          </p:nvCxnSpPr>
          <p:spPr>
            <a:xfrm rot="10800000">
              <a:off x="9141445" y="2037691"/>
              <a:ext cx="0" cy="3863100"/>
            </a:xfrm>
            <a:prstGeom prst="straightConnector1">
              <a:avLst/>
            </a:prstGeom>
            <a:noFill/>
            <a:ln cap="flat" cmpd="sng" w="12700">
              <a:solidFill>
                <a:schemeClr val="dk1"/>
              </a:solidFill>
              <a:prstDash val="solid"/>
              <a:round/>
              <a:headEnd len="sm" w="sm" type="none"/>
              <a:tailEnd len="sm" w="sm" type="none"/>
            </a:ln>
          </p:spPr>
        </p:cxnSp>
        <p:cxnSp>
          <p:nvCxnSpPr>
            <p:cNvPr id="5288" name="Google Shape;5288;p84"/>
            <p:cNvCxnSpPr>
              <a:stCxn id="5287" idx="1"/>
              <a:endCxn id="5287" idx="3"/>
            </p:cNvCxnSpPr>
            <p:nvPr/>
          </p:nvCxnSpPr>
          <p:spPr>
            <a:xfrm>
              <a:off x="7209890" y="3969236"/>
              <a:ext cx="3863100" cy="0"/>
            </a:xfrm>
            <a:prstGeom prst="straightConnector1">
              <a:avLst/>
            </a:prstGeom>
            <a:noFill/>
            <a:ln cap="flat" cmpd="sng" w="12700">
              <a:solidFill>
                <a:schemeClr val="dk1"/>
              </a:solidFill>
              <a:prstDash val="solid"/>
              <a:round/>
              <a:headEnd len="sm" w="sm" type="none"/>
              <a:tailEnd len="sm" w="sm" type="none"/>
            </a:ln>
          </p:spPr>
        </p:cxnSp>
        <p:sp>
          <p:nvSpPr>
            <p:cNvPr id="5287" name="Google Shape;5287;p84"/>
            <p:cNvSpPr/>
            <p:nvPr/>
          </p:nvSpPr>
          <p:spPr>
            <a:xfrm>
              <a:off x="7209890" y="2037680"/>
              <a:ext cx="3863111" cy="3863111"/>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a:ea typeface="Arial"/>
                <a:cs typeface="Arial"/>
                <a:sym typeface="Arial"/>
              </a:endParaRPr>
            </a:p>
          </p:txBody>
        </p:sp>
        <p:sp>
          <p:nvSpPr>
            <p:cNvPr id="5289" name="Google Shape;5289;p84"/>
            <p:cNvSpPr/>
            <p:nvPr/>
          </p:nvSpPr>
          <p:spPr>
            <a:xfrm>
              <a:off x="10991457" y="2109030"/>
              <a:ext cx="132508" cy="18551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a:ea typeface="Arial"/>
                <a:cs typeface="Arial"/>
                <a:sym typeface="Arial"/>
              </a:endParaRPr>
            </a:p>
          </p:txBody>
        </p:sp>
        <p:grpSp>
          <p:nvGrpSpPr>
            <p:cNvPr id="5290" name="Google Shape;5290;p84"/>
            <p:cNvGrpSpPr/>
            <p:nvPr/>
          </p:nvGrpSpPr>
          <p:grpSpPr>
            <a:xfrm>
              <a:off x="6944905" y="5680778"/>
              <a:ext cx="4395351" cy="350188"/>
              <a:chOff x="4333785" y="5772218"/>
              <a:chExt cx="4395351" cy="350188"/>
            </a:xfrm>
          </p:grpSpPr>
          <p:grpSp>
            <p:nvGrpSpPr>
              <p:cNvPr id="5291" name="Google Shape;5291;p84"/>
              <p:cNvGrpSpPr/>
              <p:nvPr/>
            </p:nvGrpSpPr>
            <p:grpSpPr>
              <a:xfrm>
                <a:off x="4333785" y="5772218"/>
                <a:ext cx="531821" cy="342645"/>
                <a:chOff x="1348328" y="2475653"/>
                <a:chExt cx="603916" cy="389094"/>
              </a:xfrm>
            </p:grpSpPr>
            <p:grpSp>
              <p:nvGrpSpPr>
                <p:cNvPr id="5292" name="Google Shape;5292;p84"/>
                <p:cNvGrpSpPr/>
                <p:nvPr/>
              </p:nvGrpSpPr>
              <p:grpSpPr>
                <a:xfrm>
                  <a:off x="1348328" y="2555748"/>
                  <a:ext cx="603916" cy="308999"/>
                  <a:chOff x="5278570" y="2983486"/>
                  <a:chExt cx="501650" cy="233363"/>
                </a:xfrm>
              </p:grpSpPr>
              <p:sp>
                <p:nvSpPr>
                  <p:cNvPr id="5293" name="Google Shape;5293;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294" name="Google Shape;5294;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295" name="Google Shape;5295;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296" name="Google Shape;5296;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297" name="Google Shape;5297;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298" name="Google Shape;5298;p84"/>
                <p:cNvGrpSpPr/>
                <p:nvPr/>
              </p:nvGrpSpPr>
              <p:grpSpPr>
                <a:xfrm>
                  <a:off x="1439172" y="2475653"/>
                  <a:ext cx="389587" cy="344488"/>
                  <a:chOff x="2933" y="2405"/>
                  <a:chExt cx="249" cy="217"/>
                </a:xfrm>
              </p:grpSpPr>
              <p:sp>
                <p:nvSpPr>
                  <p:cNvPr id="5299" name="Google Shape;5299;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300" name="Google Shape;5300;p84"/>
                  <p:cNvSpPr txBox="1"/>
                  <p:nvPr/>
                </p:nvSpPr>
                <p:spPr>
                  <a:xfrm>
                    <a:off x="2933" y="2405"/>
                    <a:ext cx="249"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p:txBody>
              </p:sp>
            </p:grpSp>
          </p:grpSp>
          <p:grpSp>
            <p:nvGrpSpPr>
              <p:cNvPr id="5301" name="Google Shape;5301;p84"/>
              <p:cNvGrpSpPr/>
              <p:nvPr/>
            </p:nvGrpSpPr>
            <p:grpSpPr>
              <a:xfrm>
                <a:off x="6263949" y="5807716"/>
                <a:ext cx="531821" cy="314690"/>
                <a:chOff x="1348328" y="2507397"/>
                <a:chExt cx="603916" cy="357350"/>
              </a:xfrm>
            </p:grpSpPr>
            <p:grpSp>
              <p:nvGrpSpPr>
                <p:cNvPr id="5302" name="Google Shape;5302;p84"/>
                <p:cNvGrpSpPr/>
                <p:nvPr/>
              </p:nvGrpSpPr>
              <p:grpSpPr>
                <a:xfrm>
                  <a:off x="1348328" y="2555748"/>
                  <a:ext cx="603916" cy="308999"/>
                  <a:chOff x="5278570" y="2983486"/>
                  <a:chExt cx="501650" cy="233363"/>
                </a:xfrm>
              </p:grpSpPr>
              <p:sp>
                <p:nvSpPr>
                  <p:cNvPr id="5303" name="Google Shape;5303;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304" name="Google Shape;5304;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305" name="Google Shape;5305;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306" name="Google Shape;5306;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307" name="Google Shape;5307;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308" name="Google Shape;5308;p84"/>
                <p:cNvGrpSpPr/>
                <p:nvPr/>
              </p:nvGrpSpPr>
              <p:grpSpPr>
                <a:xfrm>
                  <a:off x="1432910" y="2507397"/>
                  <a:ext cx="400539" cy="314325"/>
                  <a:chOff x="2929" y="2425"/>
                  <a:chExt cx="256" cy="198"/>
                </a:xfrm>
              </p:grpSpPr>
              <p:sp>
                <p:nvSpPr>
                  <p:cNvPr id="5309" name="Google Shape;5309;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310" name="Google Shape;5310;p84"/>
                  <p:cNvSpPr txBox="1"/>
                  <p:nvPr/>
                </p:nvSpPr>
                <p:spPr>
                  <a:xfrm>
                    <a:off x="2929" y="2425"/>
                    <a:ext cx="256"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a:t>
                    </a:r>
                    <a:endParaRPr b="0" i="0" sz="1400" u="none" cap="none" strike="noStrike">
                      <a:solidFill>
                        <a:srgbClr val="000000"/>
                      </a:solidFill>
                      <a:latin typeface="Arial"/>
                      <a:ea typeface="Arial"/>
                      <a:cs typeface="Arial"/>
                      <a:sym typeface="Arial"/>
                    </a:endParaRPr>
                  </a:p>
                </p:txBody>
              </p:sp>
            </p:grpSp>
          </p:grpSp>
          <p:grpSp>
            <p:nvGrpSpPr>
              <p:cNvPr id="5311" name="Google Shape;5311;p84"/>
              <p:cNvGrpSpPr/>
              <p:nvPr/>
            </p:nvGrpSpPr>
            <p:grpSpPr>
              <a:xfrm>
                <a:off x="8197315" y="5805267"/>
                <a:ext cx="531821" cy="314690"/>
                <a:chOff x="1348328" y="2507397"/>
                <a:chExt cx="603916" cy="357350"/>
              </a:xfrm>
            </p:grpSpPr>
            <p:grpSp>
              <p:nvGrpSpPr>
                <p:cNvPr id="5312" name="Google Shape;5312;p84"/>
                <p:cNvGrpSpPr/>
                <p:nvPr/>
              </p:nvGrpSpPr>
              <p:grpSpPr>
                <a:xfrm>
                  <a:off x="1348328" y="2555748"/>
                  <a:ext cx="603916" cy="308999"/>
                  <a:chOff x="5278570" y="2983486"/>
                  <a:chExt cx="501650" cy="233363"/>
                </a:xfrm>
              </p:grpSpPr>
              <p:sp>
                <p:nvSpPr>
                  <p:cNvPr id="5313" name="Google Shape;5313;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314" name="Google Shape;5314;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315" name="Google Shape;5315;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316" name="Google Shape;5316;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317" name="Google Shape;5317;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318" name="Google Shape;5318;p84"/>
                <p:cNvGrpSpPr/>
                <p:nvPr/>
              </p:nvGrpSpPr>
              <p:grpSpPr>
                <a:xfrm>
                  <a:off x="1465781" y="2507397"/>
                  <a:ext cx="333262" cy="314325"/>
                  <a:chOff x="2950" y="2425"/>
                  <a:chExt cx="213" cy="198"/>
                </a:xfrm>
              </p:grpSpPr>
              <p:sp>
                <p:nvSpPr>
                  <p:cNvPr id="5319" name="Google Shape;5319;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320" name="Google Shape;5320;p84"/>
                  <p:cNvSpPr txBox="1"/>
                  <p:nvPr/>
                </p:nvSpPr>
                <p:spPr>
                  <a:xfrm>
                    <a:off x="2950" y="2425"/>
                    <a:ext cx="213"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p:txBody>
              </p:sp>
            </p:grpSp>
          </p:grpSp>
        </p:grpSp>
        <p:sp>
          <p:nvSpPr>
            <p:cNvPr id="5321" name="Google Shape;5321;p84"/>
            <p:cNvSpPr txBox="1"/>
            <p:nvPr/>
          </p:nvSpPr>
          <p:spPr>
            <a:xfrm>
              <a:off x="6916902" y="2779082"/>
              <a:ext cx="30168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22" name="Google Shape;5322;p84"/>
            <p:cNvSpPr txBox="1"/>
            <p:nvPr/>
          </p:nvSpPr>
          <p:spPr>
            <a:xfrm>
              <a:off x="8828654" y="2769437"/>
              <a:ext cx="3424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23" name="Google Shape;5323;p84"/>
            <p:cNvSpPr txBox="1"/>
            <p:nvPr/>
          </p:nvSpPr>
          <p:spPr>
            <a:xfrm>
              <a:off x="6907258" y="4795006"/>
              <a:ext cx="30168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24" name="Google Shape;5324;p84"/>
            <p:cNvSpPr txBox="1"/>
            <p:nvPr/>
          </p:nvSpPr>
          <p:spPr>
            <a:xfrm>
              <a:off x="8842159" y="4796936"/>
              <a:ext cx="3424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25" name="Google Shape;5325;p84"/>
            <p:cNvSpPr txBox="1"/>
            <p:nvPr/>
          </p:nvSpPr>
          <p:spPr>
            <a:xfrm>
              <a:off x="10765485" y="4798866"/>
              <a:ext cx="3424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26" name="Google Shape;5326;p84"/>
            <p:cNvSpPr txBox="1"/>
            <p:nvPr/>
          </p:nvSpPr>
          <p:spPr>
            <a:xfrm>
              <a:off x="8053150" y="3938480"/>
              <a:ext cx="30168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27" name="Google Shape;5327;p84"/>
            <p:cNvSpPr txBox="1"/>
            <p:nvPr/>
          </p:nvSpPr>
          <p:spPr>
            <a:xfrm>
              <a:off x="9964902" y="3928835"/>
              <a:ext cx="3424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28" name="Google Shape;5328;p84"/>
            <p:cNvSpPr txBox="1"/>
            <p:nvPr/>
          </p:nvSpPr>
          <p:spPr>
            <a:xfrm>
              <a:off x="8055078" y="5861807"/>
              <a:ext cx="30168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29" name="Google Shape;5329;p84"/>
            <p:cNvSpPr txBox="1"/>
            <p:nvPr/>
          </p:nvSpPr>
          <p:spPr>
            <a:xfrm>
              <a:off x="9966830" y="5852162"/>
              <a:ext cx="3424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30" name="Google Shape;5330;p84"/>
            <p:cNvSpPr txBox="1"/>
            <p:nvPr/>
          </p:nvSpPr>
          <p:spPr>
            <a:xfrm>
              <a:off x="8057006" y="2032516"/>
              <a:ext cx="30168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8</a:t>
              </a:r>
              <a:endParaRPr/>
            </a:p>
          </p:txBody>
        </p:sp>
        <p:sp>
          <p:nvSpPr>
            <p:cNvPr id="5331" name="Google Shape;5331;p84"/>
            <p:cNvSpPr txBox="1"/>
            <p:nvPr/>
          </p:nvSpPr>
          <p:spPr>
            <a:xfrm>
              <a:off x="9968758" y="2022871"/>
              <a:ext cx="3424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1</a:t>
              </a:r>
              <a:endParaRPr/>
            </a:p>
          </p:txBody>
        </p:sp>
        <p:sp>
          <p:nvSpPr>
            <p:cNvPr id="5332" name="Google Shape;5332;p84"/>
            <p:cNvSpPr/>
            <p:nvPr/>
          </p:nvSpPr>
          <p:spPr>
            <a:xfrm rot="5400000">
              <a:off x="7011053" y="2469864"/>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33" name="Google Shape;5333;p84"/>
            <p:cNvSpPr/>
            <p:nvPr/>
          </p:nvSpPr>
          <p:spPr>
            <a:xfrm rot="-5400000">
              <a:off x="7006137" y="3379348"/>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34" name="Google Shape;5334;p84"/>
            <p:cNvSpPr/>
            <p:nvPr/>
          </p:nvSpPr>
          <p:spPr>
            <a:xfrm rot="5400000">
              <a:off x="8913594" y="2455117"/>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35" name="Google Shape;5335;p84"/>
            <p:cNvSpPr/>
            <p:nvPr/>
          </p:nvSpPr>
          <p:spPr>
            <a:xfrm rot="-5400000">
              <a:off x="8908678" y="3364601"/>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36" name="Google Shape;5336;p84"/>
            <p:cNvSpPr/>
            <p:nvPr/>
          </p:nvSpPr>
          <p:spPr>
            <a:xfrm rot="5400000">
              <a:off x="6981555" y="4367494"/>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37" name="Google Shape;5337;p84"/>
            <p:cNvSpPr/>
            <p:nvPr/>
          </p:nvSpPr>
          <p:spPr>
            <a:xfrm rot="-5400000">
              <a:off x="6976639" y="5276978"/>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38" name="Google Shape;5338;p84"/>
            <p:cNvSpPr/>
            <p:nvPr/>
          </p:nvSpPr>
          <p:spPr>
            <a:xfrm rot="5400000">
              <a:off x="8923428" y="4362582"/>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39" name="Google Shape;5339;p84"/>
            <p:cNvSpPr/>
            <p:nvPr/>
          </p:nvSpPr>
          <p:spPr>
            <a:xfrm rot="-5400000">
              <a:off x="8918512" y="5272066"/>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40" name="Google Shape;5340;p84"/>
            <p:cNvSpPr/>
            <p:nvPr/>
          </p:nvSpPr>
          <p:spPr>
            <a:xfrm rot="5400000">
              <a:off x="10865301" y="4357670"/>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41" name="Google Shape;5341;p84"/>
            <p:cNvSpPr/>
            <p:nvPr/>
          </p:nvSpPr>
          <p:spPr>
            <a:xfrm rot="-5400000">
              <a:off x="10860385" y="5267154"/>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42" name="Google Shape;5342;p84"/>
            <p:cNvSpPr/>
            <p:nvPr/>
          </p:nvSpPr>
          <p:spPr>
            <a:xfrm rot="10800000">
              <a:off x="10193515" y="5738225"/>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343" name="Google Shape;5343;p84"/>
            <p:cNvSpPr/>
            <p:nvPr/>
          </p:nvSpPr>
          <p:spPr>
            <a:xfrm>
              <a:off x="9430824" y="5743142"/>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grpSp>
          <p:nvGrpSpPr>
            <p:cNvPr id="5344" name="Google Shape;5344;p84"/>
            <p:cNvGrpSpPr/>
            <p:nvPr/>
          </p:nvGrpSpPr>
          <p:grpSpPr>
            <a:xfrm>
              <a:off x="6947578" y="3742355"/>
              <a:ext cx="4395351" cy="350188"/>
              <a:chOff x="4333785" y="5772218"/>
              <a:chExt cx="4395351" cy="350188"/>
            </a:xfrm>
          </p:grpSpPr>
          <p:grpSp>
            <p:nvGrpSpPr>
              <p:cNvPr id="5345" name="Google Shape;5345;p84"/>
              <p:cNvGrpSpPr/>
              <p:nvPr/>
            </p:nvGrpSpPr>
            <p:grpSpPr>
              <a:xfrm>
                <a:off x="4333785" y="5772218"/>
                <a:ext cx="531821" cy="342645"/>
                <a:chOff x="1348328" y="2475653"/>
                <a:chExt cx="603916" cy="389094"/>
              </a:xfrm>
            </p:grpSpPr>
            <p:grpSp>
              <p:nvGrpSpPr>
                <p:cNvPr id="5346" name="Google Shape;5346;p84"/>
                <p:cNvGrpSpPr/>
                <p:nvPr/>
              </p:nvGrpSpPr>
              <p:grpSpPr>
                <a:xfrm>
                  <a:off x="1348328" y="2555748"/>
                  <a:ext cx="603916" cy="308999"/>
                  <a:chOff x="5278570" y="2983486"/>
                  <a:chExt cx="501650" cy="233363"/>
                </a:xfrm>
              </p:grpSpPr>
              <p:sp>
                <p:nvSpPr>
                  <p:cNvPr id="5347" name="Google Shape;5347;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348" name="Google Shape;5348;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349" name="Google Shape;5349;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350" name="Google Shape;5350;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351" name="Google Shape;5351;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352" name="Google Shape;5352;p84"/>
                <p:cNvGrpSpPr/>
                <p:nvPr/>
              </p:nvGrpSpPr>
              <p:grpSpPr>
                <a:xfrm>
                  <a:off x="1432910" y="2475653"/>
                  <a:ext cx="400539" cy="344488"/>
                  <a:chOff x="2929" y="2405"/>
                  <a:chExt cx="256" cy="217"/>
                </a:xfrm>
              </p:grpSpPr>
              <p:sp>
                <p:nvSpPr>
                  <p:cNvPr id="5353" name="Google Shape;5353;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354" name="Google Shape;5354;p84"/>
                  <p:cNvSpPr txBox="1"/>
                  <p:nvPr/>
                </p:nvSpPr>
                <p:spPr>
                  <a:xfrm>
                    <a:off x="2929" y="2405"/>
                    <a:ext cx="256"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grpSp>
          </p:grpSp>
          <p:grpSp>
            <p:nvGrpSpPr>
              <p:cNvPr id="5355" name="Google Shape;5355;p84"/>
              <p:cNvGrpSpPr/>
              <p:nvPr/>
            </p:nvGrpSpPr>
            <p:grpSpPr>
              <a:xfrm>
                <a:off x="6263949" y="5807716"/>
                <a:ext cx="531821" cy="314690"/>
                <a:chOff x="1348328" y="2507397"/>
                <a:chExt cx="603916" cy="357350"/>
              </a:xfrm>
            </p:grpSpPr>
            <p:grpSp>
              <p:nvGrpSpPr>
                <p:cNvPr id="5356" name="Google Shape;5356;p84"/>
                <p:cNvGrpSpPr/>
                <p:nvPr/>
              </p:nvGrpSpPr>
              <p:grpSpPr>
                <a:xfrm>
                  <a:off x="1348328" y="2555748"/>
                  <a:ext cx="603916" cy="308999"/>
                  <a:chOff x="5278570" y="2983486"/>
                  <a:chExt cx="501650" cy="233363"/>
                </a:xfrm>
              </p:grpSpPr>
              <p:sp>
                <p:nvSpPr>
                  <p:cNvPr id="5357" name="Google Shape;5357;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358" name="Google Shape;5358;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359" name="Google Shape;5359;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360" name="Google Shape;5360;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361" name="Google Shape;5361;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362" name="Google Shape;5362;p84"/>
                <p:cNvGrpSpPr/>
                <p:nvPr/>
              </p:nvGrpSpPr>
              <p:grpSpPr>
                <a:xfrm>
                  <a:off x="1434472" y="2507397"/>
                  <a:ext cx="395845" cy="314325"/>
                  <a:chOff x="2930" y="2425"/>
                  <a:chExt cx="253" cy="198"/>
                </a:xfrm>
              </p:grpSpPr>
              <p:sp>
                <p:nvSpPr>
                  <p:cNvPr id="5363" name="Google Shape;5363;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364" name="Google Shape;5364;p84"/>
                  <p:cNvSpPr txBox="1"/>
                  <p:nvPr/>
                </p:nvSpPr>
                <p:spPr>
                  <a:xfrm>
                    <a:off x="2930" y="2425"/>
                    <a:ext cx="253"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grpSp>
          </p:grpSp>
          <p:grpSp>
            <p:nvGrpSpPr>
              <p:cNvPr id="5365" name="Google Shape;5365;p84"/>
              <p:cNvGrpSpPr/>
              <p:nvPr/>
            </p:nvGrpSpPr>
            <p:grpSpPr>
              <a:xfrm>
                <a:off x="8197315" y="5805267"/>
                <a:ext cx="531821" cy="314690"/>
                <a:chOff x="1348328" y="2507397"/>
                <a:chExt cx="603916" cy="357350"/>
              </a:xfrm>
            </p:grpSpPr>
            <p:grpSp>
              <p:nvGrpSpPr>
                <p:cNvPr id="5366" name="Google Shape;5366;p84"/>
                <p:cNvGrpSpPr/>
                <p:nvPr/>
              </p:nvGrpSpPr>
              <p:grpSpPr>
                <a:xfrm>
                  <a:off x="1348328" y="2555748"/>
                  <a:ext cx="603916" cy="308999"/>
                  <a:chOff x="5278570" y="2983486"/>
                  <a:chExt cx="501650" cy="233363"/>
                </a:xfrm>
              </p:grpSpPr>
              <p:sp>
                <p:nvSpPr>
                  <p:cNvPr id="5367" name="Google Shape;5367;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368" name="Google Shape;5368;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369" name="Google Shape;5369;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370" name="Google Shape;5370;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371" name="Google Shape;5371;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372" name="Google Shape;5372;p84"/>
                <p:cNvGrpSpPr/>
                <p:nvPr/>
              </p:nvGrpSpPr>
              <p:grpSpPr>
                <a:xfrm>
                  <a:off x="1459515" y="2507397"/>
                  <a:ext cx="350472" cy="314325"/>
                  <a:chOff x="2946" y="2425"/>
                  <a:chExt cx="224" cy="198"/>
                </a:xfrm>
              </p:grpSpPr>
              <p:sp>
                <p:nvSpPr>
                  <p:cNvPr id="5373" name="Google Shape;5373;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374" name="Google Shape;5374;p84"/>
                  <p:cNvSpPr txBox="1"/>
                  <p:nvPr/>
                </p:nvSpPr>
                <p:spPr>
                  <a:xfrm>
                    <a:off x="2946" y="2425"/>
                    <a:ext cx="224"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a:t>
                    </a:r>
                    <a:endParaRPr b="0" i="0" sz="1400" u="none" cap="none" strike="noStrike">
                      <a:solidFill>
                        <a:srgbClr val="000000"/>
                      </a:solidFill>
                      <a:latin typeface="Arial"/>
                      <a:ea typeface="Arial"/>
                      <a:cs typeface="Arial"/>
                      <a:sym typeface="Arial"/>
                    </a:endParaRPr>
                  </a:p>
                </p:txBody>
              </p:sp>
            </p:grpSp>
          </p:grpSp>
        </p:grpSp>
        <p:grpSp>
          <p:nvGrpSpPr>
            <p:cNvPr id="5375" name="Google Shape;5375;p84"/>
            <p:cNvGrpSpPr/>
            <p:nvPr/>
          </p:nvGrpSpPr>
          <p:grpSpPr>
            <a:xfrm>
              <a:off x="6944905" y="1814628"/>
              <a:ext cx="4395351" cy="350188"/>
              <a:chOff x="4333785" y="5772218"/>
              <a:chExt cx="4395351" cy="350188"/>
            </a:xfrm>
          </p:grpSpPr>
          <p:grpSp>
            <p:nvGrpSpPr>
              <p:cNvPr id="5376" name="Google Shape;5376;p84"/>
              <p:cNvGrpSpPr/>
              <p:nvPr/>
            </p:nvGrpSpPr>
            <p:grpSpPr>
              <a:xfrm>
                <a:off x="4333785" y="5772218"/>
                <a:ext cx="531821" cy="342645"/>
                <a:chOff x="1348328" y="2475653"/>
                <a:chExt cx="603916" cy="389094"/>
              </a:xfrm>
            </p:grpSpPr>
            <p:grpSp>
              <p:nvGrpSpPr>
                <p:cNvPr id="5377" name="Google Shape;5377;p84"/>
                <p:cNvGrpSpPr/>
                <p:nvPr/>
              </p:nvGrpSpPr>
              <p:grpSpPr>
                <a:xfrm>
                  <a:off x="1348328" y="2555748"/>
                  <a:ext cx="603916" cy="308999"/>
                  <a:chOff x="5278570" y="2983486"/>
                  <a:chExt cx="501650" cy="233363"/>
                </a:xfrm>
              </p:grpSpPr>
              <p:sp>
                <p:nvSpPr>
                  <p:cNvPr id="5378" name="Google Shape;5378;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379" name="Google Shape;5379;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380" name="Google Shape;5380;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381" name="Google Shape;5381;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382" name="Google Shape;5382;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383" name="Google Shape;5383;p84"/>
                <p:cNvGrpSpPr/>
                <p:nvPr/>
              </p:nvGrpSpPr>
              <p:grpSpPr>
                <a:xfrm>
                  <a:off x="1437599" y="2475653"/>
                  <a:ext cx="391151" cy="344488"/>
                  <a:chOff x="2932" y="2405"/>
                  <a:chExt cx="250" cy="217"/>
                </a:xfrm>
              </p:grpSpPr>
              <p:sp>
                <p:nvSpPr>
                  <p:cNvPr id="5384" name="Google Shape;5384;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385" name="Google Shape;5385;p84"/>
                  <p:cNvSpPr txBox="1"/>
                  <p:nvPr/>
                </p:nvSpPr>
                <p:spPr>
                  <a:xfrm>
                    <a:off x="2932" y="2405"/>
                    <a:ext cx="250"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grpSp>
          </p:grpSp>
          <p:grpSp>
            <p:nvGrpSpPr>
              <p:cNvPr id="5386" name="Google Shape;5386;p84"/>
              <p:cNvGrpSpPr/>
              <p:nvPr/>
            </p:nvGrpSpPr>
            <p:grpSpPr>
              <a:xfrm>
                <a:off x="6263949" y="5807716"/>
                <a:ext cx="531821" cy="314690"/>
                <a:chOff x="1348328" y="2507397"/>
                <a:chExt cx="603916" cy="357350"/>
              </a:xfrm>
            </p:grpSpPr>
            <p:grpSp>
              <p:nvGrpSpPr>
                <p:cNvPr id="5387" name="Google Shape;5387;p84"/>
                <p:cNvGrpSpPr/>
                <p:nvPr/>
              </p:nvGrpSpPr>
              <p:grpSpPr>
                <a:xfrm>
                  <a:off x="1348328" y="2555748"/>
                  <a:ext cx="603916" cy="308999"/>
                  <a:chOff x="5278570" y="2983486"/>
                  <a:chExt cx="501650" cy="233363"/>
                </a:xfrm>
              </p:grpSpPr>
              <p:sp>
                <p:nvSpPr>
                  <p:cNvPr id="5388" name="Google Shape;5388;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389" name="Google Shape;5389;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390" name="Google Shape;5390;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391" name="Google Shape;5391;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392" name="Google Shape;5392;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393" name="Google Shape;5393;p84"/>
                <p:cNvGrpSpPr/>
                <p:nvPr/>
              </p:nvGrpSpPr>
              <p:grpSpPr>
                <a:xfrm>
                  <a:off x="1432910" y="2507397"/>
                  <a:ext cx="400539" cy="314325"/>
                  <a:chOff x="2929" y="2425"/>
                  <a:chExt cx="256" cy="198"/>
                </a:xfrm>
              </p:grpSpPr>
              <p:sp>
                <p:nvSpPr>
                  <p:cNvPr id="5394" name="Google Shape;5394;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395" name="Google Shape;5395;p84"/>
                  <p:cNvSpPr txBox="1"/>
                  <p:nvPr/>
                </p:nvSpPr>
                <p:spPr>
                  <a:xfrm>
                    <a:off x="2929" y="2425"/>
                    <a:ext cx="256"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grpSp>
          </p:grpSp>
          <p:grpSp>
            <p:nvGrpSpPr>
              <p:cNvPr id="5396" name="Google Shape;5396;p84"/>
              <p:cNvGrpSpPr/>
              <p:nvPr/>
            </p:nvGrpSpPr>
            <p:grpSpPr>
              <a:xfrm>
                <a:off x="8197315" y="5805267"/>
                <a:ext cx="531821" cy="314690"/>
                <a:chOff x="1348328" y="2507397"/>
                <a:chExt cx="603916" cy="357350"/>
              </a:xfrm>
            </p:grpSpPr>
            <p:grpSp>
              <p:nvGrpSpPr>
                <p:cNvPr id="5397" name="Google Shape;5397;p84"/>
                <p:cNvGrpSpPr/>
                <p:nvPr/>
              </p:nvGrpSpPr>
              <p:grpSpPr>
                <a:xfrm>
                  <a:off x="1348328" y="2555748"/>
                  <a:ext cx="603916" cy="308999"/>
                  <a:chOff x="5278570" y="2983486"/>
                  <a:chExt cx="501650" cy="233363"/>
                </a:xfrm>
              </p:grpSpPr>
              <p:sp>
                <p:nvSpPr>
                  <p:cNvPr id="5398" name="Google Shape;5398;p8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cxnSp>
                <p:nvCxnSpPr>
                  <p:cNvPr id="5399" name="Google Shape;5399;p8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5400" name="Google Shape;5400;p8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5401" name="Google Shape;5401;p84"/>
                  <p:cNvSpPr/>
                  <p:nvPr/>
                </p:nvSpPr>
                <p:spPr>
                  <a:xfrm>
                    <a:off x="5283332" y="3077148"/>
                    <a:ext cx="492125" cy="77788"/>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5402" name="Google Shape;5402;p8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grpSp>
            <p:grpSp>
              <p:nvGrpSpPr>
                <p:cNvPr id="5403" name="Google Shape;5403;p84"/>
                <p:cNvGrpSpPr/>
                <p:nvPr/>
              </p:nvGrpSpPr>
              <p:grpSpPr>
                <a:xfrm>
                  <a:off x="1443868" y="2507397"/>
                  <a:ext cx="378635" cy="314325"/>
                  <a:chOff x="2936" y="2425"/>
                  <a:chExt cx="242" cy="198"/>
                </a:xfrm>
              </p:grpSpPr>
              <p:sp>
                <p:nvSpPr>
                  <p:cNvPr id="5404" name="Google Shape;5404;p84"/>
                  <p:cNvSpPr/>
                  <p:nvPr/>
                </p:nvSpPr>
                <p:spPr>
                  <a:xfrm>
                    <a:off x="2982" y="2490"/>
                    <a:ext cx="144" cy="132"/>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t/>
                    </a:r>
                    <a:endParaRPr b="0" i="0" sz="1100" u="none" cap="none" strike="noStrike">
                      <a:solidFill>
                        <a:srgbClr val="000000"/>
                      </a:solidFill>
                      <a:latin typeface="Arial"/>
                      <a:ea typeface="Arial"/>
                      <a:cs typeface="Arial"/>
                      <a:sym typeface="Arial"/>
                    </a:endParaRPr>
                  </a:p>
                </p:txBody>
              </p:sp>
              <p:sp>
                <p:nvSpPr>
                  <p:cNvPr id="5405" name="Google Shape;5405;p84"/>
                  <p:cNvSpPr txBox="1"/>
                  <p:nvPr/>
                </p:nvSpPr>
                <p:spPr>
                  <a:xfrm>
                    <a:off x="2936" y="2425"/>
                    <a:ext cx="242" cy="1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grpSp>
          </p:grpSp>
        </p:grpSp>
        <p:sp>
          <p:nvSpPr>
            <p:cNvPr id="5406" name="Google Shape;5406;p84"/>
            <p:cNvSpPr/>
            <p:nvPr/>
          </p:nvSpPr>
          <p:spPr>
            <a:xfrm rot="10800000">
              <a:off x="8271137" y="5751593"/>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07" name="Google Shape;5407;p84"/>
            <p:cNvSpPr/>
            <p:nvPr/>
          </p:nvSpPr>
          <p:spPr>
            <a:xfrm>
              <a:off x="7508446" y="5756510"/>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08" name="Google Shape;5408;p84"/>
            <p:cNvSpPr/>
            <p:nvPr/>
          </p:nvSpPr>
          <p:spPr>
            <a:xfrm rot="10800000">
              <a:off x="8263118" y="3813171"/>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09" name="Google Shape;5409;p84"/>
            <p:cNvSpPr/>
            <p:nvPr/>
          </p:nvSpPr>
          <p:spPr>
            <a:xfrm>
              <a:off x="7516468" y="3818088"/>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10" name="Google Shape;5410;p84"/>
            <p:cNvSpPr/>
            <p:nvPr/>
          </p:nvSpPr>
          <p:spPr>
            <a:xfrm rot="10800000">
              <a:off x="8271140" y="1874749"/>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11" name="Google Shape;5411;p84"/>
            <p:cNvSpPr/>
            <p:nvPr/>
          </p:nvSpPr>
          <p:spPr>
            <a:xfrm>
              <a:off x="7535184" y="1895707"/>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12" name="Google Shape;5412;p84"/>
            <p:cNvSpPr/>
            <p:nvPr/>
          </p:nvSpPr>
          <p:spPr>
            <a:xfrm rot="10800000">
              <a:off x="10193519" y="1877422"/>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13" name="Google Shape;5413;p84"/>
            <p:cNvSpPr/>
            <p:nvPr/>
          </p:nvSpPr>
          <p:spPr>
            <a:xfrm>
              <a:off x="9430828" y="1882339"/>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14" name="Google Shape;5414;p84"/>
            <p:cNvSpPr/>
            <p:nvPr/>
          </p:nvSpPr>
          <p:spPr>
            <a:xfrm rot="10800000">
              <a:off x="10206889" y="3815843"/>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15" name="Google Shape;5415;p84"/>
            <p:cNvSpPr/>
            <p:nvPr/>
          </p:nvSpPr>
          <p:spPr>
            <a:xfrm>
              <a:off x="9444198" y="3820760"/>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grpSp>
      <p:grpSp>
        <p:nvGrpSpPr>
          <p:cNvPr id="5416" name="Google Shape;5416;p84"/>
          <p:cNvGrpSpPr/>
          <p:nvPr/>
        </p:nvGrpSpPr>
        <p:grpSpPr>
          <a:xfrm>
            <a:off x="493395" y="2400133"/>
            <a:ext cx="4300115" cy="729430"/>
            <a:chOff x="657860" y="2475288"/>
            <a:chExt cx="5733486" cy="729430"/>
          </a:xfrm>
        </p:grpSpPr>
        <p:sp>
          <p:nvSpPr>
            <p:cNvPr id="5417" name="Google Shape;5417;p84"/>
            <p:cNvSpPr txBox="1"/>
            <p:nvPr/>
          </p:nvSpPr>
          <p:spPr>
            <a:xfrm flipH="1">
              <a:off x="1644363" y="2475288"/>
              <a:ext cx="4746983" cy="7294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400">
                  <a:solidFill>
                    <a:schemeClr val="dk1"/>
                  </a:solidFill>
                  <a:latin typeface="Arial"/>
                  <a:ea typeface="Arial"/>
                  <a:cs typeface="Arial"/>
                  <a:sym typeface="Arial"/>
                </a:rPr>
                <a:t>c’s state at t=0 has propagated to b, and may influence distance vector computations up to </a:t>
              </a:r>
              <a:r>
                <a:rPr b="1" lang="en-US" sz="1600">
                  <a:solidFill>
                    <a:srgbClr val="0000A8"/>
                  </a:solidFill>
                  <a:latin typeface="Arial"/>
                  <a:ea typeface="Arial"/>
                  <a:cs typeface="Arial"/>
                  <a:sym typeface="Arial"/>
                </a:rPr>
                <a:t>1 </a:t>
              </a:r>
              <a:r>
                <a:rPr lang="en-US" sz="1400">
                  <a:solidFill>
                    <a:schemeClr val="dk1"/>
                  </a:solidFill>
                  <a:latin typeface="Arial"/>
                  <a:ea typeface="Arial"/>
                  <a:cs typeface="Arial"/>
                  <a:sym typeface="Arial"/>
                </a:rPr>
                <a:t>hop away, i.e., at b</a:t>
              </a:r>
              <a:endParaRPr/>
            </a:p>
          </p:txBody>
        </p:sp>
        <p:grpSp>
          <p:nvGrpSpPr>
            <p:cNvPr id="5418" name="Google Shape;5418;p84"/>
            <p:cNvGrpSpPr/>
            <p:nvPr/>
          </p:nvGrpSpPr>
          <p:grpSpPr>
            <a:xfrm>
              <a:off x="657860" y="2750299"/>
              <a:ext cx="1038039" cy="364140"/>
              <a:chOff x="1097284" y="2174236"/>
              <a:chExt cx="1038039" cy="364140"/>
            </a:xfrm>
          </p:grpSpPr>
          <p:sp>
            <p:nvSpPr>
              <p:cNvPr id="5419" name="Google Shape;5419;p84"/>
              <p:cNvSpPr txBox="1"/>
              <p:nvPr/>
            </p:nvSpPr>
            <p:spPr>
              <a:xfrm>
                <a:off x="1521480" y="2174954"/>
                <a:ext cx="6138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t=1</a:t>
                </a:r>
                <a:endParaRPr/>
              </a:p>
            </p:txBody>
          </p:sp>
          <p:grpSp>
            <p:nvGrpSpPr>
              <p:cNvPr id="5420" name="Google Shape;5420;p84"/>
              <p:cNvGrpSpPr/>
              <p:nvPr/>
            </p:nvGrpSpPr>
            <p:grpSpPr>
              <a:xfrm>
                <a:off x="1097284" y="2174236"/>
                <a:ext cx="392849" cy="364140"/>
                <a:chOff x="1097284" y="2174236"/>
                <a:chExt cx="438579" cy="364140"/>
              </a:xfrm>
            </p:grpSpPr>
            <p:sp>
              <p:nvSpPr>
                <p:cNvPr id="5421" name="Google Shape;5421;p84"/>
                <p:cNvSpPr/>
                <p:nvPr/>
              </p:nvSpPr>
              <p:spPr>
                <a:xfrm>
                  <a:off x="1100473" y="2176595"/>
                  <a:ext cx="431322" cy="361447"/>
                </a:xfrm>
                <a:prstGeom prst="ellipse">
                  <a:avLst/>
                </a:prstGeom>
                <a:noFill/>
                <a:ln cap="flat" cmpd="sng" w="190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422" name="Google Shape;5422;p84"/>
                <p:cNvCxnSpPr/>
                <p:nvPr/>
              </p:nvCxnSpPr>
              <p:spPr>
                <a:xfrm>
                  <a:off x="1314533" y="2174236"/>
                  <a:ext cx="0" cy="32479"/>
                </a:xfrm>
                <a:prstGeom prst="straightConnector1">
                  <a:avLst/>
                </a:prstGeom>
                <a:noFill/>
                <a:ln cap="rnd" cmpd="sng" w="12700">
                  <a:solidFill>
                    <a:srgbClr val="C00000"/>
                  </a:solidFill>
                  <a:prstDash val="solid"/>
                  <a:round/>
                  <a:headEnd len="sm" w="sm" type="none"/>
                  <a:tailEnd len="sm" w="sm" type="none"/>
                </a:ln>
              </p:spPr>
            </p:cxnSp>
            <p:cxnSp>
              <p:nvCxnSpPr>
                <p:cNvPr id="5423" name="Google Shape;5423;p84"/>
                <p:cNvCxnSpPr/>
                <p:nvPr/>
              </p:nvCxnSpPr>
              <p:spPr>
                <a:xfrm>
                  <a:off x="1314533" y="2505897"/>
                  <a:ext cx="0" cy="32479"/>
                </a:xfrm>
                <a:prstGeom prst="straightConnector1">
                  <a:avLst/>
                </a:prstGeom>
                <a:noFill/>
                <a:ln cap="rnd" cmpd="sng" w="12700">
                  <a:solidFill>
                    <a:srgbClr val="C00000"/>
                  </a:solidFill>
                  <a:prstDash val="solid"/>
                  <a:round/>
                  <a:headEnd len="sm" w="sm" type="none"/>
                  <a:tailEnd len="sm" w="sm" type="none"/>
                </a:ln>
              </p:spPr>
            </p:cxnSp>
            <p:cxnSp>
              <p:nvCxnSpPr>
                <p:cNvPr id="5424" name="Google Shape;5424;p84"/>
                <p:cNvCxnSpPr/>
                <p:nvPr/>
              </p:nvCxnSpPr>
              <p:spPr>
                <a:xfrm rot="10800000">
                  <a:off x="1116663"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425" name="Google Shape;5425;p84"/>
                <p:cNvCxnSpPr/>
                <p:nvPr/>
              </p:nvCxnSpPr>
              <p:spPr>
                <a:xfrm rot="10800000">
                  <a:off x="1516484"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426" name="Google Shape;5426;p84"/>
                <p:cNvCxnSpPr/>
                <p:nvPr/>
              </p:nvCxnSpPr>
              <p:spPr>
                <a:xfrm>
                  <a:off x="1411431" y="249304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27" name="Google Shape;5427;p84"/>
                <p:cNvCxnSpPr/>
                <p:nvPr/>
              </p:nvCxnSpPr>
              <p:spPr>
                <a:xfrm>
                  <a:off x="1205401" y="2199023"/>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28" name="Google Shape;5428;p84"/>
                <p:cNvCxnSpPr/>
                <p:nvPr/>
              </p:nvCxnSpPr>
              <p:spPr>
                <a:xfrm flipH="1">
                  <a:off x="1201321" y="249133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29" name="Google Shape;5429;p84"/>
                <p:cNvCxnSpPr/>
                <p:nvPr/>
              </p:nvCxnSpPr>
              <p:spPr>
                <a:xfrm flipH="1">
                  <a:off x="1407351" y="2197314"/>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30" name="Google Shape;5430;p84"/>
                <p:cNvCxnSpPr/>
                <p:nvPr/>
              </p:nvCxnSpPr>
              <p:spPr>
                <a:xfrm flipH="1">
                  <a:off x="1480788" y="226398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31" name="Google Shape;5431;p84"/>
                <p:cNvCxnSpPr/>
                <p:nvPr/>
              </p:nvCxnSpPr>
              <p:spPr>
                <a:xfrm flipH="1">
                  <a:off x="1129926" y="2434925"/>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32" name="Google Shape;5432;p84"/>
                <p:cNvCxnSpPr/>
                <p:nvPr/>
              </p:nvCxnSpPr>
              <p:spPr>
                <a:xfrm rot="10800000">
                  <a:off x="1136045" y="226569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33" name="Google Shape;5433;p84"/>
                <p:cNvCxnSpPr/>
                <p:nvPr/>
              </p:nvCxnSpPr>
              <p:spPr>
                <a:xfrm rot="10800000">
                  <a:off x="1480788" y="2436635"/>
                  <a:ext cx="23455" cy="14529"/>
                </a:xfrm>
                <a:prstGeom prst="straightConnector1">
                  <a:avLst/>
                </a:prstGeom>
                <a:noFill/>
                <a:ln cap="rnd" cmpd="sng" w="12700">
                  <a:solidFill>
                    <a:srgbClr val="C00000"/>
                  </a:solidFill>
                  <a:prstDash val="solid"/>
                  <a:round/>
                  <a:headEnd len="sm" w="sm" type="none"/>
                  <a:tailEnd len="sm" w="sm" type="none"/>
                </a:ln>
              </p:spPr>
            </p:cxnSp>
            <p:sp>
              <p:nvSpPr>
                <p:cNvPr id="5434" name="Google Shape;5434;p84"/>
                <p:cNvSpPr/>
                <p:nvPr/>
              </p:nvSpPr>
              <p:spPr>
                <a:xfrm>
                  <a:off x="1288014" y="2334922"/>
                  <a:ext cx="53037" cy="4691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435" name="Google Shape;5435;p84"/>
                <p:cNvCxnSpPr/>
                <p:nvPr/>
              </p:nvCxnSpPr>
              <p:spPr>
                <a:xfrm flipH="1">
                  <a:off x="1318079" y="2243337"/>
                  <a:ext cx="79786" cy="111123"/>
                </a:xfrm>
                <a:prstGeom prst="straightConnector1">
                  <a:avLst/>
                </a:prstGeom>
                <a:noFill/>
                <a:ln cap="flat" cmpd="sng" w="25400">
                  <a:solidFill>
                    <a:srgbClr val="C00000"/>
                  </a:solidFill>
                  <a:prstDash val="solid"/>
                  <a:round/>
                  <a:headEnd len="sm" w="sm" type="none"/>
                  <a:tailEnd len="sm" w="sm" type="none"/>
                </a:ln>
              </p:spPr>
            </p:cxnSp>
          </p:grpSp>
        </p:grpSp>
      </p:grpSp>
      <p:grpSp>
        <p:nvGrpSpPr>
          <p:cNvPr id="5436" name="Google Shape;5436;p84"/>
          <p:cNvGrpSpPr/>
          <p:nvPr/>
        </p:nvGrpSpPr>
        <p:grpSpPr>
          <a:xfrm>
            <a:off x="483394" y="3464641"/>
            <a:ext cx="4380071" cy="701731"/>
            <a:chOff x="644525" y="3539796"/>
            <a:chExt cx="5840095" cy="701731"/>
          </a:xfrm>
        </p:grpSpPr>
        <p:sp>
          <p:nvSpPr>
            <p:cNvPr id="5437" name="Google Shape;5437;p84"/>
            <p:cNvSpPr txBox="1"/>
            <p:nvPr/>
          </p:nvSpPr>
          <p:spPr>
            <a:xfrm flipH="1">
              <a:off x="1638864" y="3539796"/>
              <a:ext cx="4845756" cy="7017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400">
                  <a:solidFill>
                    <a:schemeClr val="dk1"/>
                  </a:solidFill>
                  <a:latin typeface="Arial"/>
                  <a:ea typeface="Arial"/>
                  <a:cs typeface="Arial"/>
                  <a:sym typeface="Arial"/>
                </a:rPr>
                <a:t>c’s state at t=0 may now influence distance vector computations up to </a:t>
              </a:r>
              <a:r>
                <a:rPr b="1" lang="en-US" sz="1600">
                  <a:solidFill>
                    <a:srgbClr val="0000A8"/>
                  </a:solidFill>
                  <a:latin typeface="Arial"/>
                  <a:ea typeface="Arial"/>
                  <a:cs typeface="Arial"/>
                  <a:sym typeface="Arial"/>
                </a:rPr>
                <a:t>2 </a:t>
              </a:r>
              <a:r>
                <a:rPr lang="en-US" sz="1400">
                  <a:solidFill>
                    <a:schemeClr val="dk1"/>
                  </a:solidFill>
                  <a:latin typeface="Arial"/>
                  <a:ea typeface="Arial"/>
                  <a:cs typeface="Arial"/>
                  <a:sym typeface="Arial"/>
                </a:rPr>
                <a:t>hops away, i.e., at b and now at a, e as well</a:t>
              </a:r>
              <a:endParaRPr/>
            </a:p>
          </p:txBody>
        </p:sp>
        <p:grpSp>
          <p:nvGrpSpPr>
            <p:cNvPr id="5438" name="Google Shape;5438;p84"/>
            <p:cNvGrpSpPr/>
            <p:nvPr/>
          </p:nvGrpSpPr>
          <p:grpSpPr>
            <a:xfrm>
              <a:off x="644525" y="3789159"/>
              <a:ext cx="1038039" cy="364140"/>
              <a:chOff x="1097284" y="2174236"/>
              <a:chExt cx="1038039" cy="364140"/>
            </a:xfrm>
          </p:grpSpPr>
          <p:sp>
            <p:nvSpPr>
              <p:cNvPr id="5439" name="Google Shape;5439;p84"/>
              <p:cNvSpPr txBox="1"/>
              <p:nvPr/>
            </p:nvSpPr>
            <p:spPr>
              <a:xfrm>
                <a:off x="1521480" y="2174954"/>
                <a:ext cx="6138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t=2</a:t>
                </a:r>
                <a:endParaRPr/>
              </a:p>
            </p:txBody>
          </p:sp>
          <p:grpSp>
            <p:nvGrpSpPr>
              <p:cNvPr id="5440" name="Google Shape;5440;p84"/>
              <p:cNvGrpSpPr/>
              <p:nvPr/>
            </p:nvGrpSpPr>
            <p:grpSpPr>
              <a:xfrm>
                <a:off x="1097284" y="2174236"/>
                <a:ext cx="392849" cy="364140"/>
                <a:chOff x="1097284" y="2174236"/>
                <a:chExt cx="438579" cy="364140"/>
              </a:xfrm>
            </p:grpSpPr>
            <p:sp>
              <p:nvSpPr>
                <p:cNvPr id="5441" name="Google Shape;5441;p84"/>
                <p:cNvSpPr/>
                <p:nvPr/>
              </p:nvSpPr>
              <p:spPr>
                <a:xfrm>
                  <a:off x="1100473" y="2176595"/>
                  <a:ext cx="431322" cy="361447"/>
                </a:xfrm>
                <a:prstGeom prst="ellipse">
                  <a:avLst/>
                </a:prstGeom>
                <a:noFill/>
                <a:ln cap="flat" cmpd="sng" w="190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442" name="Google Shape;5442;p84"/>
                <p:cNvCxnSpPr/>
                <p:nvPr/>
              </p:nvCxnSpPr>
              <p:spPr>
                <a:xfrm>
                  <a:off x="1314533" y="2174236"/>
                  <a:ext cx="0" cy="32479"/>
                </a:xfrm>
                <a:prstGeom prst="straightConnector1">
                  <a:avLst/>
                </a:prstGeom>
                <a:noFill/>
                <a:ln cap="rnd" cmpd="sng" w="12700">
                  <a:solidFill>
                    <a:srgbClr val="C00000"/>
                  </a:solidFill>
                  <a:prstDash val="solid"/>
                  <a:round/>
                  <a:headEnd len="sm" w="sm" type="none"/>
                  <a:tailEnd len="sm" w="sm" type="none"/>
                </a:ln>
              </p:spPr>
            </p:cxnSp>
            <p:cxnSp>
              <p:nvCxnSpPr>
                <p:cNvPr id="5443" name="Google Shape;5443;p84"/>
                <p:cNvCxnSpPr/>
                <p:nvPr/>
              </p:nvCxnSpPr>
              <p:spPr>
                <a:xfrm>
                  <a:off x="1314533" y="2505897"/>
                  <a:ext cx="0" cy="32479"/>
                </a:xfrm>
                <a:prstGeom prst="straightConnector1">
                  <a:avLst/>
                </a:prstGeom>
                <a:noFill/>
                <a:ln cap="rnd" cmpd="sng" w="12700">
                  <a:solidFill>
                    <a:srgbClr val="C00000"/>
                  </a:solidFill>
                  <a:prstDash val="solid"/>
                  <a:round/>
                  <a:headEnd len="sm" w="sm" type="none"/>
                  <a:tailEnd len="sm" w="sm" type="none"/>
                </a:ln>
              </p:spPr>
            </p:cxnSp>
            <p:cxnSp>
              <p:nvCxnSpPr>
                <p:cNvPr id="5444" name="Google Shape;5444;p84"/>
                <p:cNvCxnSpPr/>
                <p:nvPr/>
              </p:nvCxnSpPr>
              <p:spPr>
                <a:xfrm rot="10800000">
                  <a:off x="1116663"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445" name="Google Shape;5445;p84"/>
                <p:cNvCxnSpPr/>
                <p:nvPr/>
              </p:nvCxnSpPr>
              <p:spPr>
                <a:xfrm rot="10800000">
                  <a:off x="1516484"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446" name="Google Shape;5446;p84"/>
                <p:cNvCxnSpPr/>
                <p:nvPr/>
              </p:nvCxnSpPr>
              <p:spPr>
                <a:xfrm>
                  <a:off x="1411431" y="249304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47" name="Google Shape;5447;p84"/>
                <p:cNvCxnSpPr/>
                <p:nvPr/>
              </p:nvCxnSpPr>
              <p:spPr>
                <a:xfrm>
                  <a:off x="1205401" y="2199023"/>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48" name="Google Shape;5448;p84"/>
                <p:cNvCxnSpPr/>
                <p:nvPr/>
              </p:nvCxnSpPr>
              <p:spPr>
                <a:xfrm flipH="1">
                  <a:off x="1201321" y="249133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49" name="Google Shape;5449;p84"/>
                <p:cNvCxnSpPr/>
                <p:nvPr/>
              </p:nvCxnSpPr>
              <p:spPr>
                <a:xfrm flipH="1">
                  <a:off x="1407351" y="2197314"/>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50" name="Google Shape;5450;p84"/>
                <p:cNvCxnSpPr/>
                <p:nvPr/>
              </p:nvCxnSpPr>
              <p:spPr>
                <a:xfrm flipH="1">
                  <a:off x="1480788" y="226398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51" name="Google Shape;5451;p84"/>
                <p:cNvCxnSpPr/>
                <p:nvPr/>
              </p:nvCxnSpPr>
              <p:spPr>
                <a:xfrm flipH="1">
                  <a:off x="1129926" y="2434925"/>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52" name="Google Shape;5452;p84"/>
                <p:cNvCxnSpPr/>
                <p:nvPr/>
              </p:nvCxnSpPr>
              <p:spPr>
                <a:xfrm rot="10800000">
                  <a:off x="1136045" y="226569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53" name="Google Shape;5453;p84"/>
                <p:cNvCxnSpPr/>
                <p:nvPr/>
              </p:nvCxnSpPr>
              <p:spPr>
                <a:xfrm rot="10800000">
                  <a:off x="1480788" y="2436635"/>
                  <a:ext cx="23455" cy="14529"/>
                </a:xfrm>
                <a:prstGeom prst="straightConnector1">
                  <a:avLst/>
                </a:prstGeom>
                <a:noFill/>
                <a:ln cap="rnd" cmpd="sng" w="12700">
                  <a:solidFill>
                    <a:srgbClr val="C00000"/>
                  </a:solidFill>
                  <a:prstDash val="solid"/>
                  <a:round/>
                  <a:headEnd len="sm" w="sm" type="none"/>
                  <a:tailEnd len="sm" w="sm" type="none"/>
                </a:ln>
              </p:spPr>
            </p:cxnSp>
            <p:sp>
              <p:nvSpPr>
                <p:cNvPr id="5454" name="Google Shape;5454;p84"/>
                <p:cNvSpPr/>
                <p:nvPr/>
              </p:nvSpPr>
              <p:spPr>
                <a:xfrm>
                  <a:off x="1288014" y="2334922"/>
                  <a:ext cx="53037" cy="4691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455" name="Google Shape;5455;p84"/>
                <p:cNvCxnSpPr/>
                <p:nvPr/>
              </p:nvCxnSpPr>
              <p:spPr>
                <a:xfrm flipH="1">
                  <a:off x="1310990" y="2293502"/>
                  <a:ext cx="151387" cy="67308"/>
                </a:xfrm>
                <a:prstGeom prst="straightConnector1">
                  <a:avLst/>
                </a:prstGeom>
                <a:noFill/>
                <a:ln cap="flat" cmpd="sng" w="25400">
                  <a:solidFill>
                    <a:srgbClr val="C00000"/>
                  </a:solidFill>
                  <a:prstDash val="solid"/>
                  <a:round/>
                  <a:headEnd len="sm" w="sm" type="none"/>
                  <a:tailEnd len="sm" w="sm" type="none"/>
                </a:ln>
              </p:spPr>
            </p:cxnSp>
          </p:grpSp>
        </p:grpSp>
      </p:grpSp>
      <p:grpSp>
        <p:nvGrpSpPr>
          <p:cNvPr id="5456" name="Google Shape;5456;p84"/>
          <p:cNvGrpSpPr/>
          <p:nvPr/>
        </p:nvGrpSpPr>
        <p:grpSpPr>
          <a:xfrm>
            <a:off x="493395" y="4484677"/>
            <a:ext cx="4499610" cy="729430"/>
            <a:chOff x="657860" y="4484676"/>
            <a:chExt cx="5999480" cy="729430"/>
          </a:xfrm>
        </p:grpSpPr>
        <p:sp>
          <p:nvSpPr>
            <p:cNvPr id="5457" name="Google Shape;5457;p84"/>
            <p:cNvSpPr txBox="1"/>
            <p:nvPr/>
          </p:nvSpPr>
          <p:spPr>
            <a:xfrm flipH="1">
              <a:off x="1659184" y="4484676"/>
              <a:ext cx="4998156" cy="7294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400">
                  <a:solidFill>
                    <a:schemeClr val="dk1"/>
                  </a:solidFill>
                  <a:latin typeface="Arial"/>
                  <a:ea typeface="Arial"/>
                  <a:cs typeface="Arial"/>
                  <a:sym typeface="Arial"/>
                </a:rPr>
                <a:t>c’s state at t=0 may influence distance vector computations up to </a:t>
              </a:r>
              <a:r>
                <a:rPr b="1" lang="en-US" sz="1600">
                  <a:solidFill>
                    <a:srgbClr val="0000A8"/>
                  </a:solidFill>
                  <a:latin typeface="Arial"/>
                  <a:ea typeface="Arial"/>
                  <a:cs typeface="Arial"/>
                  <a:sym typeface="Arial"/>
                </a:rPr>
                <a:t>3</a:t>
              </a:r>
              <a:r>
                <a:rPr lang="en-US" sz="1400">
                  <a:solidFill>
                    <a:schemeClr val="dk1"/>
                  </a:solidFill>
                  <a:latin typeface="Arial"/>
                  <a:ea typeface="Arial"/>
                  <a:cs typeface="Arial"/>
                  <a:sym typeface="Arial"/>
                </a:rPr>
                <a:t> hops away, i.e., at b,a,e and now at c,f,h as well</a:t>
              </a:r>
              <a:endParaRPr/>
            </a:p>
          </p:txBody>
        </p:sp>
        <p:grpSp>
          <p:nvGrpSpPr>
            <p:cNvPr id="5458" name="Google Shape;5458;p84"/>
            <p:cNvGrpSpPr/>
            <p:nvPr/>
          </p:nvGrpSpPr>
          <p:grpSpPr>
            <a:xfrm>
              <a:off x="657860" y="4761979"/>
              <a:ext cx="1038039" cy="364140"/>
              <a:chOff x="1097284" y="2174236"/>
              <a:chExt cx="1038039" cy="364140"/>
            </a:xfrm>
          </p:grpSpPr>
          <p:sp>
            <p:nvSpPr>
              <p:cNvPr id="5459" name="Google Shape;5459;p84"/>
              <p:cNvSpPr txBox="1"/>
              <p:nvPr/>
            </p:nvSpPr>
            <p:spPr>
              <a:xfrm>
                <a:off x="1521480" y="2174954"/>
                <a:ext cx="6138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t=3</a:t>
                </a:r>
                <a:endParaRPr/>
              </a:p>
            </p:txBody>
          </p:sp>
          <p:grpSp>
            <p:nvGrpSpPr>
              <p:cNvPr id="5460" name="Google Shape;5460;p84"/>
              <p:cNvGrpSpPr/>
              <p:nvPr/>
            </p:nvGrpSpPr>
            <p:grpSpPr>
              <a:xfrm>
                <a:off x="1097284" y="2174236"/>
                <a:ext cx="392849" cy="364140"/>
                <a:chOff x="1097284" y="2174236"/>
                <a:chExt cx="438579" cy="364140"/>
              </a:xfrm>
            </p:grpSpPr>
            <p:sp>
              <p:nvSpPr>
                <p:cNvPr id="5461" name="Google Shape;5461;p84"/>
                <p:cNvSpPr/>
                <p:nvPr/>
              </p:nvSpPr>
              <p:spPr>
                <a:xfrm>
                  <a:off x="1100473" y="2176595"/>
                  <a:ext cx="431322" cy="361447"/>
                </a:xfrm>
                <a:prstGeom prst="ellipse">
                  <a:avLst/>
                </a:prstGeom>
                <a:noFill/>
                <a:ln cap="flat" cmpd="sng" w="190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462" name="Google Shape;5462;p84"/>
                <p:cNvCxnSpPr/>
                <p:nvPr/>
              </p:nvCxnSpPr>
              <p:spPr>
                <a:xfrm>
                  <a:off x="1314533" y="2174236"/>
                  <a:ext cx="0" cy="32479"/>
                </a:xfrm>
                <a:prstGeom prst="straightConnector1">
                  <a:avLst/>
                </a:prstGeom>
                <a:noFill/>
                <a:ln cap="rnd" cmpd="sng" w="12700">
                  <a:solidFill>
                    <a:srgbClr val="C00000"/>
                  </a:solidFill>
                  <a:prstDash val="solid"/>
                  <a:round/>
                  <a:headEnd len="sm" w="sm" type="none"/>
                  <a:tailEnd len="sm" w="sm" type="none"/>
                </a:ln>
              </p:spPr>
            </p:cxnSp>
            <p:cxnSp>
              <p:nvCxnSpPr>
                <p:cNvPr id="5463" name="Google Shape;5463;p84"/>
                <p:cNvCxnSpPr/>
                <p:nvPr/>
              </p:nvCxnSpPr>
              <p:spPr>
                <a:xfrm>
                  <a:off x="1314533" y="2505897"/>
                  <a:ext cx="0" cy="32479"/>
                </a:xfrm>
                <a:prstGeom prst="straightConnector1">
                  <a:avLst/>
                </a:prstGeom>
                <a:noFill/>
                <a:ln cap="rnd" cmpd="sng" w="12700">
                  <a:solidFill>
                    <a:srgbClr val="C00000"/>
                  </a:solidFill>
                  <a:prstDash val="solid"/>
                  <a:round/>
                  <a:headEnd len="sm" w="sm" type="none"/>
                  <a:tailEnd len="sm" w="sm" type="none"/>
                </a:ln>
              </p:spPr>
            </p:cxnSp>
            <p:cxnSp>
              <p:nvCxnSpPr>
                <p:cNvPr id="5464" name="Google Shape;5464;p84"/>
                <p:cNvCxnSpPr/>
                <p:nvPr/>
              </p:nvCxnSpPr>
              <p:spPr>
                <a:xfrm rot="10800000">
                  <a:off x="1116663"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465" name="Google Shape;5465;p84"/>
                <p:cNvCxnSpPr/>
                <p:nvPr/>
              </p:nvCxnSpPr>
              <p:spPr>
                <a:xfrm rot="10800000">
                  <a:off x="1516484"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466" name="Google Shape;5466;p84"/>
                <p:cNvCxnSpPr/>
                <p:nvPr/>
              </p:nvCxnSpPr>
              <p:spPr>
                <a:xfrm>
                  <a:off x="1411431" y="249304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67" name="Google Shape;5467;p84"/>
                <p:cNvCxnSpPr/>
                <p:nvPr/>
              </p:nvCxnSpPr>
              <p:spPr>
                <a:xfrm>
                  <a:off x="1205401" y="2199023"/>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68" name="Google Shape;5468;p84"/>
                <p:cNvCxnSpPr/>
                <p:nvPr/>
              </p:nvCxnSpPr>
              <p:spPr>
                <a:xfrm flipH="1">
                  <a:off x="1201321" y="249133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69" name="Google Shape;5469;p84"/>
                <p:cNvCxnSpPr/>
                <p:nvPr/>
              </p:nvCxnSpPr>
              <p:spPr>
                <a:xfrm flipH="1">
                  <a:off x="1407351" y="2197314"/>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70" name="Google Shape;5470;p84"/>
                <p:cNvCxnSpPr/>
                <p:nvPr/>
              </p:nvCxnSpPr>
              <p:spPr>
                <a:xfrm flipH="1">
                  <a:off x="1480788" y="226398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71" name="Google Shape;5471;p84"/>
                <p:cNvCxnSpPr/>
                <p:nvPr/>
              </p:nvCxnSpPr>
              <p:spPr>
                <a:xfrm flipH="1">
                  <a:off x="1129926" y="2434925"/>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72" name="Google Shape;5472;p84"/>
                <p:cNvCxnSpPr/>
                <p:nvPr/>
              </p:nvCxnSpPr>
              <p:spPr>
                <a:xfrm rot="10800000">
                  <a:off x="1136045" y="226569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73" name="Google Shape;5473;p84"/>
                <p:cNvCxnSpPr/>
                <p:nvPr/>
              </p:nvCxnSpPr>
              <p:spPr>
                <a:xfrm rot="10800000">
                  <a:off x="1480788" y="2436635"/>
                  <a:ext cx="23455" cy="14529"/>
                </a:xfrm>
                <a:prstGeom prst="straightConnector1">
                  <a:avLst/>
                </a:prstGeom>
                <a:noFill/>
                <a:ln cap="rnd" cmpd="sng" w="12700">
                  <a:solidFill>
                    <a:srgbClr val="C00000"/>
                  </a:solidFill>
                  <a:prstDash val="solid"/>
                  <a:round/>
                  <a:headEnd len="sm" w="sm" type="none"/>
                  <a:tailEnd len="sm" w="sm" type="none"/>
                </a:ln>
              </p:spPr>
            </p:cxnSp>
            <p:sp>
              <p:nvSpPr>
                <p:cNvPr id="5474" name="Google Shape;5474;p84"/>
                <p:cNvSpPr/>
                <p:nvPr/>
              </p:nvSpPr>
              <p:spPr>
                <a:xfrm>
                  <a:off x="1288014" y="2334922"/>
                  <a:ext cx="53037" cy="4691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475" name="Google Shape;5475;p84"/>
                <p:cNvCxnSpPr/>
                <p:nvPr/>
              </p:nvCxnSpPr>
              <p:spPr>
                <a:xfrm rot="10800000">
                  <a:off x="1314533" y="2354460"/>
                  <a:ext cx="154224" cy="0"/>
                </a:xfrm>
                <a:prstGeom prst="straightConnector1">
                  <a:avLst/>
                </a:prstGeom>
                <a:noFill/>
                <a:ln cap="flat" cmpd="sng" w="25400">
                  <a:solidFill>
                    <a:srgbClr val="C00000"/>
                  </a:solidFill>
                  <a:prstDash val="solid"/>
                  <a:round/>
                  <a:headEnd len="sm" w="sm" type="none"/>
                  <a:tailEnd len="sm" w="sm" type="none"/>
                </a:ln>
              </p:spPr>
            </p:cxnSp>
          </p:grpSp>
        </p:grpSp>
      </p:grpSp>
      <p:grpSp>
        <p:nvGrpSpPr>
          <p:cNvPr id="5476" name="Google Shape;5476;p84"/>
          <p:cNvGrpSpPr/>
          <p:nvPr/>
        </p:nvGrpSpPr>
        <p:grpSpPr>
          <a:xfrm>
            <a:off x="493395" y="5524663"/>
            <a:ext cx="4438650" cy="729430"/>
            <a:chOff x="657860" y="5499610"/>
            <a:chExt cx="5918200" cy="729430"/>
          </a:xfrm>
        </p:grpSpPr>
        <p:sp>
          <p:nvSpPr>
            <p:cNvPr id="5477" name="Google Shape;5477;p84"/>
            <p:cNvSpPr/>
            <p:nvPr/>
          </p:nvSpPr>
          <p:spPr>
            <a:xfrm>
              <a:off x="1638300" y="5499610"/>
              <a:ext cx="4937760" cy="7294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400">
                  <a:solidFill>
                    <a:schemeClr val="dk1"/>
                  </a:solidFill>
                  <a:latin typeface="Arial"/>
                  <a:ea typeface="Arial"/>
                  <a:cs typeface="Arial"/>
                  <a:sym typeface="Arial"/>
                </a:rPr>
                <a:t>c’s state at t=0 may influence distance vector computations up to </a:t>
              </a:r>
              <a:r>
                <a:rPr b="1" lang="en-US" sz="1600">
                  <a:solidFill>
                    <a:srgbClr val="0000A8"/>
                  </a:solidFill>
                  <a:latin typeface="Arial"/>
                  <a:ea typeface="Arial"/>
                  <a:cs typeface="Arial"/>
                  <a:sym typeface="Arial"/>
                </a:rPr>
                <a:t>4</a:t>
              </a:r>
              <a:r>
                <a:rPr lang="en-US" sz="1400">
                  <a:solidFill>
                    <a:schemeClr val="dk1"/>
                  </a:solidFill>
                  <a:latin typeface="Arial"/>
                  <a:ea typeface="Arial"/>
                  <a:cs typeface="Arial"/>
                  <a:sym typeface="Arial"/>
                </a:rPr>
                <a:t> hops away, i.e., at b,a,e, c, f, h and now at g,i as well</a:t>
              </a:r>
              <a:endParaRPr/>
            </a:p>
          </p:txBody>
        </p:sp>
        <p:grpSp>
          <p:nvGrpSpPr>
            <p:cNvPr id="5478" name="Google Shape;5478;p84"/>
            <p:cNvGrpSpPr/>
            <p:nvPr/>
          </p:nvGrpSpPr>
          <p:grpSpPr>
            <a:xfrm>
              <a:off x="657860" y="5777979"/>
              <a:ext cx="1038039" cy="364140"/>
              <a:chOff x="1097284" y="2174236"/>
              <a:chExt cx="1038039" cy="364140"/>
            </a:xfrm>
          </p:grpSpPr>
          <p:sp>
            <p:nvSpPr>
              <p:cNvPr id="5479" name="Google Shape;5479;p84"/>
              <p:cNvSpPr txBox="1"/>
              <p:nvPr/>
            </p:nvSpPr>
            <p:spPr>
              <a:xfrm>
                <a:off x="1521480" y="2174954"/>
                <a:ext cx="6138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t=4</a:t>
                </a:r>
                <a:endParaRPr/>
              </a:p>
            </p:txBody>
          </p:sp>
          <p:grpSp>
            <p:nvGrpSpPr>
              <p:cNvPr id="5480" name="Google Shape;5480;p84"/>
              <p:cNvGrpSpPr/>
              <p:nvPr/>
            </p:nvGrpSpPr>
            <p:grpSpPr>
              <a:xfrm>
                <a:off x="1097284" y="2174236"/>
                <a:ext cx="392849" cy="364140"/>
                <a:chOff x="1097284" y="2174236"/>
                <a:chExt cx="438579" cy="364140"/>
              </a:xfrm>
            </p:grpSpPr>
            <p:sp>
              <p:nvSpPr>
                <p:cNvPr id="5481" name="Google Shape;5481;p84"/>
                <p:cNvSpPr/>
                <p:nvPr/>
              </p:nvSpPr>
              <p:spPr>
                <a:xfrm>
                  <a:off x="1100473" y="2176595"/>
                  <a:ext cx="431322" cy="361447"/>
                </a:xfrm>
                <a:prstGeom prst="ellipse">
                  <a:avLst/>
                </a:prstGeom>
                <a:noFill/>
                <a:ln cap="flat" cmpd="sng" w="190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482" name="Google Shape;5482;p84"/>
                <p:cNvCxnSpPr/>
                <p:nvPr/>
              </p:nvCxnSpPr>
              <p:spPr>
                <a:xfrm>
                  <a:off x="1314533" y="2174236"/>
                  <a:ext cx="0" cy="32479"/>
                </a:xfrm>
                <a:prstGeom prst="straightConnector1">
                  <a:avLst/>
                </a:prstGeom>
                <a:noFill/>
                <a:ln cap="rnd" cmpd="sng" w="12700">
                  <a:solidFill>
                    <a:srgbClr val="C00000"/>
                  </a:solidFill>
                  <a:prstDash val="solid"/>
                  <a:round/>
                  <a:headEnd len="sm" w="sm" type="none"/>
                  <a:tailEnd len="sm" w="sm" type="none"/>
                </a:ln>
              </p:spPr>
            </p:cxnSp>
            <p:cxnSp>
              <p:nvCxnSpPr>
                <p:cNvPr id="5483" name="Google Shape;5483;p84"/>
                <p:cNvCxnSpPr/>
                <p:nvPr/>
              </p:nvCxnSpPr>
              <p:spPr>
                <a:xfrm>
                  <a:off x="1314533" y="2505897"/>
                  <a:ext cx="0" cy="32479"/>
                </a:xfrm>
                <a:prstGeom prst="straightConnector1">
                  <a:avLst/>
                </a:prstGeom>
                <a:noFill/>
                <a:ln cap="rnd" cmpd="sng" w="12700">
                  <a:solidFill>
                    <a:srgbClr val="C00000"/>
                  </a:solidFill>
                  <a:prstDash val="solid"/>
                  <a:round/>
                  <a:headEnd len="sm" w="sm" type="none"/>
                  <a:tailEnd len="sm" w="sm" type="none"/>
                </a:ln>
              </p:spPr>
            </p:cxnSp>
            <p:cxnSp>
              <p:nvCxnSpPr>
                <p:cNvPr id="5484" name="Google Shape;5484;p84"/>
                <p:cNvCxnSpPr/>
                <p:nvPr/>
              </p:nvCxnSpPr>
              <p:spPr>
                <a:xfrm rot="10800000">
                  <a:off x="1116663"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485" name="Google Shape;5485;p84"/>
                <p:cNvCxnSpPr/>
                <p:nvPr/>
              </p:nvCxnSpPr>
              <p:spPr>
                <a:xfrm rot="10800000">
                  <a:off x="1516484" y="2338620"/>
                  <a:ext cx="0" cy="38758"/>
                </a:xfrm>
                <a:prstGeom prst="straightConnector1">
                  <a:avLst/>
                </a:prstGeom>
                <a:noFill/>
                <a:ln cap="rnd" cmpd="sng" w="12700">
                  <a:solidFill>
                    <a:srgbClr val="C00000"/>
                  </a:solidFill>
                  <a:prstDash val="solid"/>
                  <a:round/>
                  <a:headEnd len="sm" w="sm" type="none"/>
                  <a:tailEnd len="sm" w="sm" type="none"/>
                </a:ln>
              </p:spPr>
            </p:cxnSp>
            <p:cxnSp>
              <p:nvCxnSpPr>
                <p:cNvPr id="5486" name="Google Shape;5486;p84"/>
                <p:cNvCxnSpPr/>
                <p:nvPr/>
              </p:nvCxnSpPr>
              <p:spPr>
                <a:xfrm>
                  <a:off x="1411431" y="249304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87" name="Google Shape;5487;p84"/>
                <p:cNvCxnSpPr/>
                <p:nvPr/>
              </p:nvCxnSpPr>
              <p:spPr>
                <a:xfrm>
                  <a:off x="1205401" y="2199023"/>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88" name="Google Shape;5488;p84"/>
                <p:cNvCxnSpPr/>
                <p:nvPr/>
              </p:nvCxnSpPr>
              <p:spPr>
                <a:xfrm flipH="1">
                  <a:off x="1201321" y="2491335"/>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89" name="Google Shape;5489;p84"/>
                <p:cNvCxnSpPr/>
                <p:nvPr/>
              </p:nvCxnSpPr>
              <p:spPr>
                <a:xfrm flipH="1">
                  <a:off x="1407351" y="2197314"/>
                  <a:ext cx="17336" cy="23077"/>
                </a:xfrm>
                <a:prstGeom prst="straightConnector1">
                  <a:avLst/>
                </a:prstGeom>
                <a:noFill/>
                <a:ln cap="rnd" cmpd="sng" w="12700">
                  <a:solidFill>
                    <a:srgbClr val="C00000"/>
                  </a:solidFill>
                  <a:prstDash val="solid"/>
                  <a:round/>
                  <a:headEnd len="sm" w="sm" type="none"/>
                  <a:tailEnd len="sm" w="sm" type="none"/>
                </a:ln>
              </p:spPr>
            </p:cxnSp>
            <p:cxnSp>
              <p:nvCxnSpPr>
                <p:cNvPr id="5490" name="Google Shape;5490;p84"/>
                <p:cNvCxnSpPr/>
                <p:nvPr/>
              </p:nvCxnSpPr>
              <p:spPr>
                <a:xfrm flipH="1">
                  <a:off x="1480788" y="226398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91" name="Google Shape;5491;p84"/>
                <p:cNvCxnSpPr/>
                <p:nvPr/>
              </p:nvCxnSpPr>
              <p:spPr>
                <a:xfrm flipH="1">
                  <a:off x="1129926" y="2434925"/>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92" name="Google Shape;5492;p84"/>
                <p:cNvCxnSpPr/>
                <p:nvPr/>
              </p:nvCxnSpPr>
              <p:spPr>
                <a:xfrm rot="10800000">
                  <a:off x="1136045" y="2265692"/>
                  <a:ext cx="23455" cy="14529"/>
                </a:xfrm>
                <a:prstGeom prst="straightConnector1">
                  <a:avLst/>
                </a:prstGeom>
                <a:noFill/>
                <a:ln cap="rnd" cmpd="sng" w="12700">
                  <a:solidFill>
                    <a:srgbClr val="C00000"/>
                  </a:solidFill>
                  <a:prstDash val="solid"/>
                  <a:round/>
                  <a:headEnd len="sm" w="sm" type="none"/>
                  <a:tailEnd len="sm" w="sm" type="none"/>
                </a:ln>
              </p:spPr>
            </p:cxnSp>
            <p:cxnSp>
              <p:nvCxnSpPr>
                <p:cNvPr id="5493" name="Google Shape;5493;p84"/>
                <p:cNvCxnSpPr/>
                <p:nvPr/>
              </p:nvCxnSpPr>
              <p:spPr>
                <a:xfrm rot="10800000">
                  <a:off x="1480788" y="2436635"/>
                  <a:ext cx="23455" cy="14529"/>
                </a:xfrm>
                <a:prstGeom prst="straightConnector1">
                  <a:avLst/>
                </a:prstGeom>
                <a:noFill/>
                <a:ln cap="rnd" cmpd="sng" w="12700">
                  <a:solidFill>
                    <a:srgbClr val="C00000"/>
                  </a:solidFill>
                  <a:prstDash val="solid"/>
                  <a:round/>
                  <a:headEnd len="sm" w="sm" type="none"/>
                  <a:tailEnd len="sm" w="sm" type="none"/>
                </a:ln>
              </p:spPr>
            </p:cxnSp>
            <p:sp>
              <p:nvSpPr>
                <p:cNvPr id="5494" name="Google Shape;5494;p84"/>
                <p:cNvSpPr/>
                <p:nvPr/>
              </p:nvSpPr>
              <p:spPr>
                <a:xfrm>
                  <a:off x="1288014" y="2334922"/>
                  <a:ext cx="53037" cy="4691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cxnSp>
              <p:nvCxnSpPr>
                <p:cNvPr id="5495" name="Google Shape;5495;p84"/>
                <p:cNvCxnSpPr/>
                <p:nvPr/>
              </p:nvCxnSpPr>
              <p:spPr>
                <a:xfrm rot="10800000">
                  <a:off x="1310989" y="2351285"/>
                  <a:ext cx="140045" cy="71122"/>
                </a:xfrm>
                <a:prstGeom prst="straightConnector1">
                  <a:avLst/>
                </a:prstGeom>
                <a:noFill/>
                <a:ln cap="flat" cmpd="sng" w="25400">
                  <a:solidFill>
                    <a:srgbClr val="C00000"/>
                  </a:solidFill>
                  <a:prstDash val="solid"/>
                  <a:round/>
                  <a:headEnd len="sm" w="sm" type="none"/>
                  <a:tailEnd len="sm" w="sm" type="none"/>
                </a:ln>
              </p:spPr>
            </p:cxnSp>
          </p:grpSp>
        </p:grpSp>
      </p:grpSp>
      <p:sp>
        <p:nvSpPr>
          <p:cNvPr id="5496" name="Google Shape;5496;p84"/>
          <p:cNvSpPr txBox="1"/>
          <p:nvPr/>
        </p:nvSpPr>
        <p:spPr>
          <a:xfrm>
            <a:off x="601981" y="1188721"/>
            <a:ext cx="71434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Iterative communication, computation steps diffuses information through network: </a:t>
            </a:r>
            <a:endParaRPr/>
          </a:p>
        </p:txBody>
      </p:sp>
      <p:grpSp>
        <p:nvGrpSpPr>
          <p:cNvPr id="5497" name="Google Shape;5497;p84"/>
          <p:cNvGrpSpPr/>
          <p:nvPr/>
        </p:nvGrpSpPr>
        <p:grpSpPr>
          <a:xfrm>
            <a:off x="6659548" y="1803749"/>
            <a:ext cx="2236628" cy="1566105"/>
            <a:chOff x="8879399" y="1803748"/>
            <a:chExt cx="2982171" cy="1566105"/>
          </a:xfrm>
        </p:grpSpPr>
        <p:sp>
          <p:nvSpPr>
            <p:cNvPr id="5498" name="Google Shape;5498;p84"/>
            <p:cNvSpPr/>
            <p:nvPr/>
          </p:nvSpPr>
          <p:spPr>
            <a:xfrm>
              <a:off x="8879399" y="1803748"/>
              <a:ext cx="2857489" cy="1536065"/>
            </a:xfrm>
            <a:custGeom>
              <a:rect b="b" l="l" r="r" t="t"/>
              <a:pathLst>
                <a:path extrusionOk="0" h="1536065" w="2857489">
                  <a:moveTo>
                    <a:pt x="1555" y="0"/>
                  </a:moveTo>
                  <a:cubicBezTo>
                    <a:pt x="-6794" y="271398"/>
                    <a:pt x="1555" y="1075152"/>
                    <a:pt x="477544" y="1327760"/>
                  </a:cubicBezTo>
                  <a:cubicBezTo>
                    <a:pt x="953533" y="1580368"/>
                    <a:pt x="1968141" y="1544876"/>
                    <a:pt x="2857489" y="1515649"/>
                  </a:cubicBezTo>
                </a:path>
              </a:pathLst>
            </a:custGeom>
            <a:noFill/>
            <a:ln cap="flat" cmpd="sng" w="412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a:ea typeface="Arial"/>
                  <a:cs typeface="Arial"/>
                  <a:sym typeface="Arial"/>
                </a:rPr>
                <a:t>          </a:t>
              </a:r>
              <a:endParaRPr/>
            </a:p>
          </p:txBody>
        </p:sp>
        <p:sp>
          <p:nvSpPr>
            <p:cNvPr id="5499" name="Google Shape;5499;p84"/>
            <p:cNvSpPr txBox="1"/>
            <p:nvPr/>
          </p:nvSpPr>
          <p:spPr>
            <a:xfrm>
              <a:off x="11185743" y="3031299"/>
              <a:ext cx="67582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A8"/>
                  </a:solidFill>
                  <a:latin typeface="Arial"/>
                  <a:ea typeface="Arial"/>
                  <a:cs typeface="Arial"/>
                  <a:sym typeface="Arial"/>
                </a:rPr>
                <a:t>t=1 </a:t>
              </a:r>
              <a:endParaRPr/>
            </a:p>
          </p:txBody>
        </p:sp>
      </p:grpSp>
      <p:grpSp>
        <p:nvGrpSpPr>
          <p:cNvPr id="5500" name="Google Shape;5500;p84"/>
          <p:cNvGrpSpPr/>
          <p:nvPr/>
        </p:nvGrpSpPr>
        <p:grpSpPr>
          <a:xfrm>
            <a:off x="5362283" y="1929521"/>
            <a:ext cx="3536647" cy="2599426"/>
            <a:chOff x="8907795" y="1814699"/>
            <a:chExt cx="2853708" cy="2599426"/>
          </a:xfrm>
        </p:grpSpPr>
        <p:sp>
          <p:nvSpPr>
            <p:cNvPr id="5501" name="Google Shape;5501;p84"/>
            <p:cNvSpPr/>
            <p:nvPr/>
          </p:nvSpPr>
          <p:spPr>
            <a:xfrm>
              <a:off x="8907795" y="1814699"/>
              <a:ext cx="2745708" cy="2599426"/>
            </a:xfrm>
            <a:custGeom>
              <a:rect b="b" l="l" r="r" t="t"/>
              <a:pathLst>
                <a:path extrusionOk="0" h="2364158" w="2785999">
                  <a:moveTo>
                    <a:pt x="0" y="0"/>
                  </a:moveTo>
                  <a:cubicBezTo>
                    <a:pt x="943" y="1381432"/>
                    <a:pt x="550939" y="1118129"/>
                    <a:pt x="780300" y="1512155"/>
                  </a:cubicBezTo>
                  <a:cubicBezTo>
                    <a:pt x="1009661" y="1906181"/>
                    <a:pt x="979509" y="2332843"/>
                    <a:pt x="1376166" y="2364158"/>
                  </a:cubicBezTo>
                  <a:cubicBezTo>
                    <a:pt x="1818305" y="2338511"/>
                    <a:pt x="1761382" y="1586941"/>
                    <a:pt x="2785999" y="1539867"/>
                  </a:cubicBezTo>
                </a:path>
              </a:pathLst>
            </a:custGeom>
            <a:noFill/>
            <a:ln cap="flat" cmpd="sng" w="412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a:ea typeface="Arial"/>
                  <a:cs typeface="Arial"/>
                  <a:sym typeface="Arial"/>
                </a:rPr>
                <a:t>          </a:t>
              </a:r>
              <a:endParaRPr/>
            </a:p>
          </p:txBody>
        </p:sp>
        <p:sp>
          <p:nvSpPr>
            <p:cNvPr id="5502" name="Google Shape;5502;p84"/>
            <p:cNvSpPr txBox="1"/>
            <p:nvPr/>
          </p:nvSpPr>
          <p:spPr>
            <a:xfrm>
              <a:off x="11352512" y="3203511"/>
              <a:ext cx="40899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A8"/>
                  </a:solidFill>
                  <a:latin typeface="Arial"/>
                  <a:ea typeface="Arial"/>
                  <a:cs typeface="Arial"/>
                  <a:sym typeface="Arial"/>
                </a:rPr>
                <a:t>t=2 </a:t>
              </a:r>
              <a:endParaRPr/>
            </a:p>
          </p:txBody>
        </p:sp>
      </p:grpSp>
      <p:grpSp>
        <p:nvGrpSpPr>
          <p:cNvPr id="5503" name="Google Shape;5503;p84"/>
          <p:cNvGrpSpPr/>
          <p:nvPr/>
        </p:nvGrpSpPr>
        <p:grpSpPr>
          <a:xfrm>
            <a:off x="5269902" y="1994238"/>
            <a:ext cx="3715147" cy="4365597"/>
            <a:chOff x="8907795" y="1814698"/>
            <a:chExt cx="2997739" cy="4365597"/>
          </a:xfrm>
        </p:grpSpPr>
        <p:sp>
          <p:nvSpPr>
            <p:cNvPr id="5504" name="Google Shape;5504;p84"/>
            <p:cNvSpPr/>
            <p:nvPr/>
          </p:nvSpPr>
          <p:spPr>
            <a:xfrm>
              <a:off x="8907795" y="1814698"/>
              <a:ext cx="2806352" cy="4365597"/>
            </a:xfrm>
            <a:custGeom>
              <a:rect b="b" l="l" r="r" t="t"/>
              <a:pathLst>
                <a:path extrusionOk="0" h="3970477" w="2847532">
                  <a:moveTo>
                    <a:pt x="0" y="0"/>
                  </a:moveTo>
                  <a:cubicBezTo>
                    <a:pt x="943" y="1381432"/>
                    <a:pt x="7986" y="1928780"/>
                    <a:pt x="6598" y="2237364"/>
                  </a:cubicBezTo>
                  <a:cubicBezTo>
                    <a:pt x="5210" y="2545948"/>
                    <a:pt x="941136" y="3970903"/>
                    <a:pt x="1422317" y="3970477"/>
                  </a:cubicBezTo>
                  <a:cubicBezTo>
                    <a:pt x="1903498" y="3970051"/>
                    <a:pt x="2053664" y="2919844"/>
                    <a:pt x="2847532" y="2918339"/>
                  </a:cubicBezTo>
                </a:path>
              </a:pathLst>
            </a:custGeom>
            <a:noFill/>
            <a:ln cap="flat" cmpd="sng" w="412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a:ea typeface="Arial"/>
                  <a:cs typeface="Arial"/>
                  <a:sym typeface="Arial"/>
                </a:rPr>
                <a:t>          </a:t>
              </a:r>
              <a:endParaRPr/>
            </a:p>
          </p:txBody>
        </p:sp>
        <p:sp>
          <p:nvSpPr>
            <p:cNvPr id="5505" name="Google Shape;5505;p84"/>
            <p:cNvSpPr txBox="1"/>
            <p:nvPr/>
          </p:nvSpPr>
          <p:spPr>
            <a:xfrm>
              <a:off x="11496542" y="4706635"/>
              <a:ext cx="40899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A8"/>
                  </a:solidFill>
                  <a:latin typeface="Arial"/>
                  <a:ea typeface="Arial"/>
                  <a:cs typeface="Arial"/>
                  <a:sym typeface="Arial"/>
                </a:rPr>
                <a:t>t=3 </a:t>
              </a:r>
              <a:endParaRPr/>
            </a:p>
          </p:txBody>
        </p:sp>
      </p:grpSp>
      <p:grpSp>
        <p:nvGrpSpPr>
          <p:cNvPr id="5506" name="Google Shape;5506;p84"/>
          <p:cNvGrpSpPr/>
          <p:nvPr/>
        </p:nvGrpSpPr>
        <p:grpSpPr>
          <a:xfrm>
            <a:off x="5121159" y="2004168"/>
            <a:ext cx="4000905" cy="4481518"/>
            <a:chOff x="8907795" y="1823741"/>
            <a:chExt cx="2989937" cy="3234534"/>
          </a:xfrm>
        </p:grpSpPr>
        <p:sp>
          <p:nvSpPr>
            <p:cNvPr id="5507" name="Google Shape;5507;p84"/>
            <p:cNvSpPr/>
            <p:nvPr/>
          </p:nvSpPr>
          <p:spPr>
            <a:xfrm>
              <a:off x="8907795" y="1823741"/>
              <a:ext cx="2806351" cy="3234534"/>
            </a:xfrm>
            <a:custGeom>
              <a:rect b="b" l="l" r="r" t="t"/>
              <a:pathLst>
                <a:path extrusionOk="0" h="2941785" w="2847532">
                  <a:moveTo>
                    <a:pt x="0" y="0"/>
                  </a:moveTo>
                  <a:cubicBezTo>
                    <a:pt x="15191" y="1611659"/>
                    <a:pt x="-19201" y="2632144"/>
                    <a:pt x="92081" y="2812934"/>
                  </a:cubicBezTo>
                  <a:cubicBezTo>
                    <a:pt x="203363" y="2993724"/>
                    <a:pt x="2234300" y="2940917"/>
                    <a:pt x="2847532" y="2910117"/>
                  </a:cubicBezTo>
                </a:path>
              </a:pathLst>
            </a:custGeom>
            <a:noFill/>
            <a:ln cap="flat" cmpd="sng" w="412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a:ea typeface="Arial"/>
                  <a:cs typeface="Arial"/>
                  <a:sym typeface="Arial"/>
                </a:rPr>
                <a:t>          </a:t>
              </a:r>
              <a:endParaRPr/>
            </a:p>
          </p:txBody>
        </p:sp>
        <p:sp>
          <p:nvSpPr>
            <p:cNvPr id="5508" name="Google Shape;5508;p84"/>
            <p:cNvSpPr txBox="1"/>
            <p:nvPr/>
          </p:nvSpPr>
          <p:spPr>
            <a:xfrm>
              <a:off x="11518941" y="4795852"/>
              <a:ext cx="378792" cy="2443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A8"/>
                  </a:solidFill>
                  <a:latin typeface="Arial"/>
                  <a:ea typeface="Arial"/>
                  <a:cs typeface="Arial"/>
                  <a:sym typeface="Arial"/>
                </a:rPr>
                <a:t>t=4 </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6"/>
                                        </p:tgtEl>
                                        <p:attrNameLst>
                                          <p:attrName>style.visibility</p:attrName>
                                        </p:attrNameLst>
                                      </p:cBhvr>
                                      <p:to>
                                        <p:strVal val="visible"/>
                                      </p:to>
                                    </p:set>
                                    <p:animEffect filter="fade" transition="in">
                                      <p:cBhvr>
                                        <p:cTn dur="500"/>
                                        <p:tgtEl>
                                          <p:spTgt spid="5416"/>
                                        </p:tgtEl>
                                      </p:cBhvr>
                                    </p:animEffect>
                                  </p:childTnLst>
                                </p:cTn>
                              </p:par>
                              <p:par>
                                <p:cTn fill="hold" nodeType="withEffect" presetClass="entr" presetID="10" presetSubtype="0">
                                  <p:stCondLst>
                                    <p:cond delay="0"/>
                                  </p:stCondLst>
                                  <p:childTnLst>
                                    <p:set>
                                      <p:cBhvr>
                                        <p:cTn dur="1" fill="hold">
                                          <p:stCondLst>
                                            <p:cond delay="0"/>
                                          </p:stCondLst>
                                        </p:cTn>
                                        <p:tgtEl>
                                          <p:spTgt spid="5497"/>
                                        </p:tgtEl>
                                        <p:attrNameLst>
                                          <p:attrName>style.visibility</p:attrName>
                                        </p:attrNameLst>
                                      </p:cBhvr>
                                      <p:to>
                                        <p:strVal val="visible"/>
                                      </p:to>
                                    </p:set>
                                    <p:animEffect filter="fade" transition="in">
                                      <p:cBhvr>
                                        <p:cTn dur="500"/>
                                        <p:tgtEl>
                                          <p:spTgt spid="5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6"/>
                                        </p:tgtEl>
                                        <p:attrNameLst>
                                          <p:attrName>style.visibility</p:attrName>
                                        </p:attrNameLst>
                                      </p:cBhvr>
                                      <p:to>
                                        <p:strVal val="visible"/>
                                      </p:to>
                                    </p:set>
                                    <p:animEffect filter="fade" transition="in">
                                      <p:cBhvr>
                                        <p:cTn dur="500"/>
                                        <p:tgtEl>
                                          <p:spTgt spid="5436"/>
                                        </p:tgtEl>
                                      </p:cBhvr>
                                    </p:animEffect>
                                  </p:childTnLst>
                                </p:cTn>
                              </p:par>
                              <p:par>
                                <p:cTn fill="hold" nodeType="withEffect" presetClass="exit" presetID="10" presetSubtype="0">
                                  <p:stCondLst>
                                    <p:cond delay="0"/>
                                  </p:stCondLst>
                                  <p:childTnLst>
                                    <p:animEffect filter="fade" transition="out">
                                      <p:cBhvr>
                                        <p:cTn dur="500"/>
                                        <p:tgtEl>
                                          <p:spTgt spid="5497"/>
                                        </p:tgtEl>
                                      </p:cBhvr>
                                    </p:animEffect>
                                    <p:set>
                                      <p:cBhvr>
                                        <p:cTn dur="1" fill="hold">
                                          <p:stCondLst>
                                            <p:cond delay="500"/>
                                          </p:stCondLst>
                                        </p:cTn>
                                        <p:tgtEl>
                                          <p:spTgt spid="549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500"/>
                                        </p:tgtEl>
                                        <p:attrNameLst>
                                          <p:attrName>style.visibility</p:attrName>
                                        </p:attrNameLst>
                                      </p:cBhvr>
                                      <p:to>
                                        <p:strVal val="visible"/>
                                      </p:to>
                                    </p:set>
                                    <p:animEffect filter="fade" transition="in">
                                      <p:cBhvr>
                                        <p:cTn dur="500"/>
                                        <p:tgtEl>
                                          <p:spTgt spid="5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6"/>
                                        </p:tgtEl>
                                        <p:attrNameLst>
                                          <p:attrName>style.visibility</p:attrName>
                                        </p:attrNameLst>
                                      </p:cBhvr>
                                      <p:to>
                                        <p:strVal val="visible"/>
                                      </p:to>
                                    </p:set>
                                    <p:animEffect filter="fade" transition="in">
                                      <p:cBhvr>
                                        <p:cTn dur="500"/>
                                        <p:tgtEl>
                                          <p:spTgt spid="5456"/>
                                        </p:tgtEl>
                                      </p:cBhvr>
                                    </p:animEffect>
                                  </p:childTnLst>
                                </p:cTn>
                              </p:par>
                              <p:par>
                                <p:cTn fill="hold" nodeType="withEffect" presetClass="exit" presetID="10" presetSubtype="0">
                                  <p:stCondLst>
                                    <p:cond delay="0"/>
                                  </p:stCondLst>
                                  <p:childTnLst>
                                    <p:animEffect filter="fade" transition="out">
                                      <p:cBhvr>
                                        <p:cTn dur="500"/>
                                        <p:tgtEl>
                                          <p:spTgt spid="5500"/>
                                        </p:tgtEl>
                                      </p:cBhvr>
                                    </p:animEffect>
                                    <p:set>
                                      <p:cBhvr>
                                        <p:cTn dur="1" fill="hold">
                                          <p:stCondLst>
                                            <p:cond delay="500"/>
                                          </p:stCondLst>
                                        </p:cTn>
                                        <p:tgtEl>
                                          <p:spTgt spid="550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503"/>
                                        </p:tgtEl>
                                        <p:attrNameLst>
                                          <p:attrName>style.visibility</p:attrName>
                                        </p:attrNameLst>
                                      </p:cBhvr>
                                      <p:to>
                                        <p:strVal val="visible"/>
                                      </p:to>
                                    </p:set>
                                    <p:animEffect filter="fade" transition="in">
                                      <p:cBhvr>
                                        <p:cTn dur="500"/>
                                        <p:tgtEl>
                                          <p:spTgt spid="5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6"/>
                                        </p:tgtEl>
                                        <p:attrNameLst>
                                          <p:attrName>style.visibility</p:attrName>
                                        </p:attrNameLst>
                                      </p:cBhvr>
                                      <p:to>
                                        <p:strVal val="visible"/>
                                      </p:to>
                                    </p:set>
                                    <p:animEffect filter="fade" transition="in">
                                      <p:cBhvr>
                                        <p:cTn dur="500"/>
                                        <p:tgtEl>
                                          <p:spTgt spid="5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503"/>
                                        </p:tgtEl>
                                      </p:cBhvr>
                                    </p:animEffect>
                                    <p:set>
                                      <p:cBhvr>
                                        <p:cTn dur="1" fill="hold">
                                          <p:stCondLst>
                                            <p:cond delay="500"/>
                                          </p:stCondLst>
                                        </p:cTn>
                                        <p:tgtEl>
                                          <p:spTgt spid="55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6"/>
                                        </p:tgtEl>
                                        <p:attrNameLst>
                                          <p:attrName>style.visibility</p:attrName>
                                        </p:attrNameLst>
                                      </p:cBhvr>
                                      <p:to>
                                        <p:strVal val="visible"/>
                                      </p:to>
                                    </p:set>
                                    <p:animEffect filter="fade" transition="in">
                                      <p:cBhvr>
                                        <p:cTn dur="500"/>
                                        <p:tgtEl>
                                          <p:spTgt spid="5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3" name="Shape 5513"/>
        <p:cNvGrpSpPr/>
        <p:nvPr/>
      </p:nvGrpSpPr>
      <p:grpSpPr>
        <a:xfrm>
          <a:off x="0" y="0"/>
          <a:ext cx="0" cy="0"/>
          <a:chOff x="0" y="0"/>
          <a:chExt cx="0" cy="0"/>
        </a:xfrm>
      </p:grpSpPr>
      <p:sp>
        <p:nvSpPr>
          <p:cNvPr id="5514" name="Google Shape;5514;p8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5515" name="Google Shape;5515;p85"/>
          <p:cNvGrpSpPr/>
          <p:nvPr/>
        </p:nvGrpSpPr>
        <p:grpSpPr>
          <a:xfrm>
            <a:off x="914401" y="1290638"/>
            <a:ext cx="1371600" cy="1433512"/>
            <a:chOff x="480" y="381"/>
            <a:chExt cx="864" cy="903"/>
          </a:xfrm>
        </p:grpSpPr>
        <p:cxnSp>
          <p:nvCxnSpPr>
            <p:cNvPr id="5516" name="Google Shape;5516;p85"/>
            <p:cNvCxnSpPr/>
            <p:nvPr/>
          </p:nvCxnSpPr>
          <p:spPr>
            <a:xfrm>
              <a:off x="672" y="480"/>
              <a:ext cx="0" cy="768"/>
            </a:xfrm>
            <a:prstGeom prst="straightConnector1">
              <a:avLst/>
            </a:prstGeom>
            <a:noFill/>
            <a:ln cap="flat" cmpd="sng" w="9525">
              <a:solidFill>
                <a:schemeClr val="dk1"/>
              </a:solidFill>
              <a:prstDash val="solid"/>
              <a:round/>
              <a:headEnd len="med" w="med" type="none"/>
              <a:tailEnd len="med" w="med" type="none"/>
            </a:ln>
          </p:spPr>
        </p:cxnSp>
        <p:cxnSp>
          <p:nvCxnSpPr>
            <p:cNvPr id="5517" name="Google Shape;5517;p85"/>
            <p:cNvCxnSpPr/>
            <p:nvPr/>
          </p:nvCxnSpPr>
          <p:spPr>
            <a:xfrm>
              <a:off x="480" y="624"/>
              <a:ext cx="864" cy="0"/>
            </a:xfrm>
            <a:prstGeom prst="straightConnector1">
              <a:avLst/>
            </a:prstGeom>
            <a:noFill/>
            <a:ln cap="flat" cmpd="sng" w="9525">
              <a:solidFill>
                <a:schemeClr val="dk1"/>
              </a:solidFill>
              <a:prstDash val="solid"/>
              <a:round/>
              <a:headEnd len="med" w="med" type="none"/>
              <a:tailEnd len="med" w="med" type="none"/>
            </a:ln>
          </p:spPr>
        </p:cxnSp>
        <p:sp>
          <p:nvSpPr>
            <p:cNvPr id="5518" name="Google Shape;5518;p85"/>
            <p:cNvSpPr txBox="1"/>
            <p:nvPr/>
          </p:nvSpPr>
          <p:spPr>
            <a:xfrm>
              <a:off x="672" y="381"/>
              <a:ext cx="57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19" name="Google Shape;5519;p85"/>
            <p:cNvSpPr txBox="1"/>
            <p:nvPr/>
          </p:nvSpPr>
          <p:spPr>
            <a:xfrm>
              <a:off x="480" y="621"/>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20" name="Google Shape;5520;p85"/>
            <p:cNvSpPr txBox="1"/>
            <p:nvPr/>
          </p:nvSpPr>
          <p:spPr>
            <a:xfrm>
              <a:off x="480" y="813"/>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21" name="Google Shape;5521;p85"/>
            <p:cNvSpPr txBox="1"/>
            <p:nvPr/>
          </p:nvSpPr>
          <p:spPr>
            <a:xfrm>
              <a:off x="480" y="1005"/>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22" name="Google Shape;5522;p85"/>
            <p:cNvSpPr txBox="1"/>
            <p:nvPr/>
          </p:nvSpPr>
          <p:spPr>
            <a:xfrm>
              <a:off x="672" y="621"/>
              <a:ext cx="55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0  2   7</a:t>
              </a:r>
              <a:endParaRPr/>
            </a:p>
          </p:txBody>
        </p:sp>
        <p:sp>
          <p:nvSpPr>
            <p:cNvPr id="5523" name="Google Shape;5523;p85"/>
            <p:cNvSpPr txBox="1"/>
            <p:nvPr/>
          </p:nvSpPr>
          <p:spPr>
            <a:xfrm>
              <a:off x="672" y="861"/>
              <a:ext cx="219"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24" name="Google Shape;5524;p85"/>
            <p:cNvSpPr txBox="1"/>
            <p:nvPr/>
          </p:nvSpPr>
          <p:spPr>
            <a:xfrm>
              <a:off x="816" y="861"/>
              <a:ext cx="219"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25" name="Google Shape;5525;p85"/>
            <p:cNvSpPr txBox="1"/>
            <p:nvPr/>
          </p:nvSpPr>
          <p:spPr>
            <a:xfrm>
              <a:off x="1056" y="861"/>
              <a:ext cx="219"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26" name="Google Shape;5526;p85"/>
            <p:cNvSpPr txBox="1"/>
            <p:nvPr/>
          </p:nvSpPr>
          <p:spPr>
            <a:xfrm>
              <a:off x="672" y="1053"/>
              <a:ext cx="219"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27" name="Google Shape;5527;p85"/>
            <p:cNvSpPr txBox="1"/>
            <p:nvPr/>
          </p:nvSpPr>
          <p:spPr>
            <a:xfrm>
              <a:off x="816" y="1053"/>
              <a:ext cx="219"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28" name="Google Shape;5528;p85"/>
            <p:cNvSpPr txBox="1"/>
            <p:nvPr/>
          </p:nvSpPr>
          <p:spPr>
            <a:xfrm>
              <a:off x="1056" y="1053"/>
              <a:ext cx="219"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grpSp>
      <p:cxnSp>
        <p:nvCxnSpPr>
          <p:cNvPr id="5529" name="Google Shape;5529;p85"/>
          <p:cNvCxnSpPr/>
          <p:nvPr/>
        </p:nvCxnSpPr>
        <p:spPr>
          <a:xfrm>
            <a:off x="5486400" y="1524000"/>
            <a:ext cx="0" cy="1219200"/>
          </a:xfrm>
          <a:prstGeom prst="straightConnector1">
            <a:avLst/>
          </a:prstGeom>
          <a:noFill/>
          <a:ln cap="flat" cmpd="sng" w="9525">
            <a:solidFill>
              <a:schemeClr val="dk1"/>
            </a:solidFill>
            <a:prstDash val="solid"/>
            <a:round/>
            <a:headEnd len="med" w="med" type="none"/>
            <a:tailEnd len="med" w="med" type="none"/>
          </a:ln>
        </p:spPr>
      </p:cxnSp>
      <p:cxnSp>
        <p:nvCxnSpPr>
          <p:cNvPr id="5530" name="Google Shape;5530;p85"/>
          <p:cNvCxnSpPr/>
          <p:nvPr/>
        </p:nvCxnSpPr>
        <p:spPr>
          <a:xfrm>
            <a:off x="5181600" y="1752600"/>
            <a:ext cx="1371600" cy="0"/>
          </a:xfrm>
          <a:prstGeom prst="straightConnector1">
            <a:avLst/>
          </a:prstGeom>
          <a:noFill/>
          <a:ln cap="flat" cmpd="sng" w="9525">
            <a:solidFill>
              <a:schemeClr val="dk1"/>
            </a:solidFill>
            <a:prstDash val="solid"/>
            <a:round/>
            <a:headEnd len="med" w="med" type="none"/>
            <a:tailEnd len="med" w="med" type="none"/>
          </a:ln>
        </p:spPr>
      </p:cxnSp>
      <p:sp>
        <p:nvSpPr>
          <p:cNvPr id="5531" name="Google Shape;5531;p85"/>
          <p:cNvSpPr txBox="1"/>
          <p:nvPr/>
        </p:nvSpPr>
        <p:spPr>
          <a:xfrm>
            <a:off x="5486400" y="1366838"/>
            <a:ext cx="908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32" name="Google Shape;5532;p85"/>
          <p:cNvSpPr txBox="1"/>
          <p:nvPr/>
        </p:nvSpPr>
        <p:spPr>
          <a:xfrm>
            <a:off x="5181600" y="17478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33" name="Google Shape;5533;p85"/>
          <p:cNvSpPr txBox="1"/>
          <p:nvPr/>
        </p:nvSpPr>
        <p:spPr>
          <a:xfrm>
            <a:off x="5181600" y="20526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34" name="Google Shape;5534;p85"/>
          <p:cNvSpPr txBox="1"/>
          <p:nvPr/>
        </p:nvSpPr>
        <p:spPr>
          <a:xfrm>
            <a:off x="5181600" y="23574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35" name="Google Shape;5535;p85"/>
          <p:cNvSpPr txBox="1"/>
          <p:nvPr/>
        </p:nvSpPr>
        <p:spPr>
          <a:xfrm>
            <a:off x="5486400" y="17478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0  2   3</a:t>
            </a:r>
            <a:endParaRPr/>
          </a:p>
        </p:txBody>
      </p:sp>
      <p:cxnSp>
        <p:nvCxnSpPr>
          <p:cNvPr id="5536" name="Google Shape;5536;p85"/>
          <p:cNvCxnSpPr/>
          <p:nvPr/>
        </p:nvCxnSpPr>
        <p:spPr>
          <a:xfrm>
            <a:off x="3276600" y="1447800"/>
            <a:ext cx="0" cy="1219200"/>
          </a:xfrm>
          <a:prstGeom prst="straightConnector1">
            <a:avLst/>
          </a:prstGeom>
          <a:noFill/>
          <a:ln cap="flat" cmpd="sng" w="9525">
            <a:solidFill>
              <a:schemeClr val="dk1"/>
            </a:solidFill>
            <a:prstDash val="solid"/>
            <a:round/>
            <a:headEnd len="med" w="med" type="none"/>
            <a:tailEnd len="med" w="med" type="none"/>
          </a:ln>
        </p:spPr>
      </p:cxnSp>
      <p:cxnSp>
        <p:nvCxnSpPr>
          <p:cNvPr id="5537" name="Google Shape;5537;p85"/>
          <p:cNvCxnSpPr/>
          <p:nvPr/>
        </p:nvCxnSpPr>
        <p:spPr>
          <a:xfrm>
            <a:off x="2971800" y="1676400"/>
            <a:ext cx="1371600" cy="0"/>
          </a:xfrm>
          <a:prstGeom prst="straightConnector1">
            <a:avLst/>
          </a:prstGeom>
          <a:noFill/>
          <a:ln cap="flat" cmpd="sng" w="9525">
            <a:solidFill>
              <a:schemeClr val="dk1"/>
            </a:solidFill>
            <a:prstDash val="solid"/>
            <a:round/>
            <a:headEnd len="med" w="med" type="none"/>
            <a:tailEnd len="med" w="med" type="none"/>
          </a:ln>
        </p:spPr>
      </p:cxnSp>
      <p:sp>
        <p:nvSpPr>
          <p:cNvPr id="5538" name="Google Shape;5538;p85"/>
          <p:cNvSpPr txBox="1"/>
          <p:nvPr/>
        </p:nvSpPr>
        <p:spPr>
          <a:xfrm>
            <a:off x="3276600" y="1290638"/>
            <a:ext cx="908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39" name="Google Shape;5539;p85"/>
          <p:cNvSpPr txBox="1"/>
          <p:nvPr/>
        </p:nvSpPr>
        <p:spPr>
          <a:xfrm>
            <a:off x="2971800" y="16716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40" name="Google Shape;5540;p85"/>
          <p:cNvSpPr txBox="1"/>
          <p:nvPr/>
        </p:nvSpPr>
        <p:spPr>
          <a:xfrm>
            <a:off x="2971800" y="19764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41" name="Google Shape;5541;p85"/>
          <p:cNvSpPr txBox="1"/>
          <p:nvPr/>
        </p:nvSpPr>
        <p:spPr>
          <a:xfrm>
            <a:off x="2971800" y="22812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42" name="Google Shape;5542;p85"/>
          <p:cNvSpPr txBox="1"/>
          <p:nvPr/>
        </p:nvSpPr>
        <p:spPr>
          <a:xfrm>
            <a:off x="3276600" y="16716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0  2   3</a:t>
            </a:r>
            <a:endParaRPr/>
          </a:p>
        </p:txBody>
      </p:sp>
      <p:cxnSp>
        <p:nvCxnSpPr>
          <p:cNvPr id="5543" name="Google Shape;5543;p85"/>
          <p:cNvCxnSpPr/>
          <p:nvPr/>
        </p:nvCxnSpPr>
        <p:spPr>
          <a:xfrm>
            <a:off x="1219200" y="3200400"/>
            <a:ext cx="0" cy="1219200"/>
          </a:xfrm>
          <a:prstGeom prst="straightConnector1">
            <a:avLst/>
          </a:prstGeom>
          <a:noFill/>
          <a:ln cap="flat" cmpd="sng" w="9525">
            <a:solidFill>
              <a:schemeClr val="dk1"/>
            </a:solidFill>
            <a:prstDash val="solid"/>
            <a:round/>
            <a:headEnd len="med" w="med" type="none"/>
            <a:tailEnd len="med" w="med" type="none"/>
          </a:ln>
        </p:spPr>
      </p:cxnSp>
      <p:cxnSp>
        <p:nvCxnSpPr>
          <p:cNvPr id="5544" name="Google Shape;5544;p85"/>
          <p:cNvCxnSpPr/>
          <p:nvPr/>
        </p:nvCxnSpPr>
        <p:spPr>
          <a:xfrm>
            <a:off x="914400" y="3429000"/>
            <a:ext cx="1371600" cy="0"/>
          </a:xfrm>
          <a:prstGeom prst="straightConnector1">
            <a:avLst/>
          </a:prstGeom>
          <a:noFill/>
          <a:ln cap="flat" cmpd="sng" w="9525">
            <a:solidFill>
              <a:schemeClr val="dk1"/>
            </a:solidFill>
            <a:prstDash val="solid"/>
            <a:round/>
            <a:headEnd len="med" w="med" type="none"/>
            <a:tailEnd len="med" w="med" type="none"/>
          </a:ln>
        </p:spPr>
      </p:cxnSp>
      <p:sp>
        <p:nvSpPr>
          <p:cNvPr id="5545" name="Google Shape;5545;p85"/>
          <p:cNvSpPr txBox="1"/>
          <p:nvPr/>
        </p:nvSpPr>
        <p:spPr>
          <a:xfrm>
            <a:off x="1219200" y="3043238"/>
            <a:ext cx="908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46" name="Google Shape;5546;p85"/>
          <p:cNvSpPr txBox="1"/>
          <p:nvPr/>
        </p:nvSpPr>
        <p:spPr>
          <a:xfrm>
            <a:off x="914400" y="34242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47" name="Google Shape;5547;p85"/>
          <p:cNvSpPr txBox="1"/>
          <p:nvPr/>
        </p:nvSpPr>
        <p:spPr>
          <a:xfrm>
            <a:off x="914400" y="37290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48" name="Google Shape;5548;p85"/>
          <p:cNvSpPr txBox="1"/>
          <p:nvPr/>
        </p:nvSpPr>
        <p:spPr>
          <a:xfrm>
            <a:off x="914400" y="40338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49" name="Google Shape;5549;p85"/>
          <p:cNvSpPr txBox="1"/>
          <p:nvPr/>
        </p:nvSpPr>
        <p:spPr>
          <a:xfrm>
            <a:off x="1524000" y="3424238"/>
            <a:ext cx="34766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50" name="Google Shape;5550;p85"/>
          <p:cNvSpPr txBox="1"/>
          <p:nvPr/>
        </p:nvSpPr>
        <p:spPr>
          <a:xfrm>
            <a:off x="1828800" y="3424238"/>
            <a:ext cx="34766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51" name="Google Shape;5551;p85"/>
          <p:cNvSpPr txBox="1"/>
          <p:nvPr/>
        </p:nvSpPr>
        <p:spPr>
          <a:xfrm>
            <a:off x="1219200" y="4110038"/>
            <a:ext cx="34766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52" name="Google Shape;5552;p85"/>
          <p:cNvSpPr txBox="1"/>
          <p:nvPr/>
        </p:nvSpPr>
        <p:spPr>
          <a:xfrm>
            <a:off x="1447800" y="4110038"/>
            <a:ext cx="34766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53" name="Google Shape;5553;p85"/>
          <p:cNvSpPr txBox="1"/>
          <p:nvPr/>
        </p:nvSpPr>
        <p:spPr>
          <a:xfrm>
            <a:off x="1828800" y="4110038"/>
            <a:ext cx="34766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cxnSp>
        <p:nvCxnSpPr>
          <p:cNvPr id="5554" name="Google Shape;5554;p85"/>
          <p:cNvCxnSpPr/>
          <p:nvPr/>
        </p:nvCxnSpPr>
        <p:spPr>
          <a:xfrm>
            <a:off x="3276600" y="3200400"/>
            <a:ext cx="0" cy="1219200"/>
          </a:xfrm>
          <a:prstGeom prst="straightConnector1">
            <a:avLst/>
          </a:prstGeom>
          <a:noFill/>
          <a:ln cap="flat" cmpd="sng" w="9525">
            <a:solidFill>
              <a:schemeClr val="dk1"/>
            </a:solidFill>
            <a:prstDash val="solid"/>
            <a:round/>
            <a:headEnd len="med" w="med" type="none"/>
            <a:tailEnd len="med" w="med" type="none"/>
          </a:ln>
        </p:spPr>
      </p:cxnSp>
      <p:cxnSp>
        <p:nvCxnSpPr>
          <p:cNvPr id="5555" name="Google Shape;5555;p85"/>
          <p:cNvCxnSpPr/>
          <p:nvPr/>
        </p:nvCxnSpPr>
        <p:spPr>
          <a:xfrm>
            <a:off x="2971800" y="3429000"/>
            <a:ext cx="1371600" cy="0"/>
          </a:xfrm>
          <a:prstGeom prst="straightConnector1">
            <a:avLst/>
          </a:prstGeom>
          <a:noFill/>
          <a:ln cap="flat" cmpd="sng" w="9525">
            <a:solidFill>
              <a:schemeClr val="dk1"/>
            </a:solidFill>
            <a:prstDash val="solid"/>
            <a:round/>
            <a:headEnd len="med" w="med" type="none"/>
            <a:tailEnd len="med" w="med" type="none"/>
          </a:ln>
        </p:spPr>
      </p:cxnSp>
      <p:sp>
        <p:nvSpPr>
          <p:cNvPr id="5556" name="Google Shape;5556;p85"/>
          <p:cNvSpPr txBox="1"/>
          <p:nvPr/>
        </p:nvSpPr>
        <p:spPr>
          <a:xfrm>
            <a:off x="3276600" y="3043238"/>
            <a:ext cx="908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57" name="Google Shape;5557;p85"/>
          <p:cNvSpPr txBox="1"/>
          <p:nvPr/>
        </p:nvSpPr>
        <p:spPr>
          <a:xfrm>
            <a:off x="2971800" y="34242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58" name="Google Shape;5558;p85"/>
          <p:cNvSpPr txBox="1"/>
          <p:nvPr/>
        </p:nvSpPr>
        <p:spPr>
          <a:xfrm>
            <a:off x="2971800" y="37290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59" name="Google Shape;5559;p85"/>
          <p:cNvSpPr txBox="1"/>
          <p:nvPr/>
        </p:nvSpPr>
        <p:spPr>
          <a:xfrm>
            <a:off x="2971800" y="40338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60" name="Google Shape;5560;p85"/>
          <p:cNvSpPr txBox="1"/>
          <p:nvPr/>
        </p:nvSpPr>
        <p:spPr>
          <a:xfrm>
            <a:off x="3276600" y="34242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0  2   7</a:t>
            </a:r>
            <a:endParaRPr/>
          </a:p>
        </p:txBody>
      </p:sp>
      <p:sp>
        <p:nvSpPr>
          <p:cNvPr id="5561" name="Google Shape;5561;p85"/>
          <p:cNvSpPr txBox="1"/>
          <p:nvPr/>
        </p:nvSpPr>
        <p:spPr>
          <a:xfrm rot="-5400000">
            <a:off x="2570957" y="3904456"/>
            <a:ext cx="4000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từ</a:t>
            </a:r>
            <a:endParaRPr/>
          </a:p>
        </p:txBody>
      </p:sp>
      <p:cxnSp>
        <p:nvCxnSpPr>
          <p:cNvPr id="5562" name="Google Shape;5562;p85"/>
          <p:cNvCxnSpPr/>
          <p:nvPr/>
        </p:nvCxnSpPr>
        <p:spPr>
          <a:xfrm>
            <a:off x="5486400" y="3276600"/>
            <a:ext cx="0" cy="1219200"/>
          </a:xfrm>
          <a:prstGeom prst="straightConnector1">
            <a:avLst/>
          </a:prstGeom>
          <a:noFill/>
          <a:ln cap="flat" cmpd="sng" w="9525">
            <a:solidFill>
              <a:schemeClr val="dk1"/>
            </a:solidFill>
            <a:prstDash val="solid"/>
            <a:round/>
            <a:headEnd len="med" w="med" type="none"/>
            <a:tailEnd len="med" w="med" type="none"/>
          </a:ln>
        </p:spPr>
      </p:cxnSp>
      <p:cxnSp>
        <p:nvCxnSpPr>
          <p:cNvPr id="5563" name="Google Shape;5563;p85"/>
          <p:cNvCxnSpPr/>
          <p:nvPr/>
        </p:nvCxnSpPr>
        <p:spPr>
          <a:xfrm>
            <a:off x="5181600" y="3505200"/>
            <a:ext cx="1371600" cy="0"/>
          </a:xfrm>
          <a:prstGeom prst="straightConnector1">
            <a:avLst/>
          </a:prstGeom>
          <a:noFill/>
          <a:ln cap="flat" cmpd="sng" w="9525">
            <a:solidFill>
              <a:schemeClr val="dk1"/>
            </a:solidFill>
            <a:prstDash val="solid"/>
            <a:round/>
            <a:headEnd len="med" w="med" type="none"/>
            <a:tailEnd len="med" w="med" type="none"/>
          </a:ln>
        </p:spPr>
      </p:cxnSp>
      <p:sp>
        <p:nvSpPr>
          <p:cNvPr id="5564" name="Google Shape;5564;p85"/>
          <p:cNvSpPr txBox="1"/>
          <p:nvPr/>
        </p:nvSpPr>
        <p:spPr>
          <a:xfrm>
            <a:off x="5486400" y="3119438"/>
            <a:ext cx="908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65" name="Google Shape;5565;p85"/>
          <p:cNvSpPr txBox="1"/>
          <p:nvPr/>
        </p:nvSpPr>
        <p:spPr>
          <a:xfrm>
            <a:off x="5181600" y="35004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66" name="Google Shape;5566;p85"/>
          <p:cNvSpPr txBox="1"/>
          <p:nvPr/>
        </p:nvSpPr>
        <p:spPr>
          <a:xfrm>
            <a:off x="5181600" y="38052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67" name="Google Shape;5567;p85"/>
          <p:cNvSpPr txBox="1"/>
          <p:nvPr/>
        </p:nvSpPr>
        <p:spPr>
          <a:xfrm>
            <a:off x="5181600" y="41100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68" name="Google Shape;5568;p85"/>
          <p:cNvSpPr txBox="1"/>
          <p:nvPr/>
        </p:nvSpPr>
        <p:spPr>
          <a:xfrm>
            <a:off x="5486400" y="35004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0  2   3</a:t>
            </a:r>
            <a:endParaRPr/>
          </a:p>
        </p:txBody>
      </p:sp>
      <p:cxnSp>
        <p:nvCxnSpPr>
          <p:cNvPr id="5569" name="Google Shape;5569;p85"/>
          <p:cNvCxnSpPr/>
          <p:nvPr/>
        </p:nvCxnSpPr>
        <p:spPr>
          <a:xfrm>
            <a:off x="5410200" y="4953000"/>
            <a:ext cx="0" cy="1219200"/>
          </a:xfrm>
          <a:prstGeom prst="straightConnector1">
            <a:avLst/>
          </a:prstGeom>
          <a:noFill/>
          <a:ln cap="flat" cmpd="sng" w="9525">
            <a:solidFill>
              <a:schemeClr val="dk1"/>
            </a:solidFill>
            <a:prstDash val="solid"/>
            <a:round/>
            <a:headEnd len="med" w="med" type="none"/>
            <a:tailEnd len="med" w="med" type="none"/>
          </a:ln>
        </p:spPr>
      </p:cxnSp>
      <p:cxnSp>
        <p:nvCxnSpPr>
          <p:cNvPr id="5570" name="Google Shape;5570;p85"/>
          <p:cNvCxnSpPr/>
          <p:nvPr/>
        </p:nvCxnSpPr>
        <p:spPr>
          <a:xfrm>
            <a:off x="5105400" y="5181600"/>
            <a:ext cx="1371600" cy="0"/>
          </a:xfrm>
          <a:prstGeom prst="straightConnector1">
            <a:avLst/>
          </a:prstGeom>
          <a:noFill/>
          <a:ln cap="flat" cmpd="sng" w="9525">
            <a:solidFill>
              <a:schemeClr val="dk1"/>
            </a:solidFill>
            <a:prstDash val="solid"/>
            <a:round/>
            <a:headEnd len="med" w="med" type="none"/>
            <a:tailEnd len="med" w="med" type="none"/>
          </a:ln>
        </p:spPr>
      </p:cxnSp>
      <p:sp>
        <p:nvSpPr>
          <p:cNvPr id="5571" name="Google Shape;5571;p85"/>
          <p:cNvSpPr txBox="1"/>
          <p:nvPr/>
        </p:nvSpPr>
        <p:spPr>
          <a:xfrm>
            <a:off x="5410200" y="4795838"/>
            <a:ext cx="908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72" name="Google Shape;5572;p85"/>
          <p:cNvSpPr txBox="1"/>
          <p:nvPr/>
        </p:nvSpPr>
        <p:spPr>
          <a:xfrm>
            <a:off x="5105400" y="51768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73" name="Google Shape;5573;p85"/>
          <p:cNvSpPr txBox="1"/>
          <p:nvPr/>
        </p:nvSpPr>
        <p:spPr>
          <a:xfrm>
            <a:off x="5105400" y="54816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74" name="Google Shape;5574;p85"/>
          <p:cNvSpPr txBox="1"/>
          <p:nvPr/>
        </p:nvSpPr>
        <p:spPr>
          <a:xfrm>
            <a:off x="5105400" y="57864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75" name="Google Shape;5575;p85"/>
          <p:cNvSpPr txBox="1"/>
          <p:nvPr/>
        </p:nvSpPr>
        <p:spPr>
          <a:xfrm>
            <a:off x="5410200" y="51768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0  2   3</a:t>
            </a:r>
            <a:endParaRPr/>
          </a:p>
        </p:txBody>
      </p:sp>
      <p:cxnSp>
        <p:nvCxnSpPr>
          <p:cNvPr id="5576" name="Google Shape;5576;p85"/>
          <p:cNvCxnSpPr/>
          <p:nvPr/>
        </p:nvCxnSpPr>
        <p:spPr>
          <a:xfrm>
            <a:off x="3276600" y="4953000"/>
            <a:ext cx="0" cy="1219200"/>
          </a:xfrm>
          <a:prstGeom prst="straightConnector1">
            <a:avLst/>
          </a:prstGeom>
          <a:noFill/>
          <a:ln cap="flat" cmpd="sng" w="9525">
            <a:solidFill>
              <a:schemeClr val="dk1"/>
            </a:solidFill>
            <a:prstDash val="solid"/>
            <a:round/>
            <a:headEnd len="med" w="med" type="none"/>
            <a:tailEnd len="med" w="med" type="none"/>
          </a:ln>
        </p:spPr>
      </p:cxnSp>
      <p:cxnSp>
        <p:nvCxnSpPr>
          <p:cNvPr id="5577" name="Google Shape;5577;p85"/>
          <p:cNvCxnSpPr/>
          <p:nvPr/>
        </p:nvCxnSpPr>
        <p:spPr>
          <a:xfrm>
            <a:off x="2971800" y="5181600"/>
            <a:ext cx="1371600" cy="0"/>
          </a:xfrm>
          <a:prstGeom prst="straightConnector1">
            <a:avLst/>
          </a:prstGeom>
          <a:noFill/>
          <a:ln cap="flat" cmpd="sng" w="9525">
            <a:solidFill>
              <a:schemeClr val="dk1"/>
            </a:solidFill>
            <a:prstDash val="solid"/>
            <a:round/>
            <a:headEnd len="med" w="med" type="none"/>
            <a:tailEnd len="med" w="med" type="none"/>
          </a:ln>
        </p:spPr>
      </p:cxnSp>
      <p:sp>
        <p:nvSpPr>
          <p:cNvPr id="5578" name="Google Shape;5578;p85"/>
          <p:cNvSpPr txBox="1"/>
          <p:nvPr/>
        </p:nvSpPr>
        <p:spPr>
          <a:xfrm>
            <a:off x="3276600" y="4795838"/>
            <a:ext cx="908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79" name="Google Shape;5579;p85"/>
          <p:cNvSpPr txBox="1"/>
          <p:nvPr/>
        </p:nvSpPr>
        <p:spPr>
          <a:xfrm>
            <a:off x="2971800" y="51768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80" name="Google Shape;5580;p85"/>
          <p:cNvSpPr txBox="1"/>
          <p:nvPr/>
        </p:nvSpPr>
        <p:spPr>
          <a:xfrm>
            <a:off x="2971800" y="54816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81" name="Google Shape;5581;p85"/>
          <p:cNvSpPr txBox="1"/>
          <p:nvPr/>
        </p:nvSpPr>
        <p:spPr>
          <a:xfrm>
            <a:off x="2971800" y="57864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82" name="Google Shape;5582;p85"/>
          <p:cNvSpPr txBox="1"/>
          <p:nvPr/>
        </p:nvSpPr>
        <p:spPr>
          <a:xfrm>
            <a:off x="3276600" y="51768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0  2   7</a:t>
            </a:r>
            <a:endParaRPr/>
          </a:p>
        </p:txBody>
      </p:sp>
      <p:cxnSp>
        <p:nvCxnSpPr>
          <p:cNvPr id="5583" name="Google Shape;5583;p85"/>
          <p:cNvCxnSpPr/>
          <p:nvPr/>
        </p:nvCxnSpPr>
        <p:spPr>
          <a:xfrm>
            <a:off x="1219200" y="5029200"/>
            <a:ext cx="0" cy="1219200"/>
          </a:xfrm>
          <a:prstGeom prst="straightConnector1">
            <a:avLst/>
          </a:prstGeom>
          <a:noFill/>
          <a:ln cap="flat" cmpd="sng" w="9525">
            <a:solidFill>
              <a:schemeClr val="dk1"/>
            </a:solidFill>
            <a:prstDash val="solid"/>
            <a:round/>
            <a:headEnd len="med" w="med" type="none"/>
            <a:tailEnd len="med" w="med" type="none"/>
          </a:ln>
        </p:spPr>
      </p:cxnSp>
      <p:cxnSp>
        <p:nvCxnSpPr>
          <p:cNvPr id="5584" name="Google Shape;5584;p85"/>
          <p:cNvCxnSpPr/>
          <p:nvPr/>
        </p:nvCxnSpPr>
        <p:spPr>
          <a:xfrm>
            <a:off x="914400" y="5257800"/>
            <a:ext cx="1371600" cy="0"/>
          </a:xfrm>
          <a:prstGeom prst="straightConnector1">
            <a:avLst/>
          </a:prstGeom>
          <a:noFill/>
          <a:ln cap="flat" cmpd="sng" w="9525">
            <a:solidFill>
              <a:schemeClr val="dk1"/>
            </a:solidFill>
            <a:prstDash val="solid"/>
            <a:round/>
            <a:headEnd len="med" w="med" type="none"/>
            <a:tailEnd len="med" w="med" type="none"/>
          </a:ln>
        </p:spPr>
      </p:cxnSp>
      <p:sp>
        <p:nvSpPr>
          <p:cNvPr id="5585" name="Google Shape;5585;p85"/>
          <p:cNvSpPr txBox="1"/>
          <p:nvPr/>
        </p:nvSpPr>
        <p:spPr>
          <a:xfrm>
            <a:off x="1219200" y="4872038"/>
            <a:ext cx="908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   y   z</a:t>
            </a:r>
            <a:endParaRPr/>
          </a:p>
        </p:txBody>
      </p:sp>
      <p:sp>
        <p:nvSpPr>
          <p:cNvPr id="5586" name="Google Shape;5586;p85"/>
          <p:cNvSpPr txBox="1"/>
          <p:nvPr/>
        </p:nvSpPr>
        <p:spPr>
          <a:xfrm>
            <a:off x="914400" y="52530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5587" name="Google Shape;5587;p85"/>
          <p:cNvSpPr txBox="1"/>
          <p:nvPr/>
        </p:nvSpPr>
        <p:spPr>
          <a:xfrm>
            <a:off x="914400" y="55578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5588" name="Google Shape;5588;p85"/>
          <p:cNvSpPr txBox="1"/>
          <p:nvPr/>
        </p:nvSpPr>
        <p:spPr>
          <a:xfrm>
            <a:off x="914400" y="5862638"/>
            <a:ext cx="2984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5589" name="Google Shape;5589;p85"/>
          <p:cNvSpPr txBox="1"/>
          <p:nvPr/>
        </p:nvSpPr>
        <p:spPr>
          <a:xfrm>
            <a:off x="1219200" y="5638800"/>
            <a:ext cx="9906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90" name="Google Shape;5590;p85"/>
          <p:cNvSpPr txBox="1"/>
          <p:nvPr/>
        </p:nvSpPr>
        <p:spPr>
          <a:xfrm>
            <a:off x="1447800" y="5634038"/>
            <a:ext cx="34766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91" name="Google Shape;5591;p85"/>
          <p:cNvSpPr txBox="1"/>
          <p:nvPr/>
        </p:nvSpPr>
        <p:spPr>
          <a:xfrm>
            <a:off x="1828800" y="5634038"/>
            <a:ext cx="34766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5592" name="Google Shape;5592;p85"/>
          <p:cNvSpPr txBox="1"/>
          <p:nvPr/>
        </p:nvSpPr>
        <p:spPr>
          <a:xfrm>
            <a:off x="1219200" y="5938838"/>
            <a:ext cx="311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7</a:t>
            </a:r>
            <a:endParaRPr/>
          </a:p>
        </p:txBody>
      </p:sp>
      <p:sp>
        <p:nvSpPr>
          <p:cNvPr id="5593" name="Google Shape;5593;p85"/>
          <p:cNvSpPr txBox="1"/>
          <p:nvPr/>
        </p:nvSpPr>
        <p:spPr>
          <a:xfrm>
            <a:off x="1447800" y="5938838"/>
            <a:ext cx="311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a:t>
            </a:r>
            <a:endParaRPr/>
          </a:p>
        </p:txBody>
      </p:sp>
      <p:sp>
        <p:nvSpPr>
          <p:cNvPr id="5594" name="Google Shape;5594;p85"/>
          <p:cNvSpPr txBox="1"/>
          <p:nvPr/>
        </p:nvSpPr>
        <p:spPr>
          <a:xfrm>
            <a:off x="1828800" y="5938838"/>
            <a:ext cx="311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0</a:t>
            </a:r>
            <a:endParaRPr/>
          </a:p>
        </p:txBody>
      </p:sp>
      <p:sp>
        <p:nvSpPr>
          <p:cNvPr id="5595" name="Google Shape;5595;p85"/>
          <p:cNvSpPr txBox="1"/>
          <p:nvPr/>
        </p:nvSpPr>
        <p:spPr>
          <a:xfrm>
            <a:off x="1219200" y="3500438"/>
            <a:ext cx="9461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2   0   1</a:t>
            </a:r>
            <a:endParaRPr/>
          </a:p>
        </p:txBody>
      </p:sp>
      <p:sp>
        <p:nvSpPr>
          <p:cNvPr id="5596" name="Google Shape;5596;p85"/>
          <p:cNvSpPr txBox="1"/>
          <p:nvPr/>
        </p:nvSpPr>
        <p:spPr>
          <a:xfrm>
            <a:off x="1219200" y="5257800"/>
            <a:ext cx="9906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  ∞</a:t>
            </a:r>
            <a:endParaRPr/>
          </a:p>
        </p:txBody>
      </p:sp>
      <p:sp>
        <p:nvSpPr>
          <p:cNvPr id="5597" name="Google Shape;5597;p85"/>
          <p:cNvSpPr txBox="1"/>
          <p:nvPr/>
        </p:nvSpPr>
        <p:spPr>
          <a:xfrm>
            <a:off x="3260725" y="2017713"/>
            <a:ext cx="946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2   0   1</a:t>
            </a:r>
            <a:endParaRPr/>
          </a:p>
        </p:txBody>
      </p:sp>
      <p:sp>
        <p:nvSpPr>
          <p:cNvPr id="5598" name="Google Shape;5598;p85"/>
          <p:cNvSpPr txBox="1"/>
          <p:nvPr/>
        </p:nvSpPr>
        <p:spPr>
          <a:xfrm>
            <a:off x="3260725" y="2322513"/>
            <a:ext cx="946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7   1   0</a:t>
            </a:r>
            <a:endParaRPr/>
          </a:p>
        </p:txBody>
      </p:sp>
      <p:sp>
        <p:nvSpPr>
          <p:cNvPr id="5599" name="Google Shape;5599;p85"/>
          <p:cNvSpPr txBox="1"/>
          <p:nvPr/>
        </p:nvSpPr>
        <p:spPr>
          <a:xfrm>
            <a:off x="3276600" y="38052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2  0   1</a:t>
            </a:r>
            <a:endParaRPr/>
          </a:p>
        </p:txBody>
      </p:sp>
      <p:sp>
        <p:nvSpPr>
          <p:cNvPr id="5600" name="Google Shape;5600;p85"/>
          <p:cNvSpPr txBox="1"/>
          <p:nvPr/>
        </p:nvSpPr>
        <p:spPr>
          <a:xfrm>
            <a:off x="3276600" y="4110038"/>
            <a:ext cx="946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7   1   0</a:t>
            </a:r>
            <a:endParaRPr/>
          </a:p>
        </p:txBody>
      </p:sp>
      <p:sp>
        <p:nvSpPr>
          <p:cNvPr id="5601" name="Google Shape;5601;p85"/>
          <p:cNvSpPr txBox="1"/>
          <p:nvPr/>
        </p:nvSpPr>
        <p:spPr>
          <a:xfrm>
            <a:off x="3276600" y="55578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2  0   1</a:t>
            </a:r>
            <a:endParaRPr/>
          </a:p>
        </p:txBody>
      </p:sp>
      <p:sp>
        <p:nvSpPr>
          <p:cNvPr id="5602" name="Google Shape;5602;p85"/>
          <p:cNvSpPr txBox="1"/>
          <p:nvPr/>
        </p:nvSpPr>
        <p:spPr>
          <a:xfrm>
            <a:off x="3276600" y="58626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3  1   0</a:t>
            </a:r>
            <a:endParaRPr/>
          </a:p>
        </p:txBody>
      </p:sp>
      <p:sp>
        <p:nvSpPr>
          <p:cNvPr id="5603" name="Google Shape;5603;p85"/>
          <p:cNvSpPr txBox="1"/>
          <p:nvPr/>
        </p:nvSpPr>
        <p:spPr>
          <a:xfrm>
            <a:off x="5486400" y="2128838"/>
            <a:ext cx="946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2   0   1</a:t>
            </a:r>
            <a:endParaRPr/>
          </a:p>
        </p:txBody>
      </p:sp>
      <p:sp>
        <p:nvSpPr>
          <p:cNvPr id="5604" name="Google Shape;5604;p85"/>
          <p:cNvSpPr txBox="1"/>
          <p:nvPr/>
        </p:nvSpPr>
        <p:spPr>
          <a:xfrm>
            <a:off x="5486400" y="24336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3  1   0</a:t>
            </a:r>
            <a:endParaRPr/>
          </a:p>
        </p:txBody>
      </p:sp>
      <p:sp>
        <p:nvSpPr>
          <p:cNvPr id="5605" name="Google Shape;5605;p85"/>
          <p:cNvSpPr txBox="1"/>
          <p:nvPr/>
        </p:nvSpPr>
        <p:spPr>
          <a:xfrm>
            <a:off x="5486400" y="38814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2  0   1</a:t>
            </a:r>
            <a:endParaRPr/>
          </a:p>
        </p:txBody>
      </p:sp>
      <p:sp>
        <p:nvSpPr>
          <p:cNvPr id="5606" name="Google Shape;5606;p85"/>
          <p:cNvSpPr txBox="1"/>
          <p:nvPr/>
        </p:nvSpPr>
        <p:spPr>
          <a:xfrm>
            <a:off x="5410200" y="58626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3  1   0</a:t>
            </a:r>
            <a:endParaRPr/>
          </a:p>
        </p:txBody>
      </p:sp>
      <p:sp>
        <p:nvSpPr>
          <p:cNvPr id="5607" name="Google Shape;5607;p85"/>
          <p:cNvSpPr txBox="1"/>
          <p:nvPr/>
        </p:nvSpPr>
        <p:spPr>
          <a:xfrm>
            <a:off x="5410200" y="54816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2  0   1</a:t>
            </a:r>
            <a:endParaRPr/>
          </a:p>
        </p:txBody>
      </p:sp>
      <p:sp>
        <p:nvSpPr>
          <p:cNvPr id="5608" name="Google Shape;5608;p85"/>
          <p:cNvSpPr txBox="1"/>
          <p:nvPr/>
        </p:nvSpPr>
        <p:spPr>
          <a:xfrm>
            <a:off x="5486400" y="4110038"/>
            <a:ext cx="8826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3  1   0</a:t>
            </a:r>
            <a:endParaRPr/>
          </a:p>
        </p:txBody>
      </p:sp>
      <p:cxnSp>
        <p:nvCxnSpPr>
          <p:cNvPr id="5609" name="Google Shape;5609;p85"/>
          <p:cNvCxnSpPr/>
          <p:nvPr/>
        </p:nvCxnSpPr>
        <p:spPr>
          <a:xfrm>
            <a:off x="2209800" y="1981200"/>
            <a:ext cx="685800" cy="1524000"/>
          </a:xfrm>
          <a:prstGeom prst="straightConnector1">
            <a:avLst/>
          </a:prstGeom>
          <a:noFill/>
          <a:ln cap="flat" cmpd="sng" w="9525">
            <a:solidFill>
              <a:schemeClr val="dk1"/>
            </a:solidFill>
            <a:prstDash val="solid"/>
            <a:round/>
            <a:headEnd len="med" w="med" type="none"/>
            <a:tailEnd len="med" w="med" type="triangle"/>
          </a:ln>
        </p:spPr>
      </p:cxnSp>
      <p:cxnSp>
        <p:nvCxnSpPr>
          <p:cNvPr id="5610" name="Google Shape;5610;p85"/>
          <p:cNvCxnSpPr/>
          <p:nvPr/>
        </p:nvCxnSpPr>
        <p:spPr>
          <a:xfrm>
            <a:off x="2133600" y="2057400"/>
            <a:ext cx="685800" cy="3124200"/>
          </a:xfrm>
          <a:prstGeom prst="straightConnector1">
            <a:avLst/>
          </a:prstGeom>
          <a:noFill/>
          <a:ln cap="flat" cmpd="sng" w="9525">
            <a:solidFill>
              <a:schemeClr val="dk1"/>
            </a:solidFill>
            <a:prstDash val="solid"/>
            <a:round/>
            <a:headEnd len="med" w="med" type="none"/>
            <a:tailEnd len="med" w="med" type="triangle"/>
          </a:ln>
        </p:spPr>
      </p:cxnSp>
      <p:cxnSp>
        <p:nvCxnSpPr>
          <p:cNvPr id="5611" name="Google Shape;5611;p85"/>
          <p:cNvCxnSpPr/>
          <p:nvPr/>
        </p:nvCxnSpPr>
        <p:spPr>
          <a:xfrm flipH="1" rot="10800000">
            <a:off x="2133600" y="2514600"/>
            <a:ext cx="762000" cy="1295400"/>
          </a:xfrm>
          <a:prstGeom prst="straightConnector1">
            <a:avLst/>
          </a:prstGeom>
          <a:noFill/>
          <a:ln cap="flat" cmpd="sng" w="9525">
            <a:solidFill>
              <a:schemeClr val="dk1"/>
            </a:solidFill>
            <a:prstDash val="solid"/>
            <a:round/>
            <a:headEnd len="med" w="med" type="none"/>
            <a:tailEnd len="med" w="med" type="triangle"/>
          </a:ln>
        </p:spPr>
      </p:cxnSp>
      <p:cxnSp>
        <p:nvCxnSpPr>
          <p:cNvPr id="5612" name="Google Shape;5612;p85"/>
          <p:cNvCxnSpPr/>
          <p:nvPr/>
        </p:nvCxnSpPr>
        <p:spPr>
          <a:xfrm>
            <a:off x="2133600" y="4114800"/>
            <a:ext cx="609600" cy="1143000"/>
          </a:xfrm>
          <a:prstGeom prst="straightConnector1">
            <a:avLst/>
          </a:prstGeom>
          <a:noFill/>
          <a:ln cap="flat" cmpd="sng" w="9525">
            <a:solidFill>
              <a:schemeClr val="dk1"/>
            </a:solidFill>
            <a:prstDash val="solid"/>
            <a:round/>
            <a:headEnd len="med" w="med" type="none"/>
            <a:tailEnd len="med" w="med" type="triangle"/>
          </a:ln>
        </p:spPr>
      </p:cxnSp>
      <p:cxnSp>
        <p:nvCxnSpPr>
          <p:cNvPr id="5613" name="Google Shape;5613;p85"/>
          <p:cNvCxnSpPr/>
          <p:nvPr/>
        </p:nvCxnSpPr>
        <p:spPr>
          <a:xfrm flipH="1" rot="10800000">
            <a:off x="2133600" y="2590800"/>
            <a:ext cx="838200" cy="3429000"/>
          </a:xfrm>
          <a:prstGeom prst="straightConnector1">
            <a:avLst/>
          </a:prstGeom>
          <a:noFill/>
          <a:ln cap="flat" cmpd="sng" w="9525">
            <a:solidFill>
              <a:schemeClr val="dk1"/>
            </a:solidFill>
            <a:prstDash val="solid"/>
            <a:round/>
            <a:headEnd len="med" w="med" type="none"/>
            <a:tailEnd len="med" w="med" type="triangle"/>
          </a:ln>
        </p:spPr>
      </p:cxnSp>
      <p:cxnSp>
        <p:nvCxnSpPr>
          <p:cNvPr id="5614" name="Google Shape;5614;p85"/>
          <p:cNvCxnSpPr/>
          <p:nvPr/>
        </p:nvCxnSpPr>
        <p:spPr>
          <a:xfrm flipH="1" rot="10800000">
            <a:off x="2209800" y="4343400"/>
            <a:ext cx="762000" cy="1752600"/>
          </a:xfrm>
          <a:prstGeom prst="straightConnector1">
            <a:avLst/>
          </a:prstGeom>
          <a:noFill/>
          <a:ln cap="flat" cmpd="sng" w="9525">
            <a:solidFill>
              <a:schemeClr val="dk1"/>
            </a:solidFill>
            <a:prstDash val="solid"/>
            <a:round/>
            <a:headEnd len="med" w="med" type="none"/>
            <a:tailEnd len="med" w="med" type="triangle"/>
          </a:ln>
        </p:spPr>
      </p:cxnSp>
      <p:cxnSp>
        <p:nvCxnSpPr>
          <p:cNvPr id="5615" name="Google Shape;5615;p85"/>
          <p:cNvCxnSpPr/>
          <p:nvPr/>
        </p:nvCxnSpPr>
        <p:spPr>
          <a:xfrm>
            <a:off x="4267200" y="1981200"/>
            <a:ext cx="762000" cy="1600200"/>
          </a:xfrm>
          <a:prstGeom prst="straightConnector1">
            <a:avLst/>
          </a:prstGeom>
          <a:noFill/>
          <a:ln cap="flat" cmpd="sng" w="9525">
            <a:solidFill>
              <a:schemeClr val="dk1"/>
            </a:solidFill>
            <a:prstDash val="solid"/>
            <a:round/>
            <a:headEnd len="med" w="med" type="none"/>
            <a:tailEnd len="med" w="med" type="triangle"/>
          </a:ln>
        </p:spPr>
      </p:cxnSp>
      <p:cxnSp>
        <p:nvCxnSpPr>
          <p:cNvPr id="5616" name="Google Shape;5616;p85"/>
          <p:cNvCxnSpPr/>
          <p:nvPr/>
        </p:nvCxnSpPr>
        <p:spPr>
          <a:xfrm>
            <a:off x="4191000" y="2057400"/>
            <a:ext cx="838200" cy="2971800"/>
          </a:xfrm>
          <a:prstGeom prst="straightConnector1">
            <a:avLst/>
          </a:prstGeom>
          <a:noFill/>
          <a:ln cap="flat" cmpd="sng" w="9525">
            <a:solidFill>
              <a:schemeClr val="dk1"/>
            </a:solidFill>
            <a:prstDash val="solid"/>
            <a:round/>
            <a:headEnd len="med" w="med" type="none"/>
            <a:tailEnd len="med" w="med" type="triangle"/>
          </a:ln>
        </p:spPr>
      </p:cxnSp>
      <p:cxnSp>
        <p:nvCxnSpPr>
          <p:cNvPr id="5617" name="Google Shape;5617;p85"/>
          <p:cNvCxnSpPr/>
          <p:nvPr/>
        </p:nvCxnSpPr>
        <p:spPr>
          <a:xfrm flipH="1" rot="10800000">
            <a:off x="4114800" y="2743200"/>
            <a:ext cx="1143000" cy="3200400"/>
          </a:xfrm>
          <a:prstGeom prst="straightConnector1">
            <a:avLst/>
          </a:prstGeom>
          <a:noFill/>
          <a:ln cap="flat" cmpd="sng" w="9525">
            <a:solidFill>
              <a:schemeClr val="dk1"/>
            </a:solidFill>
            <a:prstDash val="solid"/>
            <a:round/>
            <a:headEnd len="med" w="med" type="none"/>
            <a:tailEnd len="med" w="med" type="triangle"/>
          </a:ln>
        </p:spPr>
      </p:cxnSp>
      <p:cxnSp>
        <p:nvCxnSpPr>
          <p:cNvPr id="5618" name="Google Shape;5618;p85"/>
          <p:cNvCxnSpPr/>
          <p:nvPr/>
        </p:nvCxnSpPr>
        <p:spPr>
          <a:xfrm flipH="1" rot="10800000">
            <a:off x="4114800" y="4419600"/>
            <a:ext cx="1066800" cy="1676400"/>
          </a:xfrm>
          <a:prstGeom prst="straightConnector1">
            <a:avLst/>
          </a:prstGeom>
          <a:noFill/>
          <a:ln cap="flat" cmpd="sng" w="9525">
            <a:solidFill>
              <a:schemeClr val="dk1"/>
            </a:solidFill>
            <a:prstDash val="solid"/>
            <a:round/>
            <a:headEnd len="med" w="med" type="none"/>
            <a:tailEnd len="med" w="med" type="triangle"/>
          </a:ln>
        </p:spPr>
      </p:cxnSp>
      <p:cxnSp>
        <p:nvCxnSpPr>
          <p:cNvPr id="5619" name="Google Shape;5619;p85"/>
          <p:cNvCxnSpPr/>
          <p:nvPr/>
        </p:nvCxnSpPr>
        <p:spPr>
          <a:xfrm>
            <a:off x="609600" y="6345238"/>
            <a:ext cx="5410200" cy="0"/>
          </a:xfrm>
          <a:prstGeom prst="straightConnector1">
            <a:avLst/>
          </a:prstGeom>
          <a:noFill/>
          <a:ln cap="flat" cmpd="sng" w="9525">
            <a:solidFill>
              <a:schemeClr val="dk1"/>
            </a:solidFill>
            <a:prstDash val="dot"/>
            <a:round/>
            <a:headEnd len="med" w="med" type="none"/>
            <a:tailEnd len="med" w="med" type="triangle"/>
          </a:ln>
        </p:spPr>
      </p:cxnSp>
      <p:sp>
        <p:nvSpPr>
          <p:cNvPr id="5620" name="Google Shape;5620;p85"/>
          <p:cNvSpPr txBox="1"/>
          <p:nvPr/>
        </p:nvSpPr>
        <p:spPr>
          <a:xfrm>
            <a:off x="6069013" y="6137275"/>
            <a:ext cx="1069975"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thời gian</a:t>
            </a:r>
            <a:endParaRPr/>
          </a:p>
        </p:txBody>
      </p:sp>
      <p:grpSp>
        <p:nvGrpSpPr>
          <p:cNvPr id="5621" name="Google Shape;5621;p85"/>
          <p:cNvGrpSpPr/>
          <p:nvPr/>
        </p:nvGrpSpPr>
        <p:grpSpPr>
          <a:xfrm>
            <a:off x="6632575" y="2911475"/>
            <a:ext cx="2184400" cy="1212850"/>
            <a:chOff x="2352" y="0"/>
            <a:chExt cx="1376" cy="764"/>
          </a:xfrm>
        </p:grpSpPr>
        <p:sp>
          <p:nvSpPr>
            <p:cNvPr id="5622" name="Google Shape;5622;p85"/>
            <p:cNvSpPr/>
            <p:nvPr/>
          </p:nvSpPr>
          <p:spPr>
            <a:xfrm>
              <a:off x="2352" y="0"/>
              <a:ext cx="1376" cy="764"/>
            </a:xfrm>
            <a:custGeom>
              <a:rect b="b" l="l" r="r" t="t"/>
              <a:pathLst>
                <a:path extrusionOk="0" h="764" w="1376">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623" name="Google Shape;5623;p85"/>
            <p:cNvGrpSpPr/>
            <p:nvPr/>
          </p:nvGrpSpPr>
          <p:grpSpPr>
            <a:xfrm>
              <a:off x="2448" y="70"/>
              <a:ext cx="1161" cy="676"/>
              <a:chOff x="-17" y="1282"/>
              <a:chExt cx="1161" cy="676"/>
            </a:xfrm>
          </p:grpSpPr>
          <p:sp>
            <p:nvSpPr>
              <p:cNvPr id="5624" name="Google Shape;5624;p85"/>
              <p:cNvSpPr/>
              <p:nvPr/>
            </p:nvSpPr>
            <p:spPr>
              <a:xfrm>
                <a:off x="246" y="1476"/>
                <a:ext cx="222" cy="180"/>
              </a:xfrm>
              <a:custGeom>
                <a:rect b="b" l="l" r="r" t="t"/>
                <a:pathLst>
                  <a:path extrusionOk="0" h="180" w="222">
                    <a:moveTo>
                      <a:pt x="0" y="180"/>
                    </a:moveTo>
                    <a:lnTo>
                      <a:pt x="222"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25" name="Google Shape;5625;p85"/>
              <p:cNvSpPr/>
              <p:nvPr/>
            </p:nvSpPr>
            <p:spPr>
              <a:xfrm>
                <a:off x="-14" y="171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626" name="Google Shape;5626;p85"/>
              <p:cNvCxnSpPr/>
              <p:nvPr/>
            </p:nvCxnSpPr>
            <p:spPr>
              <a:xfrm>
                <a:off x="-14" y="1705"/>
                <a:ext cx="1" cy="50"/>
              </a:xfrm>
              <a:prstGeom prst="straightConnector1">
                <a:avLst/>
              </a:prstGeom>
              <a:noFill/>
              <a:ln cap="flat" cmpd="sng" w="12700">
                <a:solidFill>
                  <a:schemeClr val="dk1"/>
                </a:solidFill>
                <a:prstDash val="solid"/>
                <a:round/>
                <a:headEnd len="med" w="med" type="none"/>
                <a:tailEnd len="med" w="med" type="none"/>
              </a:ln>
            </p:spPr>
          </p:cxnSp>
          <p:cxnSp>
            <p:nvCxnSpPr>
              <p:cNvPr id="5627" name="Google Shape;5627;p85"/>
              <p:cNvCxnSpPr/>
              <p:nvPr/>
            </p:nvCxnSpPr>
            <p:spPr>
              <a:xfrm>
                <a:off x="299" y="1705"/>
                <a:ext cx="1" cy="50"/>
              </a:xfrm>
              <a:prstGeom prst="straightConnector1">
                <a:avLst/>
              </a:prstGeom>
              <a:noFill/>
              <a:ln cap="flat" cmpd="sng" w="12700">
                <a:solidFill>
                  <a:schemeClr val="dk1"/>
                </a:solidFill>
                <a:prstDash val="solid"/>
                <a:round/>
                <a:headEnd len="med" w="med" type="none"/>
                <a:tailEnd len="med" w="med" type="none"/>
              </a:ln>
            </p:spPr>
          </p:cxnSp>
          <p:sp>
            <p:nvSpPr>
              <p:cNvPr id="5628" name="Google Shape;5628;p85"/>
              <p:cNvSpPr/>
              <p:nvPr/>
            </p:nvSpPr>
            <p:spPr>
              <a:xfrm>
                <a:off x="-14" y="170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629" name="Google Shape;5629;p85"/>
              <p:cNvSpPr/>
              <p:nvPr/>
            </p:nvSpPr>
            <p:spPr>
              <a:xfrm>
                <a:off x="-17" y="164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30" name="Google Shape;5630;p85"/>
              <p:cNvSpPr/>
              <p:nvPr/>
            </p:nvSpPr>
            <p:spPr>
              <a:xfrm>
                <a:off x="651" y="1476"/>
                <a:ext cx="216" cy="189"/>
              </a:xfrm>
              <a:custGeom>
                <a:rect b="b" l="l" r="r" t="t"/>
                <a:pathLst>
                  <a:path extrusionOk="0" h="189" w="216">
                    <a:moveTo>
                      <a:pt x="0" y="0"/>
                    </a:moveTo>
                    <a:lnTo>
                      <a:pt x="216" y="189"/>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31" name="Google Shape;5631;p85"/>
              <p:cNvSpPr/>
              <p:nvPr/>
            </p:nvSpPr>
            <p:spPr>
              <a:xfrm>
                <a:off x="303" y="1740"/>
                <a:ext cx="540" cy="3"/>
              </a:xfrm>
              <a:custGeom>
                <a:rect b="b" l="l" r="r" t="t"/>
                <a:pathLst>
                  <a:path extrusionOk="0" h="3" w="540">
                    <a:moveTo>
                      <a:pt x="540" y="3"/>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632" name="Google Shape;5632;p85"/>
              <p:cNvGrpSpPr/>
              <p:nvPr/>
            </p:nvGrpSpPr>
            <p:grpSpPr>
              <a:xfrm>
                <a:off x="39" y="1594"/>
                <a:ext cx="196" cy="250"/>
                <a:chOff x="2959" y="2425"/>
                <a:chExt cx="197" cy="250"/>
              </a:xfrm>
            </p:grpSpPr>
            <p:sp>
              <p:nvSpPr>
                <p:cNvPr id="5633" name="Google Shape;5633;p8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34" name="Google Shape;5634;p85"/>
                <p:cNvSpPr txBox="1"/>
                <p:nvPr/>
              </p:nvSpPr>
              <p:spPr>
                <a:xfrm>
                  <a:off x="2959" y="2425"/>
                  <a:ext cx="197"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x</a:t>
                  </a:r>
                  <a:endParaRPr sz="2400">
                    <a:solidFill>
                      <a:schemeClr val="dk1"/>
                    </a:solidFill>
                    <a:latin typeface="Arial"/>
                    <a:ea typeface="Arial"/>
                    <a:cs typeface="Arial"/>
                    <a:sym typeface="Arial"/>
                  </a:endParaRPr>
                </a:p>
              </p:txBody>
            </p:sp>
          </p:grpSp>
          <p:grpSp>
            <p:nvGrpSpPr>
              <p:cNvPr id="5635" name="Google Shape;5635;p85"/>
              <p:cNvGrpSpPr/>
              <p:nvPr/>
            </p:nvGrpSpPr>
            <p:grpSpPr>
              <a:xfrm>
                <a:off x="828" y="1576"/>
                <a:ext cx="316" cy="288"/>
                <a:chOff x="1740" y="2272"/>
                <a:chExt cx="316" cy="288"/>
              </a:xfrm>
            </p:grpSpPr>
            <p:sp>
              <p:nvSpPr>
                <p:cNvPr id="5636" name="Google Shape;5636;p85"/>
                <p:cNvSpPr/>
                <p:nvPr/>
              </p:nvSpPr>
              <p:spPr>
                <a:xfrm>
                  <a:off x="1743" y="24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637" name="Google Shape;5637;p85"/>
                <p:cNvCxnSpPr/>
                <p:nvPr/>
              </p:nvCxnSpPr>
              <p:spPr>
                <a:xfrm>
                  <a:off x="1743" y="2413"/>
                  <a:ext cx="0" cy="50"/>
                </a:xfrm>
                <a:prstGeom prst="straightConnector1">
                  <a:avLst/>
                </a:prstGeom>
                <a:noFill/>
                <a:ln cap="flat" cmpd="sng" w="12700">
                  <a:solidFill>
                    <a:schemeClr val="dk1"/>
                  </a:solidFill>
                  <a:prstDash val="solid"/>
                  <a:round/>
                  <a:headEnd len="med" w="med" type="none"/>
                  <a:tailEnd len="med" w="med" type="none"/>
                </a:ln>
              </p:spPr>
            </p:cxnSp>
            <p:cxnSp>
              <p:nvCxnSpPr>
                <p:cNvPr id="5638" name="Google Shape;5638;p85"/>
                <p:cNvCxnSpPr/>
                <p:nvPr/>
              </p:nvCxnSpPr>
              <p:spPr>
                <a:xfrm>
                  <a:off x="2056" y="2413"/>
                  <a:ext cx="0" cy="50"/>
                </a:xfrm>
                <a:prstGeom prst="straightConnector1">
                  <a:avLst/>
                </a:prstGeom>
                <a:noFill/>
                <a:ln cap="flat" cmpd="sng" w="12700">
                  <a:solidFill>
                    <a:schemeClr val="dk1"/>
                  </a:solidFill>
                  <a:prstDash val="solid"/>
                  <a:round/>
                  <a:headEnd len="med" w="med" type="none"/>
                  <a:tailEnd len="med" w="med" type="none"/>
                </a:ln>
              </p:spPr>
            </p:cxnSp>
            <p:sp>
              <p:nvSpPr>
                <p:cNvPr id="5639" name="Google Shape;5639;p85"/>
                <p:cNvSpPr/>
                <p:nvPr/>
              </p:nvSpPr>
              <p:spPr>
                <a:xfrm>
                  <a:off x="1743" y="24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640" name="Google Shape;5640;p85"/>
                <p:cNvSpPr/>
                <p:nvPr/>
              </p:nvSpPr>
              <p:spPr>
                <a:xfrm>
                  <a:off x="1740" y="23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641" name="Google Shape;5641;p85"/>
                <p:cNvGrpSpPr/>
                <p:nvPr/>
              </p:nvGrpSpPr>
              <p:grpSpPr>
                <a:xfrm>
                  <a:off x="1795" y="2272"/>
                  <a:ext cx="212" cy="288"/>
                  <a:chOff x="2951" y="2395"/>
                  <a:chExt cx="213" cy="288"/>
                </a:xfrm>
              </p:grpSpPr>
              <p:sp>
                <p:nvSpPr>
                  <p:cNvPr id="5642" name="Google Shape;5642;p8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43" name="Google Shape;5643;p85"/>
                  <p:cNvSpPr txBox="1"/>
                  <p:nvPr/>
                </p:nvSpPr>
                <p:spPr>
                  <a:xfrm>
                    <a:off x="2951" y="2395"/>
                    <a:ext cx="213"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z</a:t>
                    </a:r>
                    <a:endParaRPr/>
                  </a:p>
                </p:txBody>
              </p:sp>
            </p:grpSp>
          </p:grpSp>
          <p:sp>
            <p:nvSpPr>
              <p:cNvPr id="5644" name="Google Shape;5644;p85"/>
              <p:cNvSpPr txBox="1"/>
              <p:nvPr/>
            </p:nvSpPr>
            <p:spPr>
              <a:xfrm>
                <a:off x="724" y="1397"/>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5645" name="Google Shape;5645;p85"/>
              <p:cNvSpPr txBox="1"/>
              <p:nvPr/>
            </p:nvSpPr>
            <p:spPr>
              <a:xfrm>
                <a:off x="196" y="1394"/>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5646" name="Google Shape;5646;p85"/>
              <p:cNvSpPr txBox="1"/>
              <p:nvPr/>
            </p:nvSpPr>
            <p:spPr>
              <a:xfrm>
                <a:off x="481" y="1727"/>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a:t>
                </a:r>
                <a:endParaRPr sz="2400">
                  <a:solidFill>
                    <a:schemeClr val="dk1"/>
                  </a:solidFill>
                  <a:latin typeface="Arial"/>
                  <a:ea typeface="Arial"/>
                  <a:cs typeface="Arial"/>
                  <a:sym typeface="Arial"/>
                </a:endParaRPr>
              </a:p>
            </p:txBody>
          </p:sp>
          <p:grpSp>
            <p:nvGrpSpPr>
              <p:cNvPr id="5647" name="Google Shape;5647;p85"/>
              <p:cNvGrpSpPr/>
              <p:nvPr/>
            </p:nvGrpSpPr>
            <p:grpSpPr>
              <a:xfrm>
                <a:off x="408" y="1282"/>
                <a:ext cx="316" cy="250"/>
                <a:chOff x="1740" y="2302"/>
                <a:chExt cx="316" cy="250"/>
              </a:xfrm>
            </p:grpSpPr>
            <p:sp>
              <p:nvSpPr>
                <p:cNvPr id="5648" name="Google Shape;5648;p85"/>
                <p:cNvSpPr/>
                <p:nvPr/>
              </p:nvSpPr>
              <p:spPr>
                <a:xfrm>
                  <a:off x="1743" y="24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649" name="Google Shape;5649;p85"/>
                <p:cNvCxnSpPr/>
                <p:nvPr/>
              </p:nvCxnSpPr>
              <p:spPr>
                <a:xfrm>
                  <a:off x="1743" y="2413"/>
                  <a:ext cx="0" cy="50"/>
                </a:xfrm>
                <a:prstGeom prst="straightConnector1">
                  <a:avLst/>
                </a:prstGeom>
                <a:noFill/>
                <a:ln cap="flat" cmpd="sng" w="12700">
                  <a:solidFill>
                    <a:schemeClr val="dk1"/>
                  </a:solidFill>
                  <a:prstDash val="solid"/>
                  <a:round/>
                  <a:headEnd len="med" w="med" type="none"/>
                  <a:tailEnd len="med" w="med" type="none"/>
                </a:ln>
              </p:spPr>
            </p:cxnSp>
            <p:cxnSp>
              <p:nvCxnSpPr>
                <p:cNvPr id="5650" name="Google Shape;5650;p85"/>
                <p:cNvCxnSpPr/>
                <p:nvPr/>
              </p:nvCxnSpPr>
              <p:spPr>
                <a:xfrm>
                  <a:off x="2056" y="2413"/>
                  <a:ext cx="0" cy="50"/>
                </a:xfrm>
                <a:prstGeom prst="straightConnector1">
                  <a:avLst/>
                </a:prstGeom>
                <a:noFill/>
                <a:ln cap="flat" cmpd="sng" w="12700">
                  <a:solidFill>
                    <a:schemeClr val="dk1"/>
                  </a:solidFill>
                  <a:prstDash val="solid"/>
                  <a:round/>
                  <a:headEnd len="med" w="med" type="none"/>
                  <a:tailEnd len="med" w="med" type="none"/>
                </a:ln>
              </p:spPr>
            </p:cxnSp>
            <p:sp>
              <p:nvSpPr>
                <p:cNvPr id="5651" name="Google Shape;5651;p85"/>
                <p:cNvSpPr/>
                <p:nvPr/>
              </p:nvSpPr>
              <p:spPr>
                <a:xfrm>
                  <a:off x="1743" y="24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652" name="Google Shape;5652;p85"/>
                <p:cNvSpPr/>
                <p:nvPr/>
              </p:nvSpPr>
              <p:spPr>
                <a:xfrm>
                  <a:off x="1740" y="23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653" name="Google Shape;5653;p85"/>
                <p:cNvGrpSpPr/>
                <p:nvPr/>
              </p:nvGrpSpPr>
              <p:grpSpPr>
                <a:xfrm>
                  <a:off x="1803" y="2302"/>
                  <a:ext cx="196" cy="250"/>
                  <a:chOff x="2958" y="2425"/>
                  <a:chExt cx="198" cy="250"/>
                </a:xfrm>
              </p:grpSpPr>
              <p:sp>
                <p:nvSpPr>
                  <p:cNvPr id="5654" name="Google Shape;5654;p85"/>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55" name="Google Shape;5655;p85"/>
                  <p:cNvSpPr txBox="1"/>
                  <p:nvPr/>
                </p:nvSpPr>
                <p:spPr>
                  <a:xfrm>
                    <a:off x="2958" y="2425"/>
                    <a:ext cx="198"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y</a:t>
                    </a:r>
                    <a:endParaRPr sz="2400">
                      <a:solidFill>
                        <a:schemeClr val="dk1"/>
                      </a:solidFill>
                      <a:latin typeface="Arial"/>
                      <a:ea typeface="Arial"/>
                      <a:cs typeface="Arial"/>
                      <a:sym typeface="Arial"/>
                    </a:endParaRPr>
                  </a:p>
                </p:txBody>
              </p:sp>
            </p:grpSp>
          </p:grpSp>
        </p:grpSp>
      </p:grpSp>
      <p:sp>
        <p:nvSpPr>
          <p:cNvPr id="5656" name="Google Shape;5656;p85"/>
          <p:cNvSpPr txBox="1"/>
          <p:nvPr/>
        </p:nvSpPr>
        <p:spPr>
          <a:xfrm>
            <a:off x="0" y="681038"/>
            <a:ext cx="1365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Arial"/>
                <a:ea typeface="Arial"/>
                <a:cs typeface="Arial"/>
                <a:sym typeface="Arial"/>
              </a:rPr>
              <a:t>Bảng nút x</a:t>
            </a:r>
            <a:endParaRPr/>
          </a:p>
        </p:txBody>
      </p:sp>
      <p:sp>
        <p:nvSpPr>
          <p:cNvPr id="5657" name="Google Shape;5657;p85"/>
          <p:cNvSpPr txBox="1"/>
          <p:nvPr/>
        </p:nvSpPr>
        <p:spPr>
          <a:xfrm>
            <a:off x="0" y="2586038"/>
            <a:ext cx="1365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Arial"/>
                <a:ea typeface="Arial"/>
                <a:cs typeface="Arial"/>
                <a:sym typeface="Arial"/>
              </a:rPr>
              <a:t>Bảng nút y</a:t>
            </a:r>
            <a:endParaRPr/>
          </a:p>
        </p:txBody>
      </p:sp>
      <p:sp>
        <p:nvSpPr>
          <p:cNvPr id="5658" name="Google Shape;5658;p85"/>
          <p:cNvSpPr txBox="1"/>
          <p:nvPr/>
        </p:nvSpPr>
        <p:spPr>
          <a:xfrm>
            <a:off x="0" y="4338638"/>
            <a:ext cx="13525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Arial"/>
                <a:ea typeface="Arial"/>
                <a:cs typeface="Arial"/>
                <a:sym typeface="Arial"/>
              </a:rPr>
              <a:t>Bảng nút z</a:t>
            </a:r>
            <a:endParaRPr/>
          </a:p>
        </p:txBody>
      </p:sp>
      <p:sp>
        <p:nvSpPr>
          <p:cNvPr id="5659" name="Google Shape;5659;p85"/>
          <p:cNvSpPr/>
          <p:nvPr/>
        </p:nvSpPr>
        <p:spPr>
          <a:xfrm>
            <a:off x="1219200" y="1676400"/>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60" name="Google Shape;5660;p85"/>
          <p:cNvSpPr/>
          <p:nvPr/>
        </p:nvSpPr>
        <p:spPr>
          <a:xfrm>
            <a:off x="1219200" y="3733800"/>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61" name="Google Shape;5661;p85"/>
          <p:cNvSpPr/>
          <p:nvPr/>
        </p:nvSpPr>
        <p:spPr>
          <a:xfrm>
            <a:off x="1219200" y="5943600"/>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62" name="Google Shape;5662;p85"/>
          <p:cNvSpPr/>
          <p:nvPr/>
        </p:nvSpPr>
        <p:spPr>
          <a:xfrm>
            <a:off x="3276600" y="1676400"/>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63" name="Google Shape;5663;p85"/>
          <p:cNvSpPr/>
          <p:nvPr/>
        </p:nvSpPr>
        <p:spPr>
          <a:xfrm>
            <a:off x="3200400" y="5867400"/>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64" name="Google Shape;5664;p85"/>
          <p:cNvSpPr/>
          <p:nvPr/>
        </p:nvSpPr>
        <p:spPr>
          <a:xfrm>
            <a:off x="1590675" y="187325"/>
            <a:ext cx="4318000" cy="64135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1800">
                <a:solidFill>
                  <a:srgbClr val="000000"/>
                </a:solidFill>
                <a:latin typeface="Arial"/>
                <a:ea typeface="Arial"/>
                <a:cs typeface="Arial"/>
                <a:sym typeface="Arial"/>
              </a:rPr>
              <a:t>D</a:t>
            </a:r>
            <a:r>
              <a:rPr baseline="-25000" lang="en-US" sz="1800">
                <a:solidFill>
                  <a:srgbClr val="000000"/>
                </a:solidFill>
                <a:latin typeface="Arial"/>
                <a:ea typeface="Arial"/>
                <a:cs typeface="Arial"/>
                <a:sym typeface="Arial"/>
              </a:rPr>
              <a:t>x</a:t>
            </a:r>
            <a:r>
              <a:rPr lang="en-US" sz="1800">
                <a:solidFill>
                  <a:srgbClr val="000000"/>
                </a:solidFill>
                <a:latin typeface="Arial"/>
                <a:ea typeface="Arial"/>
                <a:cs typeface="Arial"/>
                <a:sym typeface="Arial"/>
              </a:rPr>
              <a:t>(y) = min{c(x,y) + D</a:t>
            </a:r>
            <a:r>
              <a:rPr baseline="-25000" lang="en-US" sz="1800">
                <a:solidFill>
                  <a:srgbClr val="000000"/>
                </a:solidFill>
                <a:latin typeface="Arial"/>
                <a:ea typeface="Arial"/>
                <a:cs typeface="Arial"/>
                <a:sym typeface="Arial"/>
              </a:rPr>
              <a:t>y</a:t>
            </a:r>
            <a:r>
              <a:rPr lang="en-US" sz="1800">
                <a:solidFill>
                  <a:srgbClr val="000000"/>
                </a:solidFill>
                <a:latin typeface="Arial"/>
                <a:ea typeface="Arial"/>
                <a:cs typeface="Arial"/>
                <a:sym typeface="Arial"/>
              </a:rPr>
              <a:t>(y), c(x,z) + D</a:t>
            </a:r>
            <a:r>
              <a:rPr baseline="-25000" lang="en-US" sz="1800">
                <a:solidFill>
                  <a:srgbClr val="000000"/>
                </a:solidFill>
                <a:latin typeface="Arial"/>
                <a:ea typeface="Arial"/>
                <a:cs typeface="Arial"/>
                <a:sym typeface="Arial"/>
              </a:rPr>
              <a:t>z</a:t>
            </a:r>
            <a:r>
              <a:rPr lang="en-US" sz="1800">
                <a:solidFill>
                  <a:srgbClr val="000000"/>
                </a:solidFill>
                <a:latin typeface="Arial"/>
                <a:ea typeface="Arial"/>
                <a:cs typeface="Arial"/>
                <a:sym typeface="Arial"/>
              </a:rPr>
              <a:t>(y)} </a:t>
            </a:r>
            <a:br>
              <a:rPr lang="en-US" sz="1800">
                <a:solidFill>
                  <a:srgbClr val="000000"/>
                </a:solidFill>
                <a:latin typeface="Arial"/>
                <a:ea typeface="Arial"/>
                <a:cs typeface="Arial"/>
                <a:sym typeface="Arial"/>
              </a:rPr>
            </a:br>
            <a:r>
              <a:rPr lang="en-US" sz="1800">
                <a:solidFill>
                  <a:srgbClr val="000000"/>
                </a:solidFill>
                <a:latin typeface="Arial"/>
                <a:ea typeface="Arial"/>
                <a:cs typeface="Arial"/>
                <a:sym typeface="Arial"/>
              </a:rPr>
              <a:t>             = min{2+0 , 7+1} = 2</a:t>
            </a:r>
            <a:endParaRPr/>
          </a:p>
        </p:txBody>
      </p:sp>
      <p:cxnSp>
        <p:nvCxnSpPr>
          <p:cNvPr id="5665" name="Google Shape;5665;p85"/>
          <p:cNvCxnSpPr/>
          <p:nvPr/>
        </p:nvCxnSpPr>
        <p:spPr>
          <a:xfrm flipH="1">
            <a:off x="3760788" y="809625"/>
            <a:ext cx="809625" cy="966788"/>
          </a:xfrm>
          <a:prstGeom prst="straightConnector1">
            <a:avLst/>
          </a:prstGeom>
          <a:noFill/>
          <a:ln cap="flat" cmpd="sng" w="12700">
            <a:solidFill>
              <a:schemeClr val="accent2"/>
            </a:solidFill>
            <a:prstDash val="solid"/>
            <a:round/>
            <a:headEnd len="med" w="med" type="none"/>
            <a:tailEnd len="med" w="med" type="triangle"/>
          </a:ln>
        </p:spPr>
      </p:cxnSp>
      <p:sp>
        <p:nvSpPr>
          <p:cNvPr id="5666" name="Google Shape;5666;p85"/>
          <p:cNvSpPr/>
          <p:nvPr/>
        </p:nvSpPr>
        <p:spPr>
          <a:xfrm>
            <a:off x="6384925" y="111125"/>
            <a:ext cx="2667000" cy="915988"/>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en-US" sz="1800">
                <a:solidFill>
                  <a:schemeClr val="dk1"/>
                </a:solidFill>
                <a:latin typeface="Arial"/>
                <a:ea typeface="Arial"/>
                <a:cs typeface="Arial"/>
                <a:sym typeface="Arial"/>
              </a:rPr>
              <a:t>D</a:t>
            </a:r>
            <a:r>
              <a:rPr baseline="-25000" i="1" lang="en-US" sz="1800">
                <a:solidFill>
                  <a:schemeClr val="dk1"/>
                </a:solidFill>
                <a:latin typeface="Arial"/>
                <a:ea typeface="Arial"/>
                <a:cs typeface="Arial"/>
                <a:sym typeface="Arial"/>
              </a:rPr>
              <a:t>x</a:t>
            </a:r>
            <a:r>
              <a:rPr i="1" lang="en-US" sz="1800">
                <a:solidFill>
                  <a:schemeClr val="dk1"/>
                </a:solidFill>
                <a:latin typeface="Arial"/>
                <a:ea typeface="Arial"/>
                <a:cs typeface="Arial"/>
                <a:sym typeface="Arial"/>
              </a:rPr>
              <a:t>(z) = </a:t>
            </a:r>
            <a:r>
              <a:rPr lang="en-US" sz="1800">
                <a:solidFill>
                  <a:schemeClr val="dk1"/>
                </a:solidFill>
                <a:latin typeface="Arial"/>
                <a:ea typeface="Arial"/>
                <a:cs typeface="Arial"/>
                <a:sym typeface="Arial"/>
              </a:rPr>
              <a:t>min{</a:t>
            </a:r>
            <a:r>
              <a:rPr i="1" lang="en-US" sz="1800">
                <a:solidFill>
                  <a:schemeClr val="dk1"/>
                </a:solidFill>
                <a:latin typeface="Arial"/>
                <a:ea typeface="Arial"/>
                <a:cs typeface="Arial"/>
                <a:sym typeface="Arial"/>
              </a:rPr>
              <a:t>c(x,y) + </a:t>
            </a:r>
            <a:br>
              <a:rPr i="1" lang="en-US" sz="1800">
                <a:solidFill>
                  <a:schemeClr val="dk1"/>
                </a:solidFill>
                <a:latin typeface="Arial"/>
                <a:ea typeface="Arial"/>
                <a:cs typeface="Arial"/>
                <a:sym typeface="Arial"/>
              </a:rPr>
            </a:br>
            <a:r>
              <a:rPr i="1" lang="en-US" sz="1800">
                <a:solidFill>
                  <a:schemeClr val="dk1"/>
                </a:solidFill>
                <a:latin typeface="Arial"/>
                <a:ea typeface="Arial"/>
                <a:cs typeface="Arial"/>
                <a:sym typeface="Arial"/>
              </a:rPr>
              <a:t>      D</a:t>
            </a:r>
            <a:r>
              <a:rPr baseline="-25000" i="1" lang="en-US" sz="1800">
                <a:solidFill>
                  <a:schemeClr val="dk1"/>
                </a:solidFill>
                <a:latin typeface="Arial"/>
                <a:ea typeface="Arial"/>
                <a:cs typeface="Arial"/>
                <a:sym typeface="Arial"/>
              </a:rPr>
              <a:t>y</a:t>
            </a:r>
            <a:r>
              <a:rPr i="1" lang="en-US" sz="1800">
                <a:solidFill>
                  <a:schemeClr val="dk1"/>
                </a:solidFill>
                <a:latin typeface="Arial"/>
                <a:ea typeface="Arial"/>
                <a:cs typeface="Arial"/>
                <a:sym typeface="Arial"/>
              </a:rPr>
              <a:t>(z), c(x,z) + D</a:t>
            </a:r>
            <a:r>
              <a:rPr baseline="-25000" i="1" lang="en-US" sz="1800">
                <a:solidFill>
                  <a:schemeClr val="dk1"/>
                </a:solidFill>
                <a:latin typeface="Arial"/>
                <a:ea typeface="Arial"/>
                <a:cs typeface="Arial"/>
                <a:sym typeface="Arial"/>
              </a:rPr>
              <a:t>z</a:t>
            </a:r>
            <a:r>
              <a:rPr i="1" lang="en-US" sz="1800">
                <a:solidFill>
                  <a:schemeClr val="dk1"/>
                </a:solidFill>
                <a:latin typeface="Arial"/>
                <a:ea typeface="Arial"/>
                <a:cs typeface="Arial"/>
                <a:sym typeface="Arial"/>
              </a:rPr>
              <a:t>(z)</a:t>
            </a:r>
            <a:r>
              <a:rPr lang="en-US" sz="1800">
                <a:solidFill>
                  <a:schemeClr val="dk1"/>
                </a:solidFill>
                <a:latin typeface="Arial"/>
                <a:ea typeface="Arial"/>
                <a:cs typeface="Arial"/>
                <a:sym typeface="Arial"/>
              </a:rPr>
              <a:t>} </a:t>
            </a:r>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 min{2+1 , 7+0} = 3</a:t>
            </a:r>
            <a:endParaRPr/>
          </a:p>
        </p:txBody>
      </p:sp>
      <p:cxnSp>
        <p:nvCxnSpPr>
          <p:cNvPr id="5667" name="Google Shape;5667;p85"/>
          <p:cNvCxnSpPr/>
          <p:nvPr/>
        </p:nvCxnSpPr>
        <p:spPr>
          <a:xfrm flipH="1">
            <a:off x="4179888" y="482600"/>
            <a:ext cx="2586037" cy="133350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2" name="Shape 5672"/>
        <p:cNvGrpSpPr/>
        <p:nvPr/>
      </p:nvGrpSpPr>
      <p:grpSpPr>
        <a:xfrm>
          <a:off x="0" y="0"/>
          <a:ext cx="0" cy="0"/>
          <a:chOff x="0" y="0"/>
          <a:chExt cx="0" cy="0"/>
        </a:xfrm>
      </p:grpSpPr>
      <p:sp>
        <p:nvSpPr>
          <p:cNvPr id="5673" name="Google Shape;5673;p8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200"/>
              <a:t>Distance Vector: chi phí liên kết thay đổi</a:t>
            </a:r>
            <a:endParaRPr/>
          </a:p>
        </p:txBody>
      </p:sp>
      <p:sp>
        <p:nvSpPr>
          <p:cNvPr id="5674" name="Google Shape;5674;p8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675" name="Google Shape;5675;p86"/>
          <p:cNvSpPr/>
          <p:nvPr/>
        </p:nvSpPr>
        <p:spPr>
          <a:xfrm>
            <a:off x="552450" y="1400175"/>
            <a:ext cx="4867275" cy="252412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1700"/>
              <a:buFont typeface="Noto Sans Symbols"/>
              <a:buNone/>
            </a:pPr>
            <a:r>
              <a:rPr lang="en-US" sz="2000">
                <a:solidFill>
                  <a:srgbClr val="FF0000"/>
                </a:solidFill>
                <a:latin typeface="Arial"/>
                <a:ea typeface="Arial"/>
                <a:cs typeface="Arial"/>
                <a:sym typeface="Arial"/>
              </a:rPr>
              <a:t>Chi phí liên kết thay đổi:</a:t>
            </a:r>
            <a:endParaRPr sz="1800">
              <a:solidFill>
                <a:schemeClr val="dk1"/>
              </a:solidFill>
              <a:latin typeface="Arial"/>
              <a:ea typeface="Arial"/>
              <a:cs typeface="Arial"/>
              <a:sym typeface="Arial"/>
            </a:endParaRPr>
          </a:p>
          <a:p>
            <a:pPr indent="-342900" lvl="0" marL="342900" marR="0" rtl="0" algn="l">
              <a:spcBef>
                <a:spcPts val="360"/>
              </a:spcBef>
              <a:spcAft>
                <a:spcPts val="0"/>
              </a:spcAft>
              <a:buClr>
                <a:schemeClr val="accent2"/>
              </a:buClr>
              <a:buSzPts val="1530"/>
              <a:buFont typeface="Noto Sans Symbols"/>
              <a:buChar char="❑"/>
            </a:pPr>
            <a:r>
              <a:rPr lang="en-US" sz="1800">
                <a:solidFill>
                  <a:schemeClr val="dk1"/>
                </a:solidFill>
                <a:latin typeface="Arial"/>
                <a:ea typeface="Arial"/>
                <a:cs typeface="Arial"/>
                <a:sym typeface="Arial"/>
              </a:rPr>
              <a:t>Nút phát hiện chi phí liên kết cục bộ thay đổi </a:t>
            </a:r>
            <a:endParaRPr/>
          </a:p>
          <a:p>
            <a:pPr indent="-342900" lvl="0" marL="342900" marR="0" rtl="0" algn="l">
              <a:spcBef>
                <a:spcPts val="360"/>
              </a:spcBef>
              <a:spcAft>
                <a:spcPts val="0"/>
              </a:spcAft>
              <a:buClr>
                <a:schemeClr val="accent2"/>
              </a:buClr>
              <a:buSzPts val="1530"/>
              <a:buFont typeface="Noto Sans Symbols"/>
              <a:buChar char="❑"/>
            </a:pPr>
            <a:r>
              <a:rPr lang="en-US" sz="1800">
                <a:solidFill>
                  <a:schemeClr val="dk1"/>
                </a:solidFill>
                <a:latin typeface="Arial"/>
                <a:ea typeface="Arial"/>
                <a:cs typeface="Arial"/>
                <a:sym typeface="Arial"/>
              </a:rPr>
              <a:t>Cập nhật thông tin dẫn đường, tính lại DV</a:t>
            </a:r>
            <a:endParaRPr/>
          </a:p>
          <a:p>
            <a:pPr indent="-342900" lvl="0" marL="342900" marR="0" rtl="0" algn="l">
              <a:spcBef>
                <a:spcPts val="360"/>
              </a:spcBef>
              <a:spcAft>
                <a:spcPts val="0"/>
              </a:spcAft>
              <a:buClr>
                <a:schemeClr val="accent2"/>
              </a:buClr>
              <a:buSzPts val="1530"/>
              <a:buFont typeface="Noto Sans Symbols"/>
              <a:buChar char="❑"/>
            </a:pPr>
            <a:r>
              <a:rPr lang="en-US" sz="1800">
                <a:solidFill>
                  <a:schemeClr val="dk1"/>
                </a:solidFill>
                <a:latin typeface="Arial"/>
                <a:ea typeface="Arial"/>
                <a:cs typeface="Arial"/>
                <a:sym typeface="Arial"/>
              </a:rPr>
              <a:t>Nếu DV thay đổi, thông báo cho các hàng xóm </a:t>
            </a:r>
            <a:endParaRPr sz="2000">
              <a:solidFill>
                <a:schemeClr val="dk1"/>
              </a:solidFill>
              <a:latin typeface="Arial"/>
              <a:ea typeface="Arial"/>
              <a:cs typeface="Arial"/>
              <a:sym typeface="Arial"/>
            </a:endParaRPr>
          </a:p>
        </p:txBody>
      </p:sp>
      <p:sp>
        <p:nvSpPr>
          <p:cNvPr id="5676" name="Google Shape;5676;p86"/>
          <p:cNvSpPr txBox="1"/>
          <p:nvPr/>
        </p:nvSpPr>
        <p:spPr>
          <a:xfrm>
            <a:off x="269875" y="4087813"/>
            <a:ext cx="15367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2"/>
                </a:solidFill>
                <a:latin typeface="Arial"/>
                <a:ea typeface="Arial"/>
                <a:cs typeface="Arial"/>
                <a:sym typeface="Arial"/>
              </a:rPr>
              <a:t>“Tin mới </a:t>
            </a:r>
            <a:endParaRPr/>
          </a:p>
          <a:p>
            <a:pPr indent="0" lvl="0" marL="0" marR="0" rtl="0" algn="l">
              <a:spcBef>
                <a:spcPts val="0"/>
              </a:spcBef>
              <a:spcAft>
                <a:spcPts val="0"/>
              </a:spcAft>
              <a:buNone/>
            </a:pPr>
            <a:r>
              <a:rPr lang="en-US" sz="2400">
                <a:solidFill>
                  <a:schemeClr val="accent2"/>
                </a:solidFill>
                <a:latin typeface="Arial"/>
                <a:ea typeface="Arial"/>
                <a:cs typeface="Arial"/>
                <a:sym typeface="Arial"/>
              </a:rPr>
              <a:t>đi nhanh”</a:t>
            </a:r>
            <a:endParaRPr sz="1600">
              <a:solidFill>
                <a:schemeClr val="accent2"/>
              </a:solidFill>
              <a:latin typeface="Arial"/>
              <a:ea typeface="Arial"/>
              <a:cs typeface="Arial"/>
              <a:sym typeface="Arial"/>
            </a:endParaRPr>
          </a:p>
        </p:txBody>
      </p:sp>
      <p:grpSp>
        <p:nvGrpSpPr>
          <p:cNvPr id="5677" name="Google Shape;5677;p86"/>
          <p:cNvGrpSpPr/>
          <p:nvPr/>
        </p:nvGrpSpPr>
        <p:grpSpPr>
          <a:xfrm>
            <a:off x="5838825" y="1604963"/>
            <a:ext cx="2184400" cy="1319212"/>
            <a:chOff x="3625" y="1073"/>
            <a:chExt cx="1376" cy="831"/>
          </a:xfrm>
        </p:grpSpPr>
        <p:sp>
          <p:nvSpPr>
            <p:cNvPr id="5678" name="Google Shape;5678;p86"/>
            <p:cNvSpPr/>
            <p:nvPr/>
          </p:nvSpPr>
          <p:spPr>
            <a:xfrm>
              <a:off x="3625" y="1140"/>
              <a:ext cx="1376" cy="764"/>
            </a:xfrm>
            <a:custGeom>
              <a:rect b="b" l="l" r="r" t="t"/>
              <a:pathLst>
                <a:path extrusionOk="0" h="764" w="1376">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79" name="Google Shape;5679;p86"/>
            <p:cNvSpPr/>
            <p:nvPr/>
          </p:nvSpPr>
          <p:spPr>
            <a:xfrm>
              <a:off x="3984" y="1404"/>
              <a:ext cx="222" cy="180"/>
            </a:xfrm>
            <a:custGeom>
              <a:rect b="b" l="l" r="r" t="t"/>
              <a:pathLst>
                <a:path extrusionOk="0" h="180" w="222">
                  <a:moveTo>
                    <a:pt x="0" y="180"/>
                  </a:moveTo>
                  <a:lnTo>
                    <a:pt x="222"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80" name="Google Shape;5680;p86"/>
            <p:cNvSpPr/>
            <p:nvPr/>
          </p:nvSpPr>
          <p:spPr>
            <a:xfrm>
              <a:off x="3724" y="164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681" name="Google Shape;5681;p86"/>
            <p:cNvCxnSpPr/>
            <p:nvPr/>
          </p:nvCxnSpPr>
          <p:spPr>
            <a:xfrm>
              <a:off x="3724" y="1633"/>
              <a:ext cx="1" cy="50"/>
            </a:xfrm>
            <a:prstGeom prst="straightConnector1">
              <a:avLst/>
            </a:prstGeom>
            <a:noFill/>
            <a:ln cap="flat" cmpd="sng" w="12700">
              <a:solidFill>
                <a:schemeClr val="dk1"/>
              </a:solidFill>
              <a:prstDash val="solid"/>
              <a:round/>
              <a:headEnd len="med" w="med" type="none"/>
              <a:tailEnd len="med" w="med" type="none"/>
            </a:ln>
          </p:spPr>
        </p:cxnSp>
        <p:cxnSp>
          <p:nvCxnSpPr>
            <p:cNvPr id="5682" name="Google Shape;5682;p86"/>
            <p:cNvCxnSpPr/>
            <p:nvPr/>
          </p:nvCxnSpPr>
          <p:spPr>
            <a:xfrm>
              <a:off x="4037" y="1633"/>
              <a:ext cx="1" cy="50"/>
            </a:xfrm>
            <a:prstGeom prst="straightConnector1">
              <a:avLst/>
            </a:prstGeom>
            <a:noFill/>
            <a:ln cap="flat" cmpd="sng" w="12700">
              <a:solidFill>
                <a:schemeClr val="dk1"/>
              </a:solidFill>
              <a:prstDash val="solid"/>
              <a:round/>
              <a:headEnd len="med" w="med" type="none"/>
              <a:tailEnd len="med" w="med" type="none"/>
            </a:ln>
          </p:spPr>
        </p:cxnSp>
        <p:sp>
          <p:nvSpPr>
            <p:cNvPr id="5683" name="Google Shape;5683;p86"/>
            <p:cNvSpPr/>
            <p:nvPr/>
          </p:nvSpPr>
          <p:spPr>
            <a:xfrm>
              <a:off x="3724" y="163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684" name="Google Shape;5684;p86"/>
            <p:cNvSpPr/>
            <p:nvPr/>
          </p:nvSpPr>
          <p:spPr>
            <a:xfrm>
              <a:off x="3721" y="157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85" name="Google Shape;5685;p86"/>
            <p:cNvSpPr/>
            <p:nvPr/>
          </p:nvSpPr>
          <p:spPr>
            <a:xfrm>
              <a:off x="4389" y="1404"/>
              <a:ext cx="216" cy="189"/>
            </a:xfrm>
            <a:custGeom>
              <a:rect b="b" l="l" r="r" t="t"/>
              <a:pathLst>
                <a:path extrusionOk="0" h="189" w="216">
                  <a:moveTo>
                    <a:pt x="0" y="0"/>
                  </a:moveTo>
                  <a:lnTo>
                    <a:pt x="216" y="189"/>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86" name="Google Shape;5686;p86"/>
            <p:cNvSpPr/>
            <p:nvPr/>
          </p:nvSpPr>
          <p:spPr>
            <a:xfrm>
              <a:off x="4041" y="1668"/>
              <a:ext cx="540" cy="3"/>
            </a:xfrm>
            <a:custGeom>
              <a:rect b="b" l="l" r="r" t="t"/>
              <a:pathLst>
                <a:path extrusionOk="0" h="3" w="540">
                  <a:moveTo>
                    <a:pt x="540" y="3"/>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687" name="Google Shape;5687;p86"/>
            <p:cNvGrpSpPr/>
            <p:nvPr/>
          </p:nvGrpSpPr>
          <p:grpSpPr>
            <a:xfrm>
              <a:off x="3777" y="1522"/>
              <a:ext cx="196" cy="250"/>
              <a:chOff x="2958" y="2425"/>
              <a:chExt cx="199" cy="250"/>
            </a:xfrm>
          </p:grpSpPr>
          <p:sp>
            <p:nvSpPr>
              <p:cNvPr id="5688" name="Google Shape;5688;p8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89" name="Google Shape;5689;p86"/>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x</a:t>
                </a:r>
                <a:endParaRPr sz="2400">
                  <a:solidFill>
                    <a:schemeClr val="dk1"/>
                  </a:solidFill>
                  <a:latin typeface="Arial"/>
                  <a:ea typeface="Arial"/>
                  <a:cs typeface="Arial"/>
                  <a:sym typeface="Arial"/>
                </a:endParaRPr>
              </a:p>
            </p:txBody>
          </p:sp>
        </p:grpSp>
        <p:grpSp>
          <p:nvGrpSpPr>
            <p:cNvPr id="5690" name="Google Shape;5690;p86"/>
            <p:cNvGrpSpPr/>
            <p:nvPr/>
          </p:nvGrpSpPr>
          <p:grpSpPr>
            <a:xfrm>
              <a:off x="4566" y="1534"/>
              <a:ext cx="316" cy="250"/>
              <a:chOff x="1740" y="2302"/>
              <a:chExt cx="316" cy="250"/>
            </a:xfrm>
          </p:grpSpPr>
          <p:sp>
            <p:nvSpPr>
              <p:cNvPr id="5691" name="Google Shape;5691;p86"/>
              <p:cNvSpPr/>
              <p:nvPr/>
            </p:nvSpPr>
            <p:spPr>
              <a:xfrm>
                <a:off x="1743" y="24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692" name="Google Shape;5692;p86"/>
              <p:cNvCxnSpPr/>
              <p:nvPr/>
            </p:nvCxnSpPr>
            <p:spPr>
              <a:xfrm>
                <a:off x="1743" y="2413"/>
                <a:ext cx="0" cy="50"/>
              </a:xfrm>
              <a:prstGeom prst="straightConnector1">
                <a:avLst/>
              </a:prstGeom>
              <a:noFill/>
              <a:ln cap="flat" cmpd="sng" w="12700">
                <a:solidFill>
                  <a:schemeClr val="dk1"/>
                </a:solidFill>
                <a:prstDash val="solid"/>
                <a:round/>
                <a:headEnd len="med" w="med" type="none"/>
                <a:tailEnd len="med" w="med" type="none"/>
              </a:ln>
            </p:spPr>
          </p:cxnSp>
          <p:cxnSp>
            <p:nvCxnSpPr>
              <p:cNvPr id="5693" name="Google Shape;5693;p86"/>
              <p:cNvCxnSpPr/>
              <p:nvPr/>
            </p:nvCxnSpPr>
            <p:spPr>
              <a:xfrm>
                <a:off x="2056" y="2413"/>
                <a:ext cx="0" cy="50"/>
              </a:xfrm>
              <a:prstGeom prst="straightConnector1">
                <a:avLst/>
              </a:prstGeom>
              <a:noFill/>
              <a:ln cap="flat" cmpd="sng" w="12700">
                <a:solidFill>
                  <a:schemeClr val="dk1"/>
                </a:solidFill>
                <a:prstDash val="solid"/>
                <a:round/>
                <a:headEnd len="med" w="med" type="none"/>
                <a:tailEnd len="med" w="med" type="none"/>
              </a:ln>
            </p:spPr>
          </p:cxnSp>
          <p:sp>
            <p:nvSpPr>
              <p:cNvPr id="5694" name="Google Shape;5694;p86"/>
              <p:cNvSpPr/>
              <p:nvPr/>
            </p:nvSpPr>
            <p:spPr>
              <a:xfrm>
                <a:off x="1743" y="24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695" name="Google Shape;5695;p86"/>
              <p:cNvSpPr/>
              <p:nvPr/>
            </p:nvSpPr>
            <p:spPr>
              <a:xfrm>
                <a:off x="1740" y="23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696" name="Google Shape;5696;p86"/>
              <p:cNvGrpSpPr/>
              <p:nvPr/>
            </p:nvGrpSpPr>
            <p:grpSpPr>
              <a:xfrm>
                <a:off x="1803" y="2302"/>
                <a:ext cx="196" cy="250"/>
                <a:chOff x="2958" y="2425"/>
                <a:chExt cx="199" cy="250"/>
              </a:xfrm>
            </p:grpSpPr>
            <p:sp>
              <p:nvSpPr>
                <p:cNvPr id="5697" name="Google Shape;5697;p8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698" name="Google Shape;5698;p86"/>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z</a:t>
                  </a:r>
                  <a:endParaRPr sz="2400">
                    <a:solidFill>
                      <a:schemeClr val="dk1"/>
                    </a:solidFill>
                    <a:latin typeface="Arial"/>
                    <a:ea typeface="Arial"/>
                    <a:cs typeface="Arial"/>
                    <a:sym typeface="Arial"/>
                  </a:endParaRPr>
                </a:p>
              </p:txBody>
            </p:sp>
          </p:grpSp>
        </p:grpSp>
        <p:sp>
          <p:nvSpPr>
            <p:cNvPr id="5699" name="Google Shape;5699;p86"/>
            <p:cNvSpPr txBox="1"/>
            <p:nvPr/>
          </p:nvSpPr>
          <p:spPr>
            <a:xfrm>
              <a:off x="4462" y="1325"/>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5700" name="Google Shape;5700;p86"/>
            <p:cNvSpPr txBox="1"/>
            <p:nvPr/>
          </p:nvSpPr>
          <p:spPr>
            <a:xfrm>
              <a:off x="3934" y="1322"/>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a:t>
              </a:r>
              <a:endParaRPr sz="2400">
                <a:solidFill>
                  <a:schemeClr val="dk1"/>
                </a:solidFill>
                <a:latin typeface="Arial"/>
                <a:ea typeface="Arial"/>
                <a:cs typeface="Arial"/>
                <a:sym typeface="Arial"/>
              </a:endParaRPr>
            </a:p>
          </p:txBody>
        </p:sp>
        <p:sp>
          <p:nvSpPr>
            <p:cNvPr id="5701" name="Google Shape;5701;p86"/>
            <p:cNvSpPr txBox="1"/>
            <p:nvPr/>
          </p:nvSpPr>
          <p:spPr>
            <a:xfrm>
              <a:off x="4179" y="1655"/>
              <a:ext cx="27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50</a:t>
              </a:r>
              <a:endParaRPr sz="2400">
                <a:solidFill>
                  <a:schemeClr val="dk1"/>
                </a:solidFill>
                <a:latin typeface="Arial"/>
                <a:ea typeface="Arial"/>
                <a:cs typeface="Arial"/>
                <a:sym typeface="Arial"/>
              </a:endParaRPr>
            </a:p>
          </p:txBody>
        </p:sp>
        <p:grpSp>
          <p:nvGrpSpPr>
            <p:cNvPr id="5702" name="Google Shape;5702;p86"/>
            <p:cNvGrpSpPr/>
            <p:nvPr/>
          </p:nvGrpSpPr>
          <p:grpSpPr>
            <a:xfrm>
              <a:off x="4146" y="1210"/>
              <a:ext cx="316" cy="250"/>
              <a:chOff x="1740" y="2302"/>
              <a:chExt cx="316" cy="250"/>
            </a:xfrm>
          </p:grpSpPr>
          <p:sp>
            <p:nvSpPr>
              <p:cNvPr id="5703" name="Google Shape;5703;p86"/>
              <p:cNvSpPr/>
              <p:nvPr/>
            </p:nvSpPr>
            <p:spPr>
              <a:xfrm>
                <a:off x="1743" y="24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704" name="Google Shape;5704;p86"/>
              <p:cNvCxnSpPr/>
              <p:nvPr/>
            </p:nvCxnSpPr>
            <p:spPr>
              <a:xfrm>
                <a:off x="1743" y="2413"/>
                <a:ext cx="0" cy="50"/>
              </a:xfrm>
              <a:prstGeom prst="straightConnector1">
                <a:avLst/>
              </a:prstGeom>
              <a:noFill/>
              <a:ln cap="flat" cmpd="sng" w="12700">
                <a:solidFill>
                  <a:schemeClr val="dk1"/>
                </a:solidFill>
                <a:prstDash val="solid"/>
                <a:round/>
                <a:headEnd len="med" w="med" type="none"/>
                <a:tailEnd len="med" w="med" type="none"/>
              </a:ln>
            </p:spPr>
          </p:cxnSp>
          <p:cxnSp>
            <p:nvCxnSpPr>
              <p:cNvPr id="5705" name="Google Shape;5705;p86"/>
              <p:cNvCxnSpPr/>
              <p:nvPr/>
            </p:nvCxnSpPr>
            <p:spPr>
              <a:xfrm>
                <a:off x="2056" y="2413"/>
                <a:ext cx="0" cy="50"/>
              </a:xfrm>
              <a:prstGeom prst="straightConnector1">
                <a:avLst/>
              </a:prstGeom>
              <a:noFill/>
              <a:ln cap="flat" cmpd="sng" w="12700">
                <a:solidFill>
                  <a:schemeClr val="dk1"/>
                </a:solidFill>
                <a:prstDash val="solid"/>
                <a:round/>
                <a:headEnd len="med" w="med" type="none"/>
                <a:tailEnd len="med" w="med" type="none"/>
              </a:ln>
            </p:spPr>
          </p:cxnSp>
          <p:sp>
            <p:nvSpPr>
              <p:cNvPr id="5706" name="Google Shape;5706;p86"/>
              <p:cNvSpPr/>
              <p:nvPr/>
            </p:nvSpPr>
            <p:spPr>
              <a:xfrm>
                <a:off x="1743" y="24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707" name="Google Shape;5707;p86"/>
              <p:cNvSpPr/>
              <p:nvPr/>
            </p:nvSpPr>
            <p:spPr>
              <a:xfrm>
                <a:off x="1740" y="23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708" name="Google Shape;5708;p86"/>
              <p:cNvGrpSpPr/>
              <p:nvPr/>
            </p:nvGrpSpPr>
            <p:grpSpPr>
              <a:xfrm>
                <a:off x="1803" y="2302"/>
                <a:ext cx="196" cy="250"/>
                <a:chOff x="2958" y="2425"/>
                <a:chExt cx="199" cy="250"/>
              </a:xfrm>
            </p:grpSpPr>
            <p:sp>
              <p:nvSpPr>
                <p:cNvPr id="5709" name="Google Shape;5709;p86"/>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710" name="Google Shape;5710;p86"/>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y</a:t>
                  </a:r>
                  <a:endParaRPr sz="2400">
                    <a:solidFill>
                      <a:schemeClr val="dk1"/>
                    </a:solidFill>
                    <a:latin typeface="Arial"/>
                    <a:ea typeface="Arial"/>
                    <a:cs typeface="Arial"/>
                    <a:sym typeface="Arial"/>
                  </a:endParaRPr>
                </a:p>
              </p:txBody>
            </p:sp>
          </p:grpSp>
        </p:grpSp>
        <p:sp>
          <p:nvSpPr>
            <p:cNvPr id="5711" name="Google Shape;5711;p86"/>
            <p:cNvSpPr txBox="1"/>
            <p:nvPr/>
          </p:nvSpPr>
          <p:spPr>
            <a:xfrm>
              <a:off x="3832" y="1073"/>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1</a:t>
              </a:r>
              <a:endParaRPr sz="2400">
                <a:solidFill>
                  <a:schemeClr val="dk1"/>
                </a:solidFill>
                <a:latin typeface="Arial"/>
                <a:ea typeface="Arial"/>
                <a:cs typeface="Arial"/>
                <a:sym typeface="Arial"/>
              </a:endParaRPr>
            </a:p>
          </p:txBody>
        </p:sp>
        <p:cxnSp>
          <p:nvCxnSpPr>
            <p:cNvPr id="5712" name="Google Shape;5712;p86"/>
            <p:cNvCxnSpPr/>
            <p:nvPr/>
          </p:nvCxnSpPr>
          <p:spPr>
            <a:xfrm rot="10800000">
              <a:off x="3948" y="1272"/>
              <a:ext cx="132" cy="228"/>
            </a:xfrm>
            <a:prstGeom prst="straightConnector1">
              <a:avLst/>
            </a:prstGeom>
            <a:noFill/>
            <a:ln cap="flat" cmpd="sng" w="19050">
              <a:solidFill>
                <a:srgbClr val="FF0000"/>
              </a:solidFill>
              <a:prstDash val="solid"/>
              <a:round/>
              <a:headEnd len="med" w="med" type="none"/>
              <a:tailEnd len="med" w="med" type="triangle"/>
            </a:ln>
          </p:spPr>
        </p:cxnSp>
      </p:grpSp>
      <p:sp>
        <p:nvSpPr>
          <p:cNvPr id="5713" name="Google Shape;5713;p86"/>
          <p:cNvSpPr/>
          <p:nvPr/>
        </p:nvSpPr>
        <p:spPr>
          <a:xfrm>
            <a:off x="1958975" y="3543300"/>
            <a:ext cx="6645275" cy="311308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Tại thời điểm </a:t>
            </a:r>
            <a:r>
              <a:rPr i="1" lang="en-US" sz="1800">
                <a:solidFill>
                  <a:schemeClr val="dk1"/>
                </a:solidFill>
                <a:latin typeface="Arial"/>
                <a:ea typeface="Arial"/>
                <a:cs typeface="Arial"/>
                <a:sym typeface="Arial"/>
              </a:rPr>
              <a:t>t</a:t>
            </a:r>
            <a:r>
              <a:rPr baseline="-25000" i="1" lang="en-US" sz="1800">
                <a:solidFill>
                  <a:schemeClr val="dk1"/>
                </a:solidFill>
                <a:latin typeface="Arial"/>
                <a:ea typeface="Arial"/>
                <a:cs typeface="Arial"/>
                <a:sym typeface="Arial"/>
              </a:rPr>
              <a:t>0</a:t>
            </a:r>
            <a:r>
              <a:rPr lang="en-US" sz="1800">
                <a:solidFill>
                  <a:schemeClr val="dk1"/>
                </a:solidFill>
                <a:latin typeface="Arial"/>
                <a:ea typeface="Arial"/>
                <a:cs typeface="Arial"/>
                <a:sym typeface="Arial"/>
              </a:rPr>
              <a:t>, </a:t>
            </a:r>
            <a:r>
              <a:rPr i="1" lang="en-US" sz="1800">
                <a:solidFill>
                  <a:schemeClr val="dk1"/>
                </a:solidFill>
                <a:latin typeface="Arial"/>
                <a:ea typeface="Arial"/>
                <a:cs typeface="Arial"/>
                <a:sym typeface="Arial"/>
              </a:rPr>
              <a:t>y</a:t>
            </a:r>
            <a:r>
              <a:rPr lang="en-US" sz="1800">
                <a:solidFill>
                  <a:schemeClr val="dk1"/>
                </a:solidFill>
                <a:latin typeface="Arial"/>
                <a:ea typeface="Arial"/>
                <a:cs typeface="Arial"/>
                <a:sym typeface="Arial"/>
              </a:rPr>
              <a:t> phát hiện chi phí liên kết thay đổi, cập nhật DV của nó và thông báo cho hàng xóm của nó.</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Tại thời điểm </a:t>
            </a:r>
            <a:r>
              <a:rPr i="1" lang="en-US" sz="1800">
                <a:solidFill>
                  <a:schemeClr val="dk1"/>
                </a:solidFill>
                <a:latin typeface="Arial"/>
                <a:ea typeface="Arial"/>
                <a:cs typeface="Arial"/>
                <a:sym typeface="Arial"/>
              </a:rPr>
              <a:t>t</a:t>
            </a:r>
            <a:r>
              <a:rPr baseline="-25000" i="1" lang="en-US" sz="1800">
                <a:solidFill>
                  <a:schemeClr val="dk1"/>
                </a:solidFill>
                <a:latin typeface="Arial"/>
                <a:ea typeface="Arial"/>
                <a:cs typeface="Arial"/>
                <a:sym typeface="Arial"/>
              </a:rPr>
              <a:t>1</a:t>
            </a:r>
            <a:r>
              <a:rPr lang="en-US" sz="1800">
                <a:solidFill>
                  <a:schemeClr val="dk1"/>
                </a:solidFill>
                <a:latin typeface="Arial"/>
                <a:ea typeface="Arial"/>
                <a:cs typeface="Arial"/>
                <a:sym typeface="Arial"/>
              </a:rPr>
              <a:t>, </a:t>
            </a:r>
            <a:r>
              <a:rPr i="1" lang="en-US" sz="1800">
                <a:solidFill>
                  <a:schemeClr val="dk1"/>
                </a:solidFill>
                <a:latin typeface="Arial"/>
                <a:ea typeface="Arial"/>
                <a:cs typeface="Arial"/>
                <a:sym typeface="Arial"/>
              </a:rPr>
              <a:t>z</a:t>
            </a:r>
            <a:r>
              <a:rPr lang="en-US" sz="1800">
                <a:solidFill>
                  <a:schemeClr val="dk1"/>
                </a:solidFill>
                <a:latin typeface="Arial"/>
                <a:ea typeface="Arial"/>
                <a:cs typeface="Arial"/>
                <a:sym typeface="Arial"/>
              </a:rPr>
              <a:t> nhận cập nhật từ y và cập nhật bảng của nó.</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Nó tính chi phí thấp nhất mới tới x và gửi DV của nó tới các hàng xóm của nó.</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Tại thời điểm </a:t>
            </a:r>
            <a:r>
              <a:rPr i="1" lang="en-US" sz="1800">
                <a:solidFill>
                  <a:schemeClr val="dk1"/>
                </a:solidFill>
                <a:latin typeface="Arial"/>
                <a:ea typeface="Arial"/>
                <a:cs typeface="Arial"/>
                <a:sym typeface="Arial"/>
              </a:rPr>
              <a:t>t</a:t>
            </a:r>
            <a:r>
              <a:rPr baseline="-25000" i="1"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a:t>
            </a:r>
            <a:r>
              <a:rPr i="1" lang="en-US" sz="1800">
                <a:solidFill>
                  <a:schemeClr val="dk1"/>
                </a:solidFill>
                <a:latin typeface="Arial"/>
                <a:ea typeface="Arial"/>
                <a:cs typeface="Arial"/>
                <a:sym typeface="Arial"/>
              </a:rPr>
              <a:t>y</a:t>
            </a:r>
            <a:r>
              <a:rPr lang="en-US" sz="1800">
                <a:solidFill>
                  <a:schemeClr val="dk1"/>
                </a:solidFill>
                <a:latin typeface="Arial"/>
                <a:ea typeface="Arial"/>
                <a:cs typeface="Arial"/>
                <a:sym typeface="Arial"/>
              </a:rPr>
              <a:t> nhận cập nhật của z và cập nhật bảng khoảng cách của nó.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Chi phí thấp nhất của </a:t>
            </a:r>
            <a:r>
              <a:rPr i="1" lang="en-US" sz="1800">
                <a:solidFill>
                  <a:schemeClr val="dk1"/>
                </a:solidFill>
                <a:latin typeface="Arial"/>
                <a:ea typeface="Arial"/>
                <a:cs typeface="Arial"/>
                <a:sym typeface="Arial"/>
              </a:rPr>
              <a:t>y </a:t>
            </a:r>
            <a:r>
              <a:rPr lang="en-US" sz="1800">
                <a:solidFill>
                  <a:schemeClr val="dk1"/>
                </a:solidFill>
                <a:latin typeface="Arial"/>
                <a:ea typeface="Arial"/>
                <a:cs typeface="Arial"/>
                <a:sym typeface="Arial"/>
              </a:rPr>
              <a:t>không thay đổi và vì vậy y </a:t>
            </a:r>
            <a:r>
              <a:rPr i="1" lang="en-US" sz="1800">
                <a:solidFill>
                  <a:schemeClr val="dk1"/>
                </a:solidFill>
                <a:latin typeface="Arial"/>
                <a:ea typeface="Arial"/>
                <a:cs typeface="Arial"/>
                <a:sym typeface="Arial"/>
              </a:rPr>
              <a:t>không</a:t>
            </a:r>
            <a:r>
              <a:rPr lang="en-US" sz="1800">
                <a:solidFill>
                  <a:schemeClr val="dk1"/>
                </a:solidFill>
                <a:latin typeface="Arial"/>
                <a:ea typeface="Arial"/>
                <a:cs typeface="Arial"/>
                <a:sym typeface="Arial"/>
              </a:rPr>
              <a:t> gửi bất kỳ bản tin nào tới z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8" name="Shape 5718"/>
        <p:cNvGrpSpPr/>
        <p:nvPr/>
      </p:nvGrpSpPr>
      <p:grpSpPr>
        <a:xfrm>
          <a:off x="0" y="0"/>
          <a:ext cx="0" cy="0"/>
          <a:chOff x="0" y="0"/>
          <a:chExt cx="0" cy="0"/>
        </a:xfrm>
      </p:grpSpPr>
      <p:sp>
        <p:nvSpPr>
          <p:cNvPr id="5719" name="Google Shape;5719;p8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200"/>
              <a:t>Distance Vector: chi phí liên kết thay đổi</a:t>
            </a:r>
            <a:endParaRPr/>
          </a:p>
        </p:txBody>
      </p:sp>
      <p:sp>
        <p:nvSpPr>
          <p:cNvPr id="5720" name="Google Shape;5720;p8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721" name="Google Shape;5721;p87"/>
          <p:cNvSpPr/>
          <p:nvPr/>
        </p:nvSpPr>
        <p:spPr>
          <a:xfrm>
            <a:off x="962025" y="1285875"/>
            <a:ext cx="3810000" cy="482758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2040"/>
              <a:buFont typeface="Noto Sans Symbols"/>
              <a:buNone/>
            </a:pPr>
            <a:r>
              <a:rPr lang="en-US" sz="2400">
                <a:solidFill>
                  <a:srgbClr val="FF0000"/>
                </a:solidFill>
                <a:latin typeface="Arial"/>
                <a:ea typeface="Arial"/>
                <a:cs typeface="Arial"/>
                <a:sym typeface="Arial"/>
              </a:rPr>
              <a:t>Chi phí liên kết thay đổi:</a:t>
            </a:r>
            <a:endParaRPr sz="2000">
              <a:solidFill>
                <a:schemeClr val="dk1"/>
              </a:solidFill>
              <a:latin typeface="Arial"/>
              <a:ea typeface="Arial"/>
              <a:cs typeface="Arial"/>
              <a:sym typeface="Arial"/>
            </a:endParaRPr>
          </a:p>
          <a:p>
            <a:pPr indent="-342900" lvl="0" marL="342900" marR="0" rtl="0" algn="l">
              <a:spcBef>
                <a:spcPts val="40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Tin mới đi nhanh </a:t>
            </a:r>
            <a:endParaRPr/>
          </a:p>
          <a:p>
            <a:pPr indent="-342900" lvl="0" marL="342900" marR="0" rtl="0" algn="l">
              <a:spcBef>
                <a:spcPts val="40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Tin xấu đi chậm – vấn đề “đếm vô hạn”!</a:t>
            </a:r>
            <a:endParaRPr/>
          </a:p>
          <a:p>
            <a:pPr indent="-342900" lvl="0" marL="342900" marR="0" rtl="0" algn="l">
              <a:spcBef>
                <a:spcPts val="400"/>
              </a:spcBef>
              <a:spcAft>
                <a:spcPts val="0"/>
              </a:spcAft>
              <a:buClr>
                <a:schemeClr val="accent2"/>
              </a:buClr>
              <a:buSzPts val="1700"/>
              <a:buFont typeface="Noto Sans Symbols"/>
              <a:buNone/>
            </a:pPr>
            <a:r>
              <a:t/>
            </a:r>
            <a:endParaRPr sz="2000">
              <a:solidFill>
                <a:schemeClr val="dk1"/>
              </a:solidFill>
              <a:latin typeface="Arial"/>
              <a:ea typeface="Arial"/>
              <a:cs typeface="Arial"/>
              <a:sym typeface="Arial"/>
            </a:endParaRPr>
          </a:p>
          <a:p>
            <a:pPr indent="-342900" lvl="0" marL="342900" marR="0" rtl="0" algn="l">
              <a:spcBef>
                <a:spcPts val="480"/>
              </a:spcBef>
              <a:spcAft>
                <a:spcPts val="0"/>
              </a:spcAft>
              <a:buClr>
                <a:schemeClr val="accent2"/>
              </a:buClr>
              <a:buSzPts val="2040"/>
              <a:buFont typeface="Noto Sans Symbols"/>
              <a:buNone/>
            </a:pPr>
            <a:r>
              <a:rPr lang="en-US" sz="2400">
                <a:solidFill>
                  <a:srgbClr val="FF0000"/>
                </a:solidFill>
                <a:latin typeface="Arial"/>
                <a:ea typeface="Arial"/>
                <a:cs typeface="Arial"/>
                <a:sym typeface="Arial"/>
              </a:rPr>
              <a:t>Kỹ thuật “Poissoned reverse”:</a:t>
            </a:r>
            <a:r>
              <a:rPr lang="en-US" sz="2000">
                <a:solidFill>
                  <a:schemeClr val="dk1"/>
                </a:solidFill>
                <a:latin typeface="Arial"/>
                <a:ea typeface="Arial"/>
                <a:cs typeface="Arial"/>
                <a:sym typeface="Arial"/>
              </a:rPr>
              <a:t> </a:t>
            </a:r>
            <a:endParaRPr/>
          </a:p>
          <a:p>
            <a:pPr indent="-342900" lvl="0" marL="342900" marR="0" rtl="0" algn="l">
              <a:spcBef>
                <a:spcPts val="40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Nếu Z qua Y tới X :</a:t>
            </a:r>
            <a:endParaRPr/>
          </a:p>
          <a:p>
            <a:pPr indent="-285750" lvl="1" marL="742950" marR="0" rtl="0" algn="l">
              <a:spcBef>
                <a:spcPts val="360"/>
              </a:spcBef>
              <a:spcAft>
                <a:spcPts val="0"/>
              </a:spcAft>
              <a:buClr>
                <a:schemeClr val="accent2"/>
              </a:buClr>
              <a:buSzPts val="1350"/>
              <a:buFont typeface="Arial"/>
              <a:buChar char="m"/>
            </a:pPr>
            <a:r>
              <a:rPr b="0" i="0" lang="en-US" sz="1800" u="none" cap="none" strike="noStrike">
                <a:solidFill>
                  <a:schemeClr val="dk1"/>
                </a:solidFill>
                <a:latin typeface="Arial"/>
                <a:ea typeface="Arial"/>
                <a:cs typeface="Arial"/>
                <a:sym typeface="Arial"/>
              </a:rPr>
              <a:t>Z nói với Y khoảng cách của Z tới X là vô hạn (vì vậy, Y không dẫn đường tới X qua Z)</a:t>
            </a:r>
            <a:endParaRPr/>
          </a:p>
          <a:p>
            <a:pPr indent="-342900" lvl="0" marL="342900" marR="0" rtl="0" algn="l">
              <a:spcBef>
                <a:spcPts val="400"/>
              </a:spcBef>
              <a:spcAft>
                <a:spcPts val="0"/>
              </a:spcAft>
              <a:buClr>
                <a:schemeClr val="accent2"/>
              </a:buClr>
              <a:buSzPts val="1700"/>
              <a:buFont typeface="Noto Sans Symbols"/>
              <a:buChar char="❑"/>
            </a:pPr>
            <a:r>
              <a:rPr lang="en-US" sz="2000">
                <a:solidFill>
                  <a:schemeClr val="dk1"/>
                </a:solidFill>
                <a:latin typeface="Arial"/>
                <a:ea typeface="Arial"/>
                <a:cs typeface="Arial"/>
                <a:sym typeface="Arial"/>
              </a:rPr>
              <a:t>Giải quyết bài toán “đếm vô hạn”? </a:t>
            </a:r>
            <a:endParaRPr/>
          </a:p>
        </p:txBody>
      </p:sp>
      <p:grpSp>
        <p:nvGrpSpPr>
          <p:cNvPr id="5722" name="Google Shape;5722;p87"/>
          <p:cNvGrpSpPr/>
          <p:nvPr/>
        </p:nvGrpSpPr>
        <p:grpSpPr>
          <a:xfrm>
            <a:off x="5389563" y="1595438"/>
            <a:ext cx="2184400" cy="1319212"/>
            <a:chOff x="3805" y="935"/>
            <a:chExt cx="1376" cy="831"/>
          </a:xfrm>
        </p:grpSpPr>
        <p:sp>
          <p:nvSpPr>
            <p:cNvPr id="5723" name="Google Shape;5723;p87"/>
            <p:cNvSpPr/>
            <p:nvPr/>
          </p:nvSpPr>
          <p:spPr>
            <a:xfrm>
              <a:off x="3805" y="1002"/>
              <a:ext cx="1376" cy="764"/>
            </a:xfrm>
            <a:custGeom>
              <a:rect b="b" l="l" r="r" t="t"/>
              <a:pathLst>
                <a:path extrusionOk="0" h="764" w="1376">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724" name="Google Shape;5724;p87"/>
            <p:cNvSpPr/>
            <p:nvPr/>
          </p:nvSpPr>
          <p:spPr>
            <a:xfrm>
              <a:off x="4164" y="1266"/>
              <a:ext cx="222" cy="180"/>
            </a:xfrm>
            <a:custGeom>
              <a:rect b="b" l="l" r="r" t="t"/>
              <a:pathLst>
                <a:path extrusionOk="0" h="180" w="222">
                  <a:moveTo>
                    <a:pt x="0" y="180"/>
                  </a:moveTo>
                  <a:lnTo>
                    <a:pt x="222"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725" name="Google Shape;5725;p87"/>
            <p:cNvSpPr/>
            <p:nvPr/>
          </p:nvSpPr>
          <p:spPr>
            <a:xfrm>
              <a:off x="3904" y="15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726" name="Google Shape;5726;p87"/>
            <p:cNvCxnSpPr/>
            <p:nvPr/>
          </p:nvCxnSpPr>
          <p:spPr>
            <a:xfrm>
              <a:off x="3904" y="1495"/>
              <a:ext cx="1" cy="50"/>
            </a:xfrm>
            <a:prstGeom prst="straightConnector1">
              <a:avLst/>
            </a:prstGeom>
            <a:noFill/>
            <a:ln cap="flat" cmpd="sng" w="12700">
              <a:solidFill>
                <a:schemeClr val="dk1"/>
              </a:solidFill>
              <a:prstDash val="solid"/>
              <a:round/>
              <a:headEnd len="med" w="med" type="none"/>
              <a:tailEnd len="med" w="med" type="none"/>
            </a:ln>
          </p:spPr>
        </p:cxnSp>
        <p:cxnSp>
          <p:nvCxnSpPr>
            <p:cNvPr id="5727" name="Google Shape;5727;p87"/>
            <p:cNvCxnSpPr/>
            <p:nvPr/>
          </p:nvCxnSpPr>
          <p:spPr>
            <a:xfrm>
              <a:off x="4217" y="1495"/>
              <a:ext cx="1" cy="50"/>
            </a:xfrm>
            <a:prstGeom prst="straightConnector1">
              <a:avLst/>
            </a:prstGeom>
            <a:noFill/>
            <a:ln cap="flat" cmpd="sng" w="12700">
              <a:solidFill>
                <a:schemeClr val="dk1"/>
              </a:solidFill>
              <a:prstDash val="solid"/>
              <a:round/>
              <a:headEnd len="med" w="med" type="none"/>
              <a:tailEnd len="med" w="med" type="none"/>
            </a:ln>
          </p:spPr>
        </p:cxnSp>
        <p:sp>
          <p:nvSpPr>
            <p:cNvPr id="5728" name="Google Shape;5728;p87"/>
            <p:cNvSpPr/>
            <p:nvPr/>
          </p:nvSpPr>
          <p:spPr>
            <a:xfrm>
              <a:off x="3904" y="14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729" name="Google Shape;5729;p87"/>
            <p:cNvSpPr/>
            <p:nvPr/>
          </p:nvSpPr>
          <p:spPr>
            <a:xfrm>
              <a:off x="3901" y="14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730" name="Google Shape;5730;p87"/>
            <p:cNvSpPr/>
            <p:nvPr/>
          </p:nvSpPr>
          <p:spPr>
            <a:xfrm>
              <a:off x="4569" y="1266"/>
              <a:ext cx="216" cy="189"/>
            </a:xfrm>
            <a:custGeom>
              <a:rect b="b" l="l" r="r" t="t"/>
              <a:pathLst>
                <a:path extrusionOk="0" h="189" w="216">
                  <a:moveTo>
                    <a:pt x="0" y="0"/>
                  </a:moveTo>
                  <a:lnTo>
                    <a:pt x="216" y="189"/>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731" name="Google Shape;5731;p87"/>
            <p:cNvSpPr/>
            <p:nvPr/>
          </p:nvSpPr>
          <p:spPr>
            <a:xfrm>
              <a:off x="4221" y="1530"/>
              <a:ext cx="540" cy="3"/>
            </a:xfrm>
            <a:custGeom>
              <a:rect b="b" l="l" r="r" t="t"/>
              <a:pathLst>
                <a:path extrusionOk="0" h="3" w="540">
                  <a:moveTo>
                    <a:pt x="540" y="3"/>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732" name="Google Shape;5732;p87"/>
            <p:cNvGrpSpPr/>
            <p:nvPr/>
          </p:nvGrpSpPr>
          <p:grpSpPr>
            <a:xfrm>
              <a:off x="3957" y="1384"/>
              <a:ext cx="196" cy="250"/>
              <a:chOff x="2958" y="2425"/>
              <a:chExt cx="199" cy="250"/>
            </a:xfrm>
          </p:grpSpPr>
          <p:sp>
            <p:nvSpPr>
              <p:cNvPr id="5733" name="Google Shape;5733;p8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734" name="Google Shape;5734;p87"/>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x</a:t>
                </a:r>
                <a:endParaRPr sz="2400">
                  <a:solidFill>
                    <a:schemeClr val="dk1"/>
                  </a:solidFill>
                  <a:latin typeface="Arial"/>
                  <a:ea typeface="Arial"/>
                  <a:cs typeface="Arial"/>
                  <a:sym typeface="Arial"/>
                </a:endParaRPr>
              </a:p>
            </p:txBody>
          </p:sp>
        </p:grpSp>
        <p:grpSp>
          <p:nvGrpSpPr>
            <p:cNvPr id="5735" name="Google Shape;5735;p87"/>
            <p:cNvGrpSpPr/>
            <p:nvPr/>
          </p:nvGrpSpPr>
          <p:grpSpPr>
            <a:xfrm>
              <a:off x="4746" y="1396"/>
              <a:ext cx="316" cy="250"/>
              <a:chOff x="1740" y="2302"/>
              <a:chExt cx="316" cy="250"/>
            </a:xfrm>
          </p:grpSpPr>
          <p:sp>
            <p:nvSpPr>
              <p:cNvPr id="5736" name="Google Shape;5736;p87"/>
              <p:cNvSpPr/>
              <p:nvPr/>
            </p:nvSpPr>
            <p:spPr>
              <a:xfrm>
                <a:off x="1743" y="24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737" name="Google Shape;5737;p87"/>
              <p:cNvCxnSpPr/>
              <p:nvPr/>
            </p:nvCxnSpPr>
            <p:spPr>
              <a:xfrm>
                <a:off x="1743" y="2413"/>
                <a:ext cx="0" cy="50"/>
              </a:xfrm>
              <a:prstGeom prst="straightConnector1">
                <a:avLst/>
              </a:prstGeom>
              <a:noFill/>
              <a:ln cap="flat" cmpd="sng" w="12700">
                <a:solidFill>
                  <a:schemeClr val="dk1"/>
                </a:solidFill>
                <a:prstDash val="solid"/>
                <a:round/>
                <a:headEnd len="med" w="med" type="none"/>
                <a:tailEnd len="med" w="med" type="none"/>
              </a:ln>
            </p:spPr>
          </p:cxnSp>
          <p:cxnSp>
            <p:nvCxnSpPr>
              <p:cNvPr id="5738" name="Google Shape;5738;p87"/>
              <p:cNvCxnSpPr/>
              <p:nvPr/>
            </p:nvCxnSpPr>
            <p:spPr>
              <a:xfrm>
                <a:off x="2056" y="2413"/>
                <a:ext cx="0" cy="50"/>
              </a:xfrm>
              <a:prstGeom prst="straightConnector1">
                <a:avLst/>
              </a:prstGeom>
              <a:noFill/>
              <a:ln cap="flat" cmpd="sng" w="12700">
                <a:solidFill>
                  <a:schemeClr val="dk1"/>
                </a:solidFill>
                <a:prstDash val="solid"/>
                <a:round/>
                <a:headEnd len="med" w="med" type="none"/>
                <a:tailEnd len="med" w="med" type="none"/>
              </a:ln>
            </p:spPr>
          </p:cxnSp>
          <p:sp>
            <p:nvSpPr>
              <p:cNvPr id="5739" name="Google Shape;5739;p87"/>
              <p:cNvSpPr/>
              <p:nvPr/>
            </p:nvSpPr>
            <p:spPr>
              <a:xfrm>
                <a:off x="1743" y="24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740" name="Google Shape;5740;p87"/>
              <p:cNvSpPr/>
              <p:nvPr/>
            </p:nvSpPr>
            <p:spPr>
              <a:xfrm>
                <a:off x="1740" y="23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741" name="Google Shape;5741;p87"/>
              <p:cNvGrpSpPr/>
              <p:nvPr/>
            </p:nvGrpSpPr>
            <p:grpSpPr>
              <a:xfrm>
                <a:off x="1803" y="2302"/>
                <a:ext cx="196" cy="250"/>
                <a:chOff x="2958" y="2425"/>
                <a:chExt cx="199" cy="250"/>
              </a:xfrm>
            </p:grpSpPr>
            <p:sp>
              <p:nvSpPr>
                <p:cNvPr id="5742" name="Google Shape;5742;p8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743" name="Google Shape;5743;p87"/>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z</a:t>
                  </a:r>
                  <a:endParaRPr sz="2400">
                    <a:solidFill>
                      <a:schemeClr val="dk1"/>
                    </a:solidFill>
                    <a:latin typeface="Arial"/>
                    <a:ea typeface="Arial"/>
                    <a:cs typeface="Arial"/>
                    <a:sym typeface="Arial"/>
                  </a:endParaRPr>
                </a:p>
              </p:txBody>
            </p:sp>
          </p:grpSp>
        </p:grpSp>
        <p:sp>
          <p:nvSpPr>
            <p:cNvPr id="5744" name="Google Shape;5744;p87"/>
            <p:cNvSpPr txBox="1"/>
            <p:nvPr/>
          </p:nvSpPr>
          <p:spPr>
            <a:xfrm>
              <a:off x="4642" y="1187"/>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5745" name="Google Shape;5745;p87"/>
            <p:cNvSpPr txBox="1"/>
            <p:nvPr/>
          </p:nvSpPr>
          <p:spPr>
            <a:xfrm>
              <a:off x="4114" y="1184"/>
              <a:ext cx="19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a:t>
              </a:r>
              <a:endParaRPr sz="2400">
                <a:solidFill>
                  <a:schemeClr val="dk1"/>
                </a:solidFill>
                <a:latin typeface="Arial"/>
                <a:ea typeface="Arial"/>
                <a:cs typeface="Arial"/>
                <a:sym typeface="Arial"/>
              </a:endParaRPr>
            </a:p>
          </p:txBody>
        </p:sp>
        <p:sp>
          <p:nvSpPr>
            <p:cNvPr id="5746" name="Google Shape;5746;p87"/>
            <p:cNvSpPr txBox="1"/>
            <p:nvPr/>
          </p:nvSpPr>
          <p:spPr>
            <a:xfrm>
              <a:off x="4359" y="1517"/>
              <a:ext cx="27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50</a:t>
              </a:r>
              <a:endParaRPr sz="2400">
                <a:solidFill>
                  <a:schemeClr val="dk1"/>
                </a:solidFill>
                <a:latin typeface="Arial"/>
                <a:ea typeface="Arial"/>
                <a:cs typeface="Arial"/>
                <a:sym typeface="Arial"/>
              </a:endParaRPr>
            </a:p>
          </p:txBody>
        </p:sp>
        <p:grpSp>
          <p:nvGrpSpPr>
            <p:cNvPr id="5747" name="Google Shape;5747;p87"/>
            <p:cNvGrpSpPr/>
            <p:nvPr/>
          </p:nvGrpSpPr>
          <p:grpSpPr>
            <a:xfrm>
              <a:off x="4326" y="1072"/>
              <a:ext cx="316" cy="250"/>
              <a:chOff x="1740" y="2302"/>
              <a:chExt cx="316" cy="250"/>
            </a:xfrm>
          </p:grpSpPr>
          <p:sp>
            <p:nvSpPr>
              <p:cNvPr id="5748" name="Google Shape;5748;p87"/>
              <p:cNvSpPr/>
              <p:nvPr/>
            </p:nvSpPr>
            <p:spPr>
              <a:xfrm>
                <a:off x="1743" y="24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749" name="Google Shape;5749;p87"/>
              <p:cNvCxnSpPr/>
              <p:nvPr/>
            </p:nvCxnSpPr>
            <p:spPr>
              <a:xfrm>
                <a:off x="1743" y="2413"/>
                <a:ext cx="0" cy="50"/>
              </a:xfrm>
              <a:prstGeom prst="straightConnector1">
                <a:avLst/>
              </a:prstGeom>
              <a:noFill/>
              <a:ln cap="flat" cmpd="sng" w="12700">
                <a:solidFill>
                  <a:schemeClr val="dk1"/>
                </a:solidFill>
                <a:prstDash val="solid"/>
                <a:round/>
                <a:headEnd len="med" w="med" type="none"/>
                <a:tailEnd len="med" w="med" type="none"/>
              </a:ln>
            </p:spPr>
          </p:cxnSp>
          <p:cxnSp>
            <p:nvCxnSpPr>
              <p:cNvPr id="5750" name="Google Shape;5750;p87"/>
              <p:cNvCxnSpPr/>
              <p:nvPr/>
            </p:nvCxnSpPr>
            <p:spPr>
              <a:xfrm>
                <a:off x="2056" y="2413"/>
                <a:ext cx="0" cy="50"/>
              </a:xfrm>
              <a:prstGeom prst="straightConnector1">
                <a:avLst/>
              </a:prstGeom>
              <a:noFill/>
              <a:ln cap="flat" cmpd="sng" w="12700">
                <a:solidFill>
                  <a:schemeClr val="dk1"/>
                </a:solidFill>
                <a:prstDash val="solid"/>
                <a:round/>
                <a:headEnd len="med" w="med" type="none"/>
                <a:tailEnd len="med" w="med" type="none"/>
              </a:ln>
            </p:spPr>
          </p:cxnSp>
          <p:sp>
            <p:nvSpPr>
              <p:cNvPr id="5751" name="Google Shape;5751;p87"/>
              <p:cNvSpPr/>
              <p:nvPr/>
            </p:nvSpPr>
            <p:spPr>
              <a:xfrm>
                <a:off x="1743" y="24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752" name="Google Shape;5752;p87"/>
              <p:cNvSpPr/>
              <p:nvPr/>
            </p:nvSpPr>
            <p:spPr>
              <a:xfrm>
                <a:off x="1740" y="23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753" name="Google Shape;5753;p87"/>
              <p:cNvGrpSpPr/>
              <p:nvPr/>
            </p:nvGrpSpPr>
            <p:grpSpPr>
              <a:xfrm>
                <a:off x="1803" y="2302"/>
                <a:ext cx="196" cy="250"/>
                <a:chOff x="2958" y="2425"/>
                <a:chExt cx="199" cy="250"/>
              </a:xfrm>
            </p:grpSpPr>
            <p:sp>
              <p:nvSpPr>
                <p:cNvPr id="5754" name="Google Shape;5754;p87"/>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755" name="Google Shape;5755;p87"/>
                <p:cNvSpPr txBox="1"/>
                <p:nvPr/>
              </p:nvSpPr>
              <p:spPr>
                <a:xfrm>
                  <a:off x="2958" y="2425"/>
                  <a:ext cx="199"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y</a:t>
                  </a:r>
                  <a:endParaRPr sz="2400">
                    <a:solidFill>
                      <a:schemeClr val="dk1"/>
                    </a:solidFill>
                    <a:latin typeface="Arial"/>
                    <a:ea typeface="Arial"/>
                    <a:cs typeface="Arial"/>
                    <a:sym typeface="Arial"/>
                  </a:endParaRPr>
                </a:p>
              </p:txBody>
            </p:sp>
          </p:grpSp>
        </p:grpSp>
        <p:sp>
          <p:nvSpPr>
            <p:cNvPr id="5756" name="Google Shape;5756;p87"/>
            <p:cNvSpPr txBox="1"/>
            <p:nvPr/>
          </p:nvSpPr>
          <p:spPr>
            <a:xfrm>
              <a:off x="3972" y="935"/>
              <a:ext cx="276" cy="2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60</a:t>
              </a:r>
              <a:endParaRPr sz="2400">
                <a:solidFill>
                  <a:schemeClr val="dk1"/>
                </a:solidFill>
                <a:latin typeface="Arial"/>
                <a:ea typeface="Arial"/>
                <a:cs typeface="Arial"/>
                <a:sym typeface="Arial"/>
              </a:endParaRPr>
            </a:p>
          </p:txBody>
        </p:sp>
        <p:cxnSp>
          <p:nvCxnSpPr>
            <p:cNvPr id="5757" name="Google Shape;5757;p87"/>
            <p:cNvCxnSpPr/>
            <p:nvPr/>
          </p:nvCxnSpPr>
          <p:spPr>
            <a:xfrm rot="10800000">
              <a:off x="4128" y="1134"/>
              <a:ext cx="132" cy="228"/>
            </a:xfrm>
            <a:prstGeom prst="straightConnector1">
              <a:avLst/>
            </a:prstGeom>
            <a:noFill/>
            <a:ln cap="flat" cmpd="sng" w="19050">
              <a:solidFill>
                <a:srgbClr val="FF0000"/>
              </a:solidFill>
              <a:prstDash val="solid"/>
              <a:round/>
              <a:headEnd len="med" w="med" type="none"/>
              <a:tailEnd len="med" w="med" type="triangle"/>
            </a:ln>
          </p:spPr>
        </p:cxn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2" name="Shape 5762"/>
        <p:cNvGrpSpPr/>
        <p:nvPr/>
      </p:nvGrpSpPr>
      <p:grpSpPr>
        <a:xfrm>
          <a:off x="0" y="0"/>
          <a:ext cx="0" cy="0"/>
          <a:chOff x="0" y="0"/>
          <a:chExt cx="0" cy="0"/>
        </a:xfrm>
      </p:grpSpPr>
      <p:sp>
        <p:nvSpPr>
          <p:cNvPr id="5763" name="Google Shape;5763;p88"/>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2800"/>
              <a:t>So sánh thuật toán LS và DV</a:t>
            </a:r>
            <a:endParaRPr/>
          </a:p>
        </p:txBody>
      </p:sp>
      <p:sp>
        <p:nvSpPr>
          <p:cNvPr id="5764" name="Google Shape;5764;p8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765" name="Google Shape;5765;p88"/>
          <p:cNvSpPr txBox="1"/>
          <p:nvPr>
            <p:ph idx="1" type="body"/>
          </p:nvPr>
        </p:nvSpPr>
        <p:spPr>
          <a:xfrm>
            <a:off x="523875" y="1295400"/>
            <a:ext cx="4029075" cy="46482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None/>
            </a:pPr>
            <a:r>
              <a:rPr lang="en-US">
                <a:solidFill>
                  <a:srgbClr val="FF0000"/>
                </a:solidFill>
              </a:rPr>
              <a:t>Sự phức tạp bản tin</a:t>
            </a:r>
            <a:endParaRPr/>
          </a:p>
          <a:p>
            <a:pPr indent="-274320" lvl="0" marL="274320" rtl="0" algn="l">
              <a:spcBef>
                <a:spcPts val="600"/>
              </a:spcBef>
              <a:spcAft>
                <a:spcPts val="0"/>
              </a:spcAft>
              <a:buSzPts val="1400"/>
              <a:buFont typeface="Noto Sans Symbols"/>
              <a:buChar char="🞆"/>
            </a:pPr>
            <a:r>
              <a:rPr lang="en-US" sz="2000" u="sng">
                <a:solidFill>
                  <a:srgbClr val="FF0000"/>
                </a:solidFill>
              </a:rPr>
              <a:t>LS:</a:t>
            </a:r>
            <a:r>
              <a:rPr lang="en-US" sz="2000"/>
              <a:t> n nút, E liên kết, O(nE) bản tin gửi đi </a:t>
            </a:r>
            <a:endParaRPr/>
          </a:p>
          <a:p>
            <a:pPr indent="-274320" lvl="0" marL="274320" rtl="0" algn="l">
              <a:spcBef>
                <a:spcPts val="600"/>
              </a:spcBef>
              <a:spcAft>
                <a:spcPts val="0"/>
              </a:spcAft>
              <a:buSzPts val="1400"/>
              <a:buFont typeface="Noto Sans Symbols"/>
              <a:buChar char="🞆"/>
            </a:pPr>
            <a:r>
              <a:rPr lang="en-US" sz="2000" u="sng">
                <a:solidFill>
                  <a:srgbClr val="FF0000"/>
                </a:solidFill>
              </a:rPr>
              <a:t>DV:</a:t>
            </a:r>
            <a:r>
              <a:rPr lang="en-US" sz="2000"/>
              <a:t> chỉ trao đổi giữa các hàng xóm</a:t>
            </a:r>
            <a:endParaRPr/>
          </a:p>
          <a:p>
            <a:pPr indent="-274320" lvl="1" marL="640080" rtl="0" algn="l">
              <a:spcBef>
                <a:spcPts val="400"/>
              </a:spcBef>
              <a:spcAft>
                <a:spcPts val="0"/>
              </a:spcAft>
              <a:buSzPts val="1600"/>
              <a:buChar char="⚫"/>
            </a:pPr>
            <a:r>
              <a:rPr lang="en-US" sz="2000"/>
              <a:t>Thời gian hội tụ thay đổi</a:t>
            </a:r>
            <a:endParaRPr sz="1800"/>
          </a:p>
          <a:p>
            <a:pPr indent="-274320" lvl="0" marL="274320" rtl="0" algn="l">
              <a:spcBef>
                <a:spcPts val="1200"/>
              </a:spcBef>
              <a:spcAft>
                <a:spcPts val="0"/>
              </a:spcAft>
              <a:buSzPts val="1680"/>
              <a:buFont typeface="Noto Sans Symbols"/>
              <a:buNone/>
            </a:pPr>
            <a:r>
              <a:rPr lang="en-US">
                <a:solidFill>
                  <a:srgbClr val="FF0000"/>
                </a:solidFill>
              </a:rPr>
              <a:t>Tốc độ hội tụ</a:t>
            </a:r>
            <a:endParaRPr/>
          </a:p>
          <a:p>
            <a:pPr indent="-274320" lvl="0" marL="274320" rtl="0" algn="l">
              <a:spcBef>
                <a:spcPts val="600"/>
              </a:spcBef>
              <a:spcAft>
                <a:spcPts val="0"/>
              </a:spcAft>
              <a:buSzPts val="1400"/>
              <a:buFont typeface="Noto Sans Symbols"/>
              <a:buChar char="🞆"/>
            </a:pPr>
            <a:r>
              <a:rPr lang="en-US" sz="2000" u="sng">
                <a:solidFill>
                  <a:srgbClr val="FF0000"/>
                </a:solidFill>
              </a:rPr>
              <a:t>LS:</a:t>
            </a:r>
            <a:r>
              <a:rPr lang="en-US" sz="2000"/>
              <a:t> Thuật toán O(n</a:t>
            </a:r>
            <a:r>
              <a:rPr b="1" baseline="30000" lang="en-US" sz="2000"/>
              <a:t>2</a:t>
            </a:r>
            <a:r>
              <a:rPr lang="en-US" sz="2000"/>
              <a:t>) đòi hỏi O(nE) bản tin</a:t>
            </a:r>
            <a:endParaRPr/>
          </a:p>
          <a:p>
            <a:pPr indent="-274320" lvl="1" marL="640080" rtl="0" algn="l">
              <a:spcBef>
                <a:spcPts val="400"/>
              </a:spcBef>
              <a:spcAft>
                <a:spcPts val="0"/>
              </a:spcAft>
              <a:buSzPts val="1600"/>
              <a:buChar char="⚫"/>
            </a:pPr>
            <a:r>
              <a:rPr lang="en-US" sz="2000"/>
              <a:t>Có thể không ổn định</a:t>
            </a:r>
            <a:endParaRPr sz="1800"/>
          </a:p>
          <a:p>
            <a:pPr indent="-274320" lvl="0" marL="274320" rtl="0" algn="l">
              <a:spcBef>
                <a:spcPts val="600"/>
              </a:spcBef>
              <a:spcAft>
                <a:spcPts val="0"/>
              </a:spcAft>
              <a:buSzPts val="1400"/>
              <a:buFont typeface="Noto Sans Symbols"/>
              <a:buChar char="🞆"/>
            </a:pPr>
            <a:r>
              <a:rPr lang="en-US" sz="2000" u="sng">
                <a:solidFill>
                  <a:srgbClr val="FF0000"/>
                </a:solidFill>
              </a:rPr>
              <a:t>DV</a:t>
            </a:r>
            <a:r>
              <a:rPr lang="en-US" sz="2000"/>
              <a:t>: Thời gian hội tụ thay đổi </a:t>
            </a:r>
            <a:endParaRPr/>
          </a:p>
          <a:p>
            <a:pPr indent="-274320" lvl="1" marL="640080" rtl="0" algn="l">
              <a:spcBef>
                <a:spcPts val="400"/>
              </a:spcBef>
              <a:spcAft>
                <a:spcPts val="0"/>
              </a:spcAft>
              <a:buSzPts val="1600"/>
              <a:buChar char="⚫"/>
            </a:pPr>
            <a:r>
              <a:rPr lang="en-US" sz="2000"/>
              <a:t>Có thể dẫn đường lặp</a:t>
            </a:r>
            <a:endParaRPr/>
          </a:p>
          <a:p>
            <a:pPr indent="-274320" lvl="1" marL="640080" rtl="0" algn="l">
              <a:spcBef>
                <a:spcPts val="400"/>
              </a:spcBef>
              <a:spcAft>
                <a:spcPts val="0"/>
              </a:spcAft>
              <a:buSzPts val="1600"/>
              <a:buChar char="⚫"/>
            </a:pPr>
            <a:r>
              <a:rPr lang="en-US" sz="2000"/>
              <a:t>Vấn đề “đếm vô hạn”</a:t>
            </a:r>
            <a:endParaRPr sz="1800"/>
          </a:p>
        </p:txBody>
      </p:sp>
      <p:sp>
        <p:nvSpPr>
          <p:cNvPr id="5766" name="Google Shape;5766;p88"/>
          <p:cNvSpPr txBox="1"/>
          <p:nvPr>
            <p:ph idx="2" type="body"/>
          </p:nvPr>
        </p:nvSpPr>
        <p:spPr>
          <a:xfrm>
            <a:off x="4743450" y="1295400"/>
            <a:ext cx="4010025" cy="46482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None/>
            </a:pPr>
            <a:r>
              <a:rPr lang="en-US">
                <a:solidFill>
                  <a:srgbClr val="FF0000"/>
                </a:solidFill>
              </a:rPr>
              <a:t>Tính chịu lỗi:</a:t>
            </a:r>
            <a:r>
              <a:rPr lang="en-US"/>
              <a:t> Điều gì xảy ra khi router bị lỗi?</a:t>
            </a:r>
            <a:endParaRPr/>
          </a:p>
          <a:p>
            <a:pPr indent="-274320" lvl="0" marL="274320" rtl="0" algn="l">
              <a:spcBef>
                <a:spcPts val="600"/>
              </a:spcBef>
              <a:spcAft>
                <a:spcPts val="0"/>
              </a:spcAft>
              <a:buSzPts val="1680"/>
              <a:buFont typeface="Noto Sans Symbols"/>
              <a:buNone/>
            </a:pPr>
            <a:r>
              <a:rPr lang="en-US" u="sng">
                <a:solidFill>
                  <a:srgbClr val="FF0000"/>
                </a:solidFill>
              </a:rPr>
              <a:t>LS:</a:t>
            </a:r>
            <a:r>
              <a:rPr lang="en-US"/>
              <a:t> </a:t>
            </a:r>
            <a:endParaRPr/>
          </a:p>
          <a:p>
            <a:pPr indent="-274320" lvl="1" marL="640080" rtl="0" algn="l">
              <a:spcBef>
                <a:spcPts val="400"/>
              </a:spcBef>
              <a:spcAft>
                <a:spcPts val="0"/>
              </a:spcAft>
              <a:buSzPts val="1600"/>
              <a:buChar char="⚫"/>
            </a:pPr>
            <a:r>
              <a:rPr lang="en-US" sz="2000"/>
              <a:t>Nút có thể thông báo chi phí </a:t>
            </a:r>
            <a:r>
              <a:rPr i="1" lang="en-US" sz="2000">
                <a:solidFill>
                  <a:schemeClr val="accent2"/>
                </a:solidFill>
              </a:rPr>
              <a:t>liên kết </a:t>
            </a:r>
            <a:r>
              <a:rPr lang="en-US" sz="2000"/>
              <a:t>sai</a:t>
            </a:r>
            <a:endParaRPr/>
          </a:p>
          <a:p>
            <a:pPr indent="-274320" lvl="1" marL="640080" rtl="0" algn="l">
              <a:spcBef>
                <a:spcPts val="400"/>
              </a:spcBef>
              <a:spcAft>
                <a:spcPts val="0"/>
              </a:spcAft>
              <a:buSzPts val="1600"/>
              <a:buChar char="⚫"/>
            </a:pPr>
            <a:r>
              <a:rPr lang="en-US" sz="2000"/>
              <a:t>Mỗi nút chỉ tính toán bảng của nó</a:t>
            </a:r>
            <a:endParaRPr/>
          </a:p>
          <a:p>
            <a:pPr indent="-274320" lvl="0" marL="274320" rtl="0" algn="l">
              <a:spcBef>
                <a:spcPts val="600"/>
              </a:spcBef>
              <a:spcAft>
                <a:spcPts val="0"/>
              </a:spcAft>
              <a:buSzPts val="1680"/>
              <a:buFont typeface="Noto Sans Symbols"/>
              <a:buNone/>
            </a:pPr>
            <a:r>
              <a:rPr lang="en-US" u="sng">
                <a:solidFill>
                  <a:srgbClr val="FF0000"/>
                </a:solidFill>
              </a:rPr>
              <a:t>DV:</a:t>
            </a:r>
            <a:endParaRPr/>
          </a:p>
          <a:p>
            <a:pPr indent="-274320" lvl="1" marL="640080" rtl="0" algn="l">
              <a:spcBef>
                <a:spcPts val="400"/>
              </a:spcBef>
              <a:spcAft>
                <a:spcPts val="0"/>
              </a:spcAft>
              <a:buSzPts val="1600"/>
              <a:buChar char="⚫"/>
            </a:pPr>
            <a:r>
              <a:rPr lang="en-US" sz="2000"/>
              <a:t>Nút có thể thông báo chi phí </a:t>
            </a:r>
            <a:r>
              <a:rPr i="1" lang="en-US" sz="2000">
                <a:solidFill>
                  <a:schemeClr val="accent2"/>
                </a:solidFill>
              </a:rPr>
              <a:t>đường đi</a:t>
            </a:r>
            <a:r>
              <a:rPr lang="en-US" sz="2000"/>
              <a:t> sai</a:t>
            </a:r>
            <a:endParaRPr/>
          </a:p>
          <a:p>
            <a:pPr indent="-274320" lvl="1" marL="640080" rtl="0" algn="l">
              <a:spcBef>
                <a:spcPts val="400"/>
              </a:spcBef>
              <a:spcAft>
                <a:spcPts val="0"/>
              </a:spcAft>
              <a:buSzPts val="1600"/>
              <a:buChar char="⚫"/>
            </a:pPr>
            <a:r>
              <a:rPr lang="en-US" sz="2000"/>
              <a:t>Mỗi bảng của nút sử dụng bởi nút khác </a:t>
            </a:r>
            <a:endParaRPr/>
          </a:p>
          <a:p>
            <a:pPr indent="-182880" lvl="2" marL="914400" rtl="0" algn="l">
              <a:spcBef>
                <a:spcPts val="360"/>
              </a:spcBef>
              <a:spcAft>
                <a:spcPts val="0"/>
              </a:spcAft>
              <a:buClr>
                <a:srgbClr val="DE7530"/>
              </a:buClr>
              <a:buSzPts val="1080"/>
              <a:buFont typeface="Noto Sans Symbols"/>
              <a:buChar char="🞆"/>
            </a:pPr>
            <a:r>
              <a:rPr lang="en-US"/>
              <a:t>Lan truyền lỗi qua mạng</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1" name="Shape 5771"/>
        <p:cNvGrpSpPr/>
        <p:nvPr/>
      </p:nvGrpSpPr>
      <p:grpSpPr>
        <a:xfrm>
          <a:off x="0" y="0"/>
          <a:ext cx="0" cy="0"/>
          <a:chOff x="0" y="0"/>
          <a:chExt cx="0" cy="0"/>
        </a:xfrm>
      </p:grpSpPr>
      <p:sp>
        <p:nvSpPr>
          <p:cNvPr id="5772" name="Google Shape;5772;p89"/>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5773" name="Google Shape;5773;p8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774" name="Google Shape;5774;p89"/>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fontScale="92500"/>
          </a:bodyPr>
          <a:lstStyle/>
          <a:p>
            <a:pPr indent="-274320" lvl="0" marL="274320" rtl="0" algn="l">
              <a:spcBef>
                <a:spcPts val="0"/>
              </a:spcBef>
              <a:spcAft>
                <a:spcPts val="0"/>
              </a:spcAft>
              <a:buSzPct val="70000"/>
              <a:buFont typeface="Noto Sans Symbols"/>
              <a:buChar char="🞆"/>
            </a:pPr>
            <a:r>
              <a:rPr lang="en-US"/>
              <a:t>4.1 Tổng quan</a:t>
            </a:r>
            <a:endParaRPr/>
          </a:p>
          <a:p>
            <a:pPr indent="-274320" lvl="0" marL="274320" rtl="0" algn="l">
              <a:spcBef>
                <a:spcPts val="600"/>
              </a:spcBef>
              <a:spcAft>
                <a:spcPts val="0"/>
              </a:spcAft>
              <a:buSzPct val="70000"/>
              <a:buFont typeface="Noto Sans Symbols"/>
              <a:buChar char="🞆"/>
            </a:pPr>
            <a:r>
              <a:rPr lang="en-US"/>
              <a:t>4.2 Mạng Virtual circuit và datagram</a:t>
            </a:r>
            <a:endParaRPr/>
          </a:p>
          <a:p>
            <a:pPr indent="-274320" lvl="0" marL="274320" rtl="0" algn="l">
              <a:spcBef>
                <a:spcPts val="600"/>
              </a:spcBef>
              <a:spcAft>
                <a:spcPts val="0"/>
              </a:spcAft>
              <a:buSzPct val="70000"/>
              <a:buFont typeface="Noto Sans Symbols"/>
              <a:buChar char="🞆"/>
            </a:pPr>
            <a:r>
              <a:rPr lang="en-US"/>
              <a:t>4.3 Bên trong Router</a:t>
            </a:r>
            <a:endParaRPr/>
          </a:p>
          <a:p>
            <a:pPr indent="-274320" lvl="0" marL="274320" rtl="0" algn="l">
              <a:spcBef>
                <a:spcPts val="600"/>
              </a:spcBef>
              <a:spcAft>
                <a:spcPts val="0"/>
              </a:spcAft>
              <a:buSzPct val="70000"/>
              <a:buFont typeface="Noto Sans Symbols"/>
              <a:buChar char="🞆"/>
            </a:pPr>
            <a:r>
              <a:rPr lang="en-US"/>
              <a:t>4.4 IP: Internet Protocol</a:t>
            </a:r>
            <a:endParaRPr/>
          </a:p>
          <a:p>
            <a:pPr indent="-274320" lvl="1" marL="640080" rtl="0" algn="l">
              <a:spcBef>
                <a:spcPts val="370"/>
              </a:spcBef>
              <a:spcAft>
                <a:spcPts val="0"/>
              </a:spcAft>
              <a:buSzPct val="80000"/>
              <a:buChar char="⚫"/>
            </a:pPr>
            <a:r>
              <a:rPr lang="en-US" sz="2000"/>
              <a:t>Định dạng Datagram</a:t>
            </a:r>
            <a:endParaRPr/>
          </a:p>
          <a:p>
            <a:pPr indent="-274320" lvl="1" marL="640080" rtl="0" algn="l">
              <a:spcBef>
                <a:spcPts val="370"/>
              </a:spcBef>
              <a:spcAft>
                <a:spcPts val="0"/>
              </a:spcAft>
              <a:buSzPct val="80000"/>
              <a:buChar char="⚫"/>
            </a:pPr>
            <a:r>
              <a:rPr lang="en-US" sz="2000"/>
              <a:t>Địa chỉ IPv4</a:t>
            </a:r>
            <a:endParaRPr/>
          </a:p>
          <a:p>
            <a:pPr indent="-274320" lvl="1" marL="640080" rtl="0" algn="l">
              <a:spcBef>
                <a:spcPts val="370"/>
              </a:spcBef>
              <a:spcAft>
                <a:spcPts val="0"/>
              </a:spcAft>
              <a:buSzPct val="80000"/>
              <a:buChar char="⚫"/>
            </a:pPr>
            <a:r>
              <a:rPr lang="en-US" sz="2000"/>
              <a:t>ICMP</a:t>
            </a:r>
            <a:endParaRPr/>
          </a:p>
          <a:p>
            <a:pPr indent="-274320" lvl="1" marL="640080" rtl="0" algn="l">
              <a:spcBef>
                <a:spcPts val="370"/>
              </a:spcBef>
              <a:spcAft>
                <a:spcPts val="0"/>
              </a:spcAft>
              <a:buSzPct val="80000"/>
              <a:buChar char="⚫"/>
            </a:pPr>
            <a:r>
              <a:rPr lang="en-US" sz="2000"/>
              <a:t>IPv6</a:t>
            </a:r>
            <a:endParaRPr/>
          </a:p>
        </p:txBody>
      </p:sp>
      <p:sp>
        <p:nvSpPr>
          <p:cNvPr id="5775" name="Google Shape;5775;p89"/>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fontScale="92500"/>
          </a:bodyPr>
          <a:lstStyle/>
          <a:p>
            <a:pPr indent="-274320" lvl="0" marL="274320" rtl="0" algn="l">
              <a:spcBef>
                <a:spcPts val="0"/>
              </a:spcBef>
              <a:spcAft>
                <a:spcPts val="0"/>
              </a:spcAft>
              <a:buSzPct val="70000"/>
              <a:buFont typeface="Noto Sans Symbols"/>
              <a:buChar char="🞆"/>
            </a:pPr>
            <a:r>
              <a:rPr lang="en-US">
                <a:solidFill>
                  <a:srgbClr val="FF0000"/>
                </a:solidFill>
              </a:rPr>
              <a:t>4.5 Thuật toán dẫn đường</a:t>
            </a:r>
            <a:endParaRPr>
              <a:solidFill>
                <a:srgbClr val="FF0000"/>
              </a:solidFill>
            </a:endParaRPr>
          </a:p>
          <a:p>
            <a:pPr indent="-274320" lvl="1" marL="640080" rtl="0" algn="l">
              <a:spcBef>
                <a:spcPts val="370"/>
              </a:spcBef>
              <a:spcAft>
                <a:spcPts val="0"/>
              </a:spcAft>
              <a:buSzPct val="80000"/>
              <a:buChar char="⚫"/>
            </a:pPr>
            <a:r>
              <a:rPr lang="en-US" sz="2000"/>
              <a:t>Link state</a:t>
            </a:r>
            <a:endParaRPr/>
          </a:p>
          <a:p>
            <a:pPr indent="-274320" lvl="1" marL="640080" rtl="0" algn="l">
              <a:spcBef>
                <a:spcPts val="370"/>
              </a:spcBef>
              <a:spcAft>
                <a:spcPts val="0"/>
              </a:spcAft>
              <a:buSzPct val="80000"/>
              <a:buChar char="⚫"/>
            </a:pPr>
            <a:r>
              <a:rPr lang="en-US" sz="2000"/>
              <a:t>Distance Vector</a:t>
            </a:r>
            <a:endParaRPr/>
          </a:p>
          <a:p>
            <a:pPr indent="-274320" lvl="1" marL="640080" rtl="0" algn="l">
              <a:spcBef>
                <a:spcPts val="370"/>
              </a:spcBef>
              <a:spcAft>
                <a:spcPts val="0"/>
              </a:spcAft>
              <a:buSzPct val="80000"/>
              <a:buChar char="⚫"/>
            </a:pPr>
            <a:r>
              <a:rPr lang="en-US" sz="2000">
                <a:solidFill>
                  <a:srgbClr val="FF0000"/>
                </a:solidFill>
              </a:rPr>
              <a:t>Hierarchical routing</a:t>
            </a:r>
            <a:endParaRPr/>
          </a:p>
          <a:p>
            <a:pPr indent="-274320" lvl="0" marL="274320" rtl="0" algn="l">
              <a:spcBef>
                <a:spcPts val="600"/>
              </a:spcBef>
              <a:spcAft>
                <a:spcPts val="0"/>
              </a:spcAft>
              <a:buSzPct val="70000"/>
              <a:buFont typeface="Noto Sans Symbols"/>
              <a:buChar char="🞆"/>
            </a:pPr>
            <a:r>
              <a:rPr lang="en-US"/>
              <a:t>4.6 Dẫn đường trong  Internet</a:t>
            </a:r>
            <a:endParaRPr/>
          </a:p>
          <a:p>
            <a:pPr indent="-274320" lvl="1" marL="640080" rtl="0" algn="l">
              <a:spcBef>
                <a:spcPts val="370"/>
              </a:spcBef>
              <a:spcAft>
                <a:spcPts val="0"/>
              </a:spcAft>
              <a:buSzPct val="80000"/>
              <a:buChar char="⚫"/>
            </a:pPr>
            <a:r>
              <a:rPr lang="en-US" sz="2000"/>
              <a:t>RIP</a:t>
            </a:r>
            <a:endParaRPr/>
          </a:p>
          <a:p>
            <a:pPr indent="-274320" lvl="1" marL="640080" rtl="0" algn="l">
              <a:spcBef>
                <a:spcPts val="370"/>
              </a:spcBef>
              <a:spcAft>
                <a:spcPts val="0"/>
              </a:spcAft>
              <a:buSzPct val="80000"/>
              <a:buChar char="⚫"/>
            </a:pPr>
            <a:r>
              <a:rPr lang="en-US" sz="2000"/>
              <a:t>OSPF</a:t>
            </a:r>
            <a:endParaRPr/>
          </a:p>
          <a:p>
            <a:pPr indent="-274320" lvl="1" marL="640080" rtl="0" algn="l">
              <a:spcBef>
                <a:spcPts val="370"/>
              </a:spcBef>
              <a:spcAft>
                <a:spcPts val="0"/>
              </a:spcAft>
              <a:buSzPct val="80000"/>
              <a:buChar char="⚫"/>
            </a:pPr>
            <a:r>
              <a:rPr lang="en-US" sz="2000"/>
              <a:t>BGP</a:t>
            </a:r>
            <a:endParaRPr/>
          </a:p>
          <a:p>
            <a:pPr indent="-273389" lvl="0" marL="273367" rtl="0" algn="l">
              <a:spcBef>
                <a:spcPts val="600"/>
              </a:spcBef>
              <a:spcAft>
                <a:spcPts val="0"/>
              </a:spcAft>
              <a:buSzPct val="70000"/>
              <a:buChar char="🞆"/>
            </a:pPr>
            <a:r>
              <a:rPr lang="en-US" sz="2300"/>
              <a:t>4.7 Dẫn đường SDN</a:t>
            </a:r>
            <a:endParaRPr/>
          </a:p>
          <a:p>
            <a:pPr indent="-274320" lvl="0" marL="274320" rtl="0" algn="l">
              <a:spcBef>
                <a:spcPts val="600"/>
              </a:spcBef>
              <a:spcAft>
                <a:spcPts val="0"/>
              </a:spcAft>
              <a:buSzPct val="70000"/>
              <a:buFont typeface="Noto Sans Symbols"/>
              <a:buChar char="🞆"/>
            </a:pPr>
            <a:r>
              <a:rPr lang="en-US"/>
              <a:t>4.8 Dẫn đường broadcast và multicast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9"/>
          <p:cNvSpPr txBox="1"/>
          <p:nvPr>
            <p:ph type="title"/>
          </p:nvPr>
        </p:nvSpPr>
        <p:spPr>
          <a:xfrm>
            <a:off x="628650" y="398463"/>
            <a:ext cx="7886700" cy="8953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4000"/>
              <a:t>Mô hình dịch vụ tầng mạng</a:t>
            </a:r>
            <a:endParaRPr sz="4000"/>
          </a:p>
        </p:txBody>
      </p:sp>
      <p:sp>
        <p:nvSpPr>
          <p:cNvPr id="1242" name="Google Shape;1242;p9"/>
          <p:cNvSpPr txBox="1"/>
          <p:nvPr/>
        </p:nvSpPr>
        <p:spPr>
          <a:xfrm>
            <a:off x="296863" y="1744663"/>
            <a:ext cx="1279525" cy="320198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rgbClr val="000000"/>
                </a:solidFill>
                <a:latin typeface="Arial"/>
                <a:ea typeface="Arial"/>
                <a:cs typeface="Arial"/>
                <a:sym typeface="Arial"/>
              </a:rPr>
              <a:t>Network</a:t>
            </a:r>
            <a:endParaRPr/>
          </a:p>
          <a:p>
            <a:pPr indent="0" lvl="0" marL="0" marR="0" rtl="0" algn="r">
              <a:spcBef>
                <a:spcPts val="0"/>
              </a:spcBef>
              <a:spcAft>
                <a:spcPts val="0"/>
              </a:spcAft>
              <a:buNone/>
            </a:pPr>
            <a:r>
              <a:rPr lang="en-US" sz="1600">
                <a:solidFill>
                  <a:srgbClr val="000000"/>
                </a:solidFill>
                <a:latin typeface="Arial"/>
                <a:ea typeface="Arial"/>
                <a:cs typeface="Arial"/>
                <a:sym typeface="Arial"/>
              </a:rPr>
              <a:t>Architecture</a:t>
            </a:r>
            <a:endParaRPr/>
          </a:p>
          <a:p>
            <a:pPr indent="0" lvl="0" marL="0" marR="0" rtl="0" algn="r">
              <a:spcBef>
                <a:spcPts val="0"/>
              </a:spcBef>
              <a:spcAft>
                <a:spcPts val="0"/>
              </a:spcAft>
              <a:buNone/>
            </a:pPr>
            <a:r>
              <a:t/>
            </a:r>
            <a:endParaRPr sz="1600">
              <a:solidFill>
                <a:srgbClr val="000000"/>
              </a:solidFill>
              <a:latin typeface="Arial"/>
              <a:ea typeface="Arial"/>
              <a:cs typeface="Arial"/>
              <a:sym typeface="Arial"/>
            </a:endParaRPr>
          </a:p>
          <a:p>
            <a:pPr indent="0" lvl="0" marL="0" marR="0" rtl="0" algn="r">
              <a:spcBef>
                <a:spcPts val="0"/>
              </a:spcBef>
              <a:spcAft>
                <a:spcPts val="0"/>
              </a:spcAft>
              <a:buNone/>
            </a:pPr>
            <a:r>
              <a:rPr lang="en-US" sz="1600">
                <a:solidFill>
                  <a:srgbClr val="000000"/>
                </a:solidFill>
                <a:latin typeface="Arial"/>
                <a:ea typeface="Arial"/>
                <a:cs typeface="Arial"/>
                <a:sym typeface="Arial"/>
              </a:rPr>
              <a:t>Internet</a:t>
            </a:r>
            <a:endParaRPr/>
          </a:p>
          <a:p>
            <a:pPr indent="0" lvl="0" marL="0" marR="0" rtl="0" algn="r">
              <a:spcBef>
                <a:spcPts val="0"/>
              </a:spcBef>
              <a:spcAft>
                <a:spcPts val="0"/>
              </a:spcAft>
              <a:buNone/>
            </a:pPr>
            <a:r>
              <a:t/>
            </a:r>
            <a:endParaRPr sz="1600">
              <a:solidFill>
                <a:srgbClr val="000000"/>
              </a:solidFill>
              <a:latin typeface="Arial"/>
              <a:ea typeface="Arial"/>
              <a:cs typeface="Arial"/>
              <a:sym typeface="Arial"/>
            </a:endParaRPr>
          </a:p>
          <a:p>
            <a:pPr indent="0" lvl="0" marL="0" marR="0" rtl="0" algn="r">
              <a:spcBef>
                <a:spcPts val="0"/>
              </a:spcBef>
              <a:spcAft>
                <a:spcPts val="0"/>
              </a:spcAft>
              <a:buNone/>
            </a:pPr>
            <a:r>
              <a:rPr lang="en-US" sz="1600">
                <a:solidFill>
                  <a:srgbClr val="000000"/>
                </a:solidFill>
                <a:latin typeface="Arial"/>
                <a:ea typeface="Arial"/>
                <a:cs typeface="Arial"/>
                <a:sym typeface="Arial"/>
              </a:rPr>
              <a:t>ATM</a:t>
            </a:r>
            <a:endParaRPr/>
          </a:p>
          <a:p>
            <a:pPr indent="0" lvl="0" marL="0" marR="0" rtl="0" algn="r">
              <a:spcBef>
                <a:spcPts val="0"/>
              </a:spcBef>
              <a:spcAft>
                <a:spcPts val="0"/>
              </a:spcAft>
              <a:buNone/>
            </a:pPr>
            <a:r>
              <a:t/>
            </a:r>
            <a:endParaRPr sz="1600">
              <a:solidFill>
                <a:srgbClr val="000000"/>
              </a:solidFill>
              <a:latin typeface="Arial"/>
              <a:ea typeface="Arial"/>
              <a:cs typeface="Arial"/>
              <a:sym typeface="Arial"/>
            </a:endParaRPr>
          </a:p>
          <a:p>
            <a:pPr indent="0" lvl="0" marL="0" marR="0" rtl="0" algn="r">
              <a:spcBef>
                <a:spcPts val="0"/>
              </a:spcBef>
              <a:spcAft>
                <a:spcPts val="0"/>
              </a:spcAft>
              <a:buNone/>
            </a:pPr>
            <a:r>
              <a:rPr lang="en-US" sz="1600">
                <a:solidFill>
                  <a:srgbClr val="000000"/>
                </a:solidFill>
                <a:latin typeface="Arial"/>
                <a:ea typeface="Arial"/>
                <a:cs typeface="Arial"/>
                <a:sym typeface="Arial"/>
              </a:rPr>
              <a:t>ATM</a:t>
            </a:r>
            <a:endParaRPr/>
          </a:p>
          <a:p>
            <a:pPr indent="0" lvl="0" marL="0" marR="0" rtl="0" algn="r">
              <a:spcBef>
                <a:spcPts val="0"/>
              </a:spcBef>
              <a:spcAft>
                <a:spcPts val="0"/>
              </a:spcAft>
              <a:buNone/>
            </a:pPr>
            <a:r>
              <a:t/>
            </a:r>
            <a:endParaRPr sz="1600">
              <a:solidFill>
                <a:srgbClr val="000000"/>
              </a:solidFill>
              <a:latin typeface="Arial"/>
              <a:ea typeface="Arial"/>
              <a:cs typeface="Arial"/>
              <a:sym typeface="Arial"/>
            </a:endParaRPr>
          </a:p>
          <a:p>
            <a:pPr indent="0" lvl="0" marL="0" marR="0" rtl="0" algn="r">
              <a:spcBef>
                <a:spcPts val="0"/>
              </a:spcBef>
              <a:spcAft>
                <a:spcPts val="0"/>
              </a:spcAft>
              <a:buNone/>
            </a:pPr>
            <a:r>
              <a:rPr lang="en-US" sz="1600">
                <a:solidFill>
                  <a:srgbClr val="000000"/>
                </a:solidFill>
                <a:latin typeface="Arial"/>
                <a:ea typeface="Arial"/>
                <a:cs typeface="Arial"/>
                <a:sym typeface="Arial"/>
              </a:rPr>
              <a:t>Internet</a:t>
            </a:r>
            <a:endParaRPr/>
          </a:p>
          <a:p>
            <a:pPr indent="0" lvl="0" marL="0" marR="0" rtl="0" algn="r">
              <a:spcBef>
                <a:spcPts val="0"/>
              </a:spcBef>
              <a:spcAft>
                <a:spcPts val="0"/>
              </a:spcAft>
              <a:buNone/>
            </a:pPr>
            <a:r>
              <a:t/>
            </a:r>
            <a:endParaRPr sz="1600">
              <a:solidFill>
                <a:srgbClr val="000000"/>
              </a:solidFill>
              <a:latin typeface="Arial"/>
              <a:ea typeface="Arial"/>
              <a:cs typeface="Arial"/>
              <a:sym typeface="Arial"/>
            </a:endParaRPr>
          </a:p>
          <a:p>
            <a:pPr indent="0" lvl="0" marL="0" marR="0" rtl="0" algn="r">
              <a:spcBef>
                <a:spcPts val="1200"/>
              </a:spcBef>
              <a:spcAft>
                <a:spcPts val="0"/>
              </a:spcAft>
              <a:buNone/>
            </a:pPr>
            <a:r>
              <a:rPr lang="en-US" sz="1600">
                <a:solidFill>
                  <a:srgbClr val="000000"/>
                </a:solidFill>
                <a:latin typeface="Arial"/>
                <a:ea typeface="Arial"/>
                <a:cs typeface="Arial"/>
                <a:sym typeface="Arial"/>
              </a:rPr>
              <a:t>Internet</a:t>
            </a:r>
            <a:endParaRPr sz="1800">
              <a:solidFill>
                <a:srgbClr val="000000"/>
              </a:solidFill>
              <a:latin typeface="Times New Roman"/>
              <a:ea typeface="Times New Roman"/>
              <a:cs typeface="Times New Roman"/>
              <a:sym typeface="Times New Roman"/>
            </a:endParaRPr>
          </a:p>
        </p:txBody>
      </p:sp>
      <p:sp>
        <p:nvSpPr>
          <p:cNvPr id="1243" name="Google Shape;1243;p9"/>
          <p:cNvSpPr txBox="1"/>
          <p:nvPr/>
        </p:nvSpPr>
        <p:spPr>
          <a:xfrm>
            <a:off x="1839913" y="1760538"/>
            <a:ext cx="1984375" cy="32067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Service</a:t>
            </a:r>
            <a:endParaRPr/>
          </a:p>
          <a:p>
            <a:pPr indent="0" lvl="0" marL="0" marR="0" rtl="0" algn="l">
              <a:spcBef>
                <a:spcPts val="0"/>
              </a:spcBef>
              <a:spcAft>
                <a:spcPts val="0"/>
              </a:spcAft>
              <a:buNone/>
            </a:pPr>
            <a:r>
              <a:rPr lang="en-US" sz="1600">
                <a:solidFill>
                  <a:srgbClr val="000000"/>
                </a:solidFill>
                <a:latin typeface="Arial"/>
                <a:ea typeface="Arial"/>
                <a:cs typeface="Arial"/>
                <a:sym typeface="Arial"/>
              </a:rPr>
              <a:t>Model</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best effort</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Constant Bit Rate</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Available Bit Rate</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Intserv Guaranteed</a:t>
            </a:r>
            <a:endParaRPr/>
          </a:p>
          <a:p>
            <a:pPr indent="0" lvl="0" marL="0" marR="0" rtl="0" algn="l">
              <a:spcBef>
                <a:spcPts val="0"/>
              </a:spcBef>
              <a:spcAft>
                <a:spcPts val="0"/>
              </a:spcAft>
              <a:buNone/>
            </a:pPr>
            <a:r>
              <a:rPr lang="en-US" sz="1200">
                <a:solidFill>
                  <a:srgbClr val="000000"/>
                </a:solidFill>
                <a:latin typeface="Arial"/>
                <a:ea typeface="Arial"/>
                <a:cs typeface="Arial"/>
                <a:sym typeface="Arial"/>
              </a:rPr>
              <a:t>(RFC 1633</a:t>
            </a:r>
            <a:r>
              <a:rPr lang="en-US" sz="1600">
                <a:solidFill>
                  <a:srgbClr val="000000"/>
                </a:solidFill>
                <a:latin typeface="Arial"/>
                <a:ea typeface="Arial"/>
                <a:cs typeface="Arial"/>
                <a:sym typeface="Arial"/>
              </a:rPr>
              <a:t>)</a:t>
            </a:r>
            <a:endParaRPr/>
          </a:p>
          <a:p>
            <a:pPr indent="0" lvl="0" marL="0" marR="0" rtl="0" algn="l">
              <a:spcBef>
                <a:spcPts val="1000"/>
              </a:spcBef>
              <a:spcAft>
                <a:spcPts val="0"/>
              </a:spcAft>
              <a:buNone/>
            </a:pPr>
            <a:r>
              <a:rPr lang="en-US" sz="1600">
                <a:solidFill>
                  <a:srgbClr val="000000"/>
                </a:solidFill>
                <a:latin typeface="Arial"/>
                <a:ea typeface="Arial"/>
                <a:cs typeface="Arial"/>
                <a:sym typeface="Arial"/>
              </a:rPr>
              <a:t>Diffserv  </a:t>
            </a:r>
            <a:r>
              <a:rPr lang="en-US" sz="1200">
                <a:solidFill>
                  <a:srgbClr val="000000"/>
                </a:solidFill>
                <a:latin typeface="Arial"/>
                <a:ea typeface="Arial"/>
                <a:cs typeface="Arial"/>
                <a:sym typeface="Arial"/>
              </a:rPr>
              <a:t>(RFC 2475</a:t>
            </a:r>
            <a:r>
              <a:rPr lang="en-US" sz="1600">
                <a:solidFill>
                  <a:srgbClr val="000000"/>
                </a:solidFill>
                <a:latin typeface="Arial"/>
                <a:ea typeface="Arial"/>
                <a:cs typeface="Arial"/>
                <a:sym typeface="Arial"/>
              </a:rPr>
              <a:t>) </a:t>
            </a:r>
            <a:endParaRPr sz="1800">
              <a:solidFill>
                <a:srgbClr val="000000"/>
              </a:solidFill>
              <a:latin typeface="Times New Roman"/>
              <a:ea typeface="Times New Roman"/>
              <a:cs typeface="Times New Roman"/>
              <a:sym typeface="Times New Roman"/>
            </a:endParaRPr>
          </a:p>
        </p:txBody>
      </p:sp>
      <p:sp>
        <p:nvSpPr>
          <p:cNvPr id="1244" name="Google Shape;1244;p9"/>
          <p:cNvSpPr txBox="1"/>
          <p:nvPr/>
        </p:nvSpPr>
        <p:spPr>
          <a:xfrm>
            <a:off x="3925888" y="2071688"/>
            <a:ext cx="2101850" cy="2954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Bandwidth</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none</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Constant rate</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Guaranteed min</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yes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1200"/>
              </a:spcBef>
              <a:spcAft>
                <a:spcPts val="0"/>
              </a:spcAft>
              <a:buNone/>
            </a:pPr>
            <a:r>
              <a:rPr lang="en-US" sz="1600">
                <a:solidFill>
                  <a:srgbClr val="000000"/>
                </a:solidFill>
                <a:latin typeface="Arial"/>
                <a:ea typeface="Arial"/>
                <a:cs typeface="Arial"/>
                <a:sym typeface="Arial"/>
              </a:rPr>
              <a:t>possible</a:t>
            </a:r>
            <a:endParaRPr sz="1800">
              <a:solidFill>
                <a:srgbClr val="000000"/>
              </a:solidFill>
              <a:latin typeface="Times New Roman"/>
              <a:ea typeface="Times New Roman"/>
              <a:cs typeface="Times New Roman"/>
              <a:sym typeface="Times New Roman"/>
            </a:endParaRPr>
          </a:p>
        </p:txBody>
      </p:sp>
      <p:sp>
        <p:nvSpPr>
          <p:cNvPr id="1245" name="Google Shape;1245;p9"/>
          <p:cNvSpPr txBox="1"/>
          <p:nvPr/>
        </p:nvSpPr>
        <p:spPr>
          <a:xfrm>
            <a:off x="5483225" y="2071688"/>
            <a:ext cx="923925" cy="2954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Loss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no</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yes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no</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yes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1200"/>
              </a:spcBef>
              <a:spcAft>
                <a:spcPts val="0"/>
              </a:spcAft>
              <a:buNone/>
            </a:pPr>
            <a:r>
              <a:rPr lang="en-US" sz="1600">
                <a:solidFill>
                  <a:srgbClr val="000000"/>
                </a:solidFill>
                <a:latin typeface="Arial"/>
                <a:ea typeface="Arial"/>
                <a:cs typeface="Arial"/>
                <a:sym typeface="Arial"/>
              </a:rPr>
              <a:t>possibly</a:t>
            </a:r>
            <a:endParaRPr sz="1800">
              <a:solidFill>
                <a:srgbClr val="000000"/>
              </a:solidFill>
              <a:latin typeface="Times New Roman"/>
              <a:ea typeface="Times New Roman"/>
              <a:cs typeface="Times New Roman"/>
              <a:sym typeface="Times New Roman"/>
            </a:endParaRPr>
          </a:p>
        </p:txBody>
      </p:sp>
      <p:sp>
        <p:nvSpPr>
          <p:cNvPr id="1246" name="Google Shape;1246;p9"/>
          <p:cNvSpPr txBox="1"/>
          <p:nvPr/>
        </p:nvSpPr>
        <p:spPr>
          <a:xfrm>
            <a:off x="6362700" y="2081213"/>
            <a:ext cx="923925" cy="2954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Order</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no</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yes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yes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yes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1200"/>
              </a:spcBef>
              <a:spcAft>
                <a:spcPts val="0"/>
              </a:spcAft>
              <a:buNone/>
            </a:pPr>
            <a:r>
              <a:rPr lang="en-US" sz="1600">
                <a:solidFill>
                  <a:srgbClr val="000000"/>
                </a:solidFill>
                <a:latin typeface="Arial"/>
                <a:ea typeface="Arial"/>
                <a:cs typeface="Arial"/>
                <a:sym typeface="Arial"/>
              </a:rPr>
              <a:t>possibly</a:t>
            </a:r>
            <a:endParaRPr sz="1800">
              <a:solidFill>
                <a:srgbClr val="000000"/>
              </a:solidFill>
              <a:latin typeface="Times New Roman"/>
              <a:ea typeface="Times New Roman"/>
              <a:cs typeface="Times New Roman"/>
              <a:sym typeface="Times New Roman"/>
            </a:endParaRPr>
          </a:p>
        </p:txBody>
      </p:sp>
      <p:sp>
        <p:nvSpPr>
          <p:cNvPr id="1247" name="Google Shape;1247;p9"/>
          <p:cNvSpPr txBox="1"/>
          <p:nvPr/>
        </p:nvSpPr>
        <p:spPr>
          <a:xfrm>
            <a:off x="7285038" y="2081213"/>
            <a:ext cx="790575" cy="2954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Timing</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no</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yes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no</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lang="en-US" sz="1600">
                <a:solidFill>
                  <a:srgbClr val="000000"/>
                </a:solidFill>
                <a:latin typeface="Arial"/>
                <a:ea typeface="Arial"/>
                <a:cs typeface="Arial"/>
                <a:sym typeface="Arial"/>
              </a:rPr>
              <a:t>yes</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1200"/>
              </a:spcBef>
              <a:spcAft>
                <a:spcPts val="0"/>
              </a:spcAft>
              <a:buNone/>
            </a:pPr>
            <a:r>
              <a:rPr lang="en-US" sz="1600">
                <a:solidFill>
                  <a:srgbClr val="000000"/>
                </a:solidFill>
                <a:latin typeface="Arial"/>
                <a:ea typeface="Arial"/>
                <a:cs typeface="Arial"/>
                <a:sym typeface="Arial"/>
              </a:rPr>
              <a:t>no</a:t>
            </a:r>
            <a:endParaRPr sz="1800">
              <a:solidFill>
                <a:srgbClr val="000000"/>
              </a:solidFill>
              <a:latin typeface="Times New Roman"/>
              <a:ea typeface="Times New Roman"/>
              <a:cs typeface="Times New Roman"/>
              <a:sym typeface="Times New Roman"/>
            </a:endParaRPr>
          </a:p>
        </p:txBody>
      </p:sp>
      <p:sp>
        <p:nvSpPr>
          <p:cNvPr id="1248" name="Google Shape;1248;p9"/>
          <p:cNvSpPr txBox="1"/>
          <p:nvPr/>
        </p:nvSpPr>
        <p:spPr>
          <a:xfrm>
            <a:off x="4333875" y="1566863"/>
            <a:ext cx="3700463" cy="338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Quality of Service (QoS) Guarantees ?</a:t>
            </a:r>
            <a:endParaRPr sz="1800">
              <a:solidFill>
                <a:srgbClr val="000000"/>
              </a:solidFill>
              <a:latin typeface="Times New Roman"/>
              <a:ea typeface="Times New Roman"/>
              <a:cs typeface="Times New Roman"/>
              <a:sym typeface="Times New Roman"/>
            </a:endParaRPr>
          </a:p>
        </p:txBody>
      </p:sp>
      <p:cxnSp>
        <p:nvCxnSpPr>
          <p:cNvPr id="1249" name="Google Shape;1249;p9"/>
          <p:cNvCxnSpPr/>
          <p:nvPr/>
        </p:nvCxnSpPr>
        <p:spPr>
          <a:xfrm>
            <a:off x="3986213" y="2008188"/>
            <a:ext cx="4022725" cy="0"/>
          </a:xfrm>
          <a:prstGeom prst="straightConnector1">
            <a:avLst/>
          </a:prstGeom>
          <a:noFill/>
          <a:ln cap="flat" cmpd="sng" w="28575">
            <a:solidFill>
              <a:srgbClr val="000099"/>
            </a:solidFill>
            <a:prstDash val="solid"/>
            <a:round/>
            <a:headEnd len="med" w="med" type="none"/>
            <a:tailEnd len="med" w="med" type="none"/>
          </a:ln>
        </p:spPr>
      </p:cxnSp>
      <p:cxnSp>
        <p:nvCxnSpPr>
          <p:cNvPr id="1250" name="Google Shape;1250;p9"/>
          <p:cNvCxnSpPr/>
          <p:nvPr/>
        </p:nvCxnSpPr>
        <p:spPr>
          <a:xfrm>
            <a:off x="803275" y="2578100"/>
            <a:ext cx="7216775" cy="0"/>
          </a:xfrm>
          <a:prstGeom prst="straightConnector1">
            <a:avLst/>
          </a:prstGeom>
          <a:noFill/>
          <a:ln cap="flat" cmpd="sng" w="28575">
            <a:solidFill>
              <a:srgbClr val="000099"/>
            </a:solidFill>
            <a:prstDash val="solid"/>
            <a:round/>
            <a:headEnd len="med" w="med" type="none"/>
            <a:tailEnd len="med" w="med" type="none"/>
          </a:ln>
        </p:spPr>
      </p:cxnSp>
      <p:cxnSp>
        <p:nvCxnSpPr>
          <p:cNvPr id="1251" name="Google Shape;1251;p9"/>
          <p:cNvCxnSpPr/>
          <p:nvPr/>
        </p:nvCxnSpPr>
        <p:spPr>
          <a:xfrm>
            <a:off x="801688" y="2978150"/>
            <a:ext cx="7216775" cy="0"/>
          </a:xfrm>
          <a:prstGeom prst="straightConnector1">
            <a:avLst/>
          </a:prstGeom>
          <a:noFill/>
          <a:ln cap="flat" cmpd="sng" w="28575">
            <a:solidFill>
              <a:srgbClr val="000099"/>
            </a:solidFill>
            <a:prstDash val="solid"/>
            <a:round/>
            <a:headEnd len="med" w="med" type="none"/>
            <a:tailEnd len="med" w="med" type="none"/>
          </a:ln>
        </p:spPr>
      </p:cxnSp>
      <p:cxnSp>
        <p:nvCxnSpPr>
          <p:cNvPr id="1252" name="Google Shape;1252;p9"/>
          <p:cNvCxnSpPr/>
          <p:nvPr/>
        </p:nvCxnSpPr>
        <p:spPr>
          <a:xfrm>
            <a:off x="790575" y="3392488"/>
            <a:ext cx="7218363" cy="0"/>
          </a:xfrm>
          <a:prstGeom prst="straightConnector1">
            <a:avLst/>
          </a:prstGeom>
          <a:noFill/>
          <a:ln cap="flat" cmpd="sng" w="28575">
            <a:solidFill>
              <a:srgbClr val="000099"/>
            </a:solidFill>
            <a:prstDash val="solid"/>
            <a:round/>
            <a:headEnd len="med" w="med" type="none"/>
            <a:tailEnd len="med" w="med" type="none"/>
          </a:ln>
        </p:spPr>
      </p:cxnSp>
      <p:cxnSp>
        <p:nvCxnSpPr>
          <p:cNvPr id="1253" name="Google Shape;1253;p9"/>
          <p:cNvCxnSpPr/>
          <p:nvPr/>
        </p:nvCxnSpPr>
        <p:spPr>
          <a:xfrm>
            <a:off x="796925" y="3981450"/>
            <a:ext cx="7218363" cy="0"/>
          </a:xfrm>
          <a:prstGeom prst="straightConnector1">
            <a:avLst/>
          </a:prstGeom>
          <a:noFill/>
          <a:ln cap="flat" cmpd="sng" w="28575">
            <a:solidFill>
              <a:srgbClr val="000099"/>
            </a:solidFill>
            <a:prstDash val="solid"/>
            <a:round/>
            <a:headEnd len="med" w="med" type="none"/>
            <a:tailEnd len="med" w="med" type="none"/>
          </a:ln>
        </p:spPr>
      </p:cxnSp>
      <p:cxnSp>
        <p:nvCxnSpPr>
          <p:cNvPr id="1254" name="Google Shape;1254;p9"/>
          <p:cNvCxnSpPr/>
          <p:nvPr/>
        </p:nvCxnSpPr>
        <p:spPr>
          <a:xfrm>
            <a:off x="790575" y="4586288"/>
            <a:ext cx="7218363" cy="0"/>
          </a:xfrm>
          <a:prstGeom prst="straightConnector1">
            <a:avLst/>
          </a:prstGeom>
          <a:noFill/>
          <a:ln cap="flat" cmpd="sng" w="28575">
            <a:solidFill>
              <a:srgbClr val="000099"/>
            </a:solidFill>
            <a:prstDash val="solid"/>
            <a:round/>
            <a:headEnd len="med" w="med" type="none"/>
            <a:tailEnd len="med" w="med" type="none"/>
          </a:ln>
        </p:spPr>
      </p:cxn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0" name="Shape 5780"/>
        <p:cNvGrpSpPr/>
        <p:nvPr/>
      </p:nvGrpSpPr>
      <p:grpSpPr>
        <a:xfrm>
          <a:off x="0" y="0"/>
          <a:ext cx="0" cy="0"/>
          <a:chOff x="0" y="0"/>
          <a:chExt cx="0" cy="0"/>
        </a:xfrm>
      </p:grpSpPr>
      <p:sp>
        <p:nvSpPr>
          <p:cNvPr id="5781" name="Google Shape;5781;p90"/>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Hierarchical Routing</a:t>
            </a:r>
            <a:endParaRPr/>
          </a:p>
        </p:txBody>
      </p:sp>
      <p:sp>
        <p:nvSpPr>
          <p:cNvPr id="5782" name="Google Shape;5782;p90"/>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783" name="Google Shape;5783;p90"/>
          <p:cNvSpPr txBox="1"/>
          <p:nvPr>
            <p:ph idx="1" type="body"/>
          </p:nvPr>
        </p:nvSpPr>
        <p:spPr>
          <a:xfrm>
            <a:off x="542925" y="3467100"/>
            <a:ext cx="3810000" cy="226695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a:solidFill>
                  <a:srgbClr val="FF0000"/>
                </a:solidFill>
              </a:rPr>
              <a:t>Co dãn:</a:t>
            </a:r>
            <a:r>
              <a:rPr lang="en-US"/>
              <a:t> với 200 triệu đích</a:t>
            </a:r>
            <a:endParaRPr/>
          </a:p>
          <a:p>
            <a:pPr indent="-273050" lvl="0" marL="273050" rtl="0" algn="l">
              <a:spcBef>
                <a:spcPts val="600"/>
              </a:spcBef>
              <a:spcAft>
                <a:spcPts val="0"/>
              </a:spcAft>
              <a:buSzPts val="1400"/>
              <a:buChar char="🞆"/>
            </a:pPr>
            <a:r>
              <a:rPr lang="en-US" sz="2000"/>
              <a:t>Không thể chứa tất cả các đích trong bảng dẫn đường!</a:t>
            </a:r>
            <a:endParaRPr/>
          </a:p>
          <a:p>
            <a:pPr indent="-273050" lvl="0" marL="273050" rtl="0" algn="l">
              <a:spcBef>
                <a:spcPts val="600"/>
              </a:spcBef>
              <a:spcAft>
                <a:spcPts val="0"/>
              </a:spcAft>
              <a:buSzPts val="1400"/>
              <a:buChar char="🞆"/>
            </a:pPr>
            <a:r>
              <a:rPr lang="en-US" sz="2000"/>
              <a:t>Sự trao đổi bảng dẫn đường làm tràn ngập liên kết!</a:t>
            </a:r>
            <a:r>
              <a:rPr lang="en-US"/>
              <a:t> </a:t>
            </a:r>
            <a:endParaRPr/>
          </a:p>
          <a:p>
            <a:pPr indent="-166370" lvl="0" marL="273050" rtl="0" algn="l">
              <a:spcBef>
                <a:spcPts val="600"/>
              </a:spcBef>
              <a:spcAft>
                <a:spcPts val="0"/>
              </a:spcAft>
              <a:buSzPts val="1680"/>
              <a:buNone/>
            </a:pPr>
            <a:r>
              <a:t/>
            </a:r>
            <a:endParaRPr/>
          </a:p>
          <a:p>
            <a:pPr indent="-166370" lvl="0" marL="273050" rtl="0" algn="l">
              <a:spcBef>
                <a:spcPts val="600"/>
              </a:spcBef>
              <a:spcAft>
                <a:spcPts val="0"/>
              </a:spcAft>
              <a:buSzPts val="1680"/>
              <a:buNone/>
            </a:pPr>
            <a:r>
              <a:t/>
            </a:r>
            <a:endParaRPr/>
          </a:p>
        </p:txBody>
      </p:sp>
      <p:sp>
        <p:nvSpPr>
          <p:cNvPr id="5784" name="Google Shape;5784;p90"/>
          <p:cNvSpPr txBox="1"/>
          <p:nvPr>
            <p:ph idx="2" type="body"/>
          </p:nvPr>
        </p:nvSpPr>
        <p:spPr>
          <a:xfrm>
            <a:off x="4448175" y="3467100"/>
            <a:ext cx="4019550" cy="25146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Font typeface="Noto Sans Symbols"/>
              <a:buNone/>
            </a:pPr>
            <a:r>
              <a:rPr lang="en-US">
                <a:solidFill>
                  <a:srgbClr val="FF0000"/>
                </a:solidFill>
              </a:rPr>
              <a:t>Quyền tự trị</a:t>
            </a:r>
            <a:endParaRPr/>
          </a:p>
          <a:p>
            <a:pPr indent="-273050" lvl="0" marL="273050" rtl="0" algn="l">
              <a:spcBef>
                <a:spcPts val="600"/>
              </a:spcBef>
              <a:spcAft>
                <a:spcPts val="0"/>
              </a:spcAft>
              <a:buSzPts val="1400"/>
              <a:buChar char="🞆"/>
            </a:pPr>
            <a:r>
              <a:rPr lang="en-US" sz="2000"/>
              <a:t>internet = mạng của các mạng</a:t>
            </a:r>
            <a:endParaRPr sz="2000"/>
          </a:p>
          <a:p>
            <a:pPr indent="-273050" lvl="0" marL="273050" rtl="0" algn="l">
              <a:spcBef>
                <a:spcPts val="600"/>
              </a:spcBef>
              <a:spcAft>
                <a:spcPts val="0"/>
              </a:spcAft>
              <a:buSzPts val="1400"/>
              <a:buChar char="🞆"/>
            </a:pPr>
            <a:r>
              <a:rPr lang="en-US" sz="2000"/>
              <a:t>Mỗi quản trị mạng có thể muốn điều khiển dẫn đường trong mạng của họ</a:t>
            </a:r>
            <a:endParaRPr sz="2000"/>
          </a:p>
        </p:txBody>
      </p:sp>
      <p:sp>
        <p:nvSpPr>
          <p:cNvPr id="5785" name="Google Shape;5785;p90"/>
          <p:cNvSpPr/>
          <p:nvPr/>
        </p:nvSpPr>
        <p:spPr>
          <a:xfrm>
            <a:off x="2028825" y="1419225"/>
            <a:ext cx="6543675" cy="160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2040"/>
              <a:buFont typeface="Noto Sans Symbols"/>
              <a:buNone/>
            </a:pPr>
            <a:r>
              <a:rPr lang="en-US" sz="2400">
                <a:solidFill>
                  <a:schemeClr val="dk1"/>
                </a:solidFill>
                <a:latin typeface="Arial"/>
                <a:ea typeface="Arial"/>
                <a:cs typeface="Arial"/>
                <a:sym typeface="Arial"/>
              </a:rPr>
              <a:t>Các nghiên cứu dẫn đường trong điều kiện lý tưởng </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Mọi router như nhau</a:t>
            </a:r>
            <a:endParaRPr/>
          </a:p>
          <a:p>
            <a:pPr indent="-342900" lvl="0" marL="342900" marR="0" rtl="0" algn="l">
              <a:spcBef>
                <a:spcPts val="480"/>
              </a:spcBef>
              <a:spcAft>
                <a:spcPts val="0"/>
              </a:spcAft>
              <a:buClr>
                <a:schemeClr val="accent2"/>
              </a:buClr>
              <a:buSzPts val="2040"/>
              <a:buFont typeface="Noto Sans Symbols"/>
              <a:buChar char="❑"/>
            </a:pPr>
            <a:r>
              <a:rPr lang="en-US" sz="2400">
                <a:solidFill>
                  <a:schemeClr val="dk1"/>
                </a:solidFill>
                <a:latin typeface="Arial"/>
                <a:ea typeface="Arial"/>
                <a:cs typeface="Arial"/>
                <a:sym typeface="Arial"/>
              </a:rPr>
              <a:t>Mạng ổn định</a:t>
            </a:r>
            <a:endParaRPr/>
          </a:p>
          <a:p>
            <a:pPr indent="-342900" lvl="0" marL="342900" marR="0" rtl="0" algn="l">
              <a:spcBef>
                <a:spcPts val="480"/>
              </a:spcBef>
              <a:spcAft>
                <a:spcPts val="0"/>
              </a:spcAft>
              <a:buClr>
                <a:schemeClr val="accent2"/>
              </a:buClr>
              <a:buSzPts val="2040"/>
              <a:buFont typeface="Noto Sans Symbols"/>
              <a:buNone/>
            </a:pPr>
            <a:r>
              <a:rPr i="1" lang="en-US" sz="2400">
                <a:solidFill>
                  <a:schemeClr val="dk1"/>
                </a:solidFill>
                <a:latin typeface="Arial"/>
                <a:ea typeface="Arial"/>
                <a:cs typeface="Arial"/>
                <a:sym typeface="Arial"/>
              </a:rPr>
              <a:t>… không</a:t>
            </a:r>
            <a:r>
              <a:rPr lang="en-US" sz="2400">
                <a:solidFill>
                  <a:schemeClr val="dk1"/>
                </a:solidFill>
                <a:latin typeface="Arial"/>
                <a:ea typeface="Arial"/>
                <a:cs typeface="Arial"/>
                <a:sym typeface="Arial"/>
              </a:rPr>
              <a:t> đúng trong thực tế</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0" name="Shape 5790"/>
        <p:cNvGrpSpPr/>
        <p:nvPr/>
      </p:nvGrpSpPr>
      <p:grpSpPr>
        <a:xfrm>
          <a:off x="0" y="0"/>
          <a:ext cx="0" cy="0"/>
          <a:chOff x="0" y="0"/>
          <a:chExt cx="0" cy="0"/>
        </a:xfrm>
      </p:grpSpPr>
      <p:sp>
        <p:nvSpPr>
          <p:cNvPr id="5791" name="Google Shape;5791;p91"/>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t>Hierarchical Routing</a:t>
            </a:r>
            <a:endParaRPr/>
          </a:p>
        </p:txBody>
      </p:sp>
      <p:sp>
        <p:nvSpPr>
          <p:cNvPr id="5792" name="Google Shape;5792;p91"/>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793" name="Google Shape;5793;p91"/>
          <p:cNvSpPr txBox="1"/>
          <p:nvPr>
            <p:ph idx="1" type="body"/>
          </p:nvPr>
        </p:nvSpPr>
        <p:spPr>
          <a:xfrm>
            <a:off x="542925" y="1495425"/>
            <a:ext cx="3810000" cy="421005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Char char="🞆"/>
            </a:pPr>
            <a:r>
              <a:rPr lang="en-US"/>
              <a:t>Kết tập các router thành các cùng,</a:t>
            </a:r>
            <a:r>
              <a:rPr lang="en-US">
                <a:solidFill>
                  <a:srgbClr val="FF0000"/>
                </a:solidFill>
              </a:rPr>
              <a:t> “autonomous systems” (AS)</a:t>
            </a:r>
            <a:endParaRPr/>
          </a:p>
          <a:p>
            <a:pPr indent="-273050" lvl="0" marL="273050" rtl="0" algn="l">
              <a:lnSpc>
                <a:spcPct val="90000"/>
              </a:lnSpc>
              <a:spcBef>
                <a:spcPts val="600"/>
              </a:spcBef>
              <a:spcAft>
                <a:spcPts val="0"/>
              </a:spcAft>
              <a:buSzPts val="1680"/>
              <a:buChar char="🞆"/>
            </a:pPr>
            <a:r>
              <a:rPr lang="en-US"/>
              <a:t>Các router trong cùng AS chạy cùng giao thức dẫn đường</a:t>
            </a:r>
            <a:endParaRPr/>
          </a:p>
          <a:p>
            <a:pPr indent="-273050" lvl="1" marL="639763" rtl="0" algn="l">
              <a:lnSpc>
                <a:spcPct val="90000"/>
              </a:lnSpc>
              <a:spcBef>
                <a:spcPts val="400"/>
              </a:spcBef>
              <a:spcAft>
                <a:spcPts val="0"/>
              </a:spcAft>
              <a:buSzPts val="1600"/>
              <a:buChar char="⚫"/>
            </a:pPr>
            <a:r>
              <a:rPr lang="en-US" sz="2000">
                <a:solidFill>
                  <a:srgbClr val="FF0000"/>
                </a:solidFill>
              </a:rPr>
              <a:t>Giao thức dẫn đường “intra-AS”</a:t>
            </a:r>
            <a:endParaRPr sz="2000"/>
          </a:p>
          <a:p>
            <a:pPr indent="-273050" lvl="1" marL="639763" rtl="0" algn="l">
              <a:lnSpc>
                <a:spcPct val="90000"/>
              </a:lnSpc>
              <a:spcBef>
                <a:spcPts val="400"/>
              </a:spcBef>
              <a:spcAft>
                <a:spcPts val="0"/>
              </a:spcAft>
              <a:buSzPts val="1600"/>
              <a:buChar char="⚫"/>
            </a:pPr>
            <a:r>
              <a:rPr lang="en-US" sz="2000"/>
              <a:t>Các router trong các AS khác nhau có thể chạy các giao thức dẫn đường  intra-AS khác nhau</a:t>
            </a:r>
            <a:endParaRPr sz="2000"/>
          </a:p>
        </p:txBody>
      </p:sp>
      <p:sp>
        <p:nvSpPr>
          <p:cNvPr id="5794" name="Google Shape;5794;p91"/>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Font typeface="Noto Sans Symbols"/>
              <a:buNone/>
            </a:pPr>
            <a:r>
              <a:rPr lang="en-US" u="sng">
                <a:solidFill>
                  <a:srgbClr val="FF0000"/>
                </a:solidFill>
              </a:rPr>
              <a:t>Gateway router</a:t>
            </a:r>
            <a:endParaRPr/>
          </a:p>
          <a:p>
            <a:pPr indent="-273050" lvl="0" marL="273050" rtl="0" algn="l">
              <a:lnSpc>
                <a:spcPct val="90000"/>
              </a:lnSpc>
              <a:spcBef>
                <a:spcPts val="600"/>
              </a:spcBef>
              <a:spcAft>
                <a:spcPts val="0"/>
              </a:spcAft>
              <a:buSzPts val="1680"/>
              <a:buChar char="🞆"/>
            </a:pPr>
            <a:r>
              <a:rPr lang="en-US"/>
              <a:t>Liên kết trực tiếp tới router trong AS khác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9" name="Shape 5799"/>
        <p:cNvGrpSpPr/>
        <p:nvPr/>
      </p:nvGrpSpPr>
      <p:grpSpPr>
        <a:xfrm>
          <a:off x="0" y="0"/>
          <a:ext cx="0" cy="0"/>
          <a:chOff x="0" y="0"/>
          <a:chExt cx="0" cy="0"/>
        </a:xfrm>
      </p:grpSpPr>
      <p:sp>
        <p:nvSpPr>
          <p:cNvPr id="5800" name="Google Shape;5800;p92"/>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Kết nối giữa các AS</a:t>
            </a:r>
            <a:endParaRPr/>
          </a:p>
        </p:txBody>
      </p:sp>
      <p:sp>
        <p:nvSpPr>
          <p:cNvPr id="5801" name="Google Shape;5801;p92"/>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802" name="Google Shape;5802;p92"/>
          <p:cNvSpPr txBox="1"/>
          <p:nvPr>
            <p:ph idx="1" type="body"/>
          </p:nvPr>
        </p:nvSpPr>
        <p:spPr>
          <a:xfrm>
            <a:off x="5114925" y="3159125"/>
            <a:ext cx="3810000" cy="3400425"/>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1680"/>
              <a:buChar char="🞆"/>
            </a:pPr>
            <a:r>
              <a:rPr lang="en-US"/>
              <a:t>Bảng chuyển tiếp được cấu hình cả thuật toán dẫn đường intra-AS và  inter-AS</a:t>
            </a:r>
            <a:endParaRPr/>
          </a:p>
          <a:p>
            <a:pPr indent="-273050" lvl="1" marL="639763" rtl="0" algn="l">
              <a:lnSpc>
                <a:spcPct val="90000"/>
              </a:lnSpc>
              <a:spcBef>
                <a:spcPts val="400"/>
              </a:spcBef>
              <a:spcAft>
                <a:spcPts val="0"/>
              </a:spcAft>
              <a:buSzPts val="1600"/>
              <a:buChar char="⚫"/>
            </a:pPr>
            <a:r>
              <a:rPr lang="en-US" sz="2000"/>
              <a:t>Intra-AS thiết lập các điểm vào cho các đích phía trong</a:t>
            </a:r>
            <a:endParaRPr/>
          </a:p>
          <a:p>
            <a:pPr indent="-273050" lvl="1" marL="639763" rtl="0" algn="l">
              <a:lnSpc>
                <a:spcPct val="90000"/>
              </a:lnSpc>
              <a:spcBef>
                <a:spcPts val="400"/>
              </a:spcBef>
              <a:spcAft>
                <a:spcPts val="0"/>
              </a:spcAft>
              <a:buSzPts val="1600"/>
              <a:buChar char="⚫"/>
            </a:pPr>
            <a:r>
              <a:rPr lang="en-US" sz="2000"/>
              <a:t>Inter-AS và Intra-As thiết lập các điểm vào cho các đích phía ngoài</a:t>
            </a:r>
            <a:endParaRPr/>
          </a:p>
        </p:txBody>
      </p:sp>
      <p:grpSp>
        <p:nvGrpSpPr>
          <p:cNvPr id="5803" name="Google Shape;5803;p92"/>
          <p:cNvGrpSpPr/>
          <p:nvPr/>
        </p:nvGrpSpPr>
        <p:grpSpPr>
          <a:xfrm>
            <a:off x="271463" y="1343025"/>
            <a:ext cx="6178550" cy="4376738"/>
            <a:chOff x="0" y="878"/>
            <a:chExt cx="4232" cy="2968"/>
          </a:xfrm>
        </p:grpSpPr>
        <p:sp>
          <p:nvSpPr>
            <p:cNvPr id="5804" name="Google Shape;5804;p92"/>
            <p:cNvSpPr/>
            <p:nvPr/>
          </p:nvSpPr>
          <p:spPr>
            <a:xfrm>
              <a:off x="2621" y="1050"/>
              <a:ext cx="1611" cy="1025"/>
            </a:xfrm>
            <a:custGeom>
              <a:rect b="b" l="l" r="r" t="t"/>
              <a:pathLst>
                <a:path extrusionOk="0" h="543" w="1162">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05" name="Google Shape;5805;p92"/>
            <p:cNvSpPr/>
            <p:nvPr/>
          </p:nvSpPr>
          <p:spPr>
            <a:xfrm>
              <a:off x="0" y="878"/>
              <a:ext cx="1255" cy="1016"/>
            </a:xfrm>
            <a:custGeom>
              <a:rect b="b" l="l" r="r" t="t"/>
              <a:pathLst>
                <a:path extrusionOk="0" h="451" w="1198">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06" name="Google Shape;5806;p92"/>
            <p:cNvSpPr/>
            <p:nvPr/>
          </p:nvSpPr>
          <p:spPr>
            <a:xfrm>
              <a:off x="810" y="1611"/>
              <a:ext cx="2007" cy="792"/>
            </a:xfrm>
            <a:custGeom>
              <a:rect b="b" l="l" r="r" t="t"/>
              <a:pathLst>
                <a:path extrusionOk="0" h="682" w="1583">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07" name="Google Shape;5807;p92"/>
            <p:cNvSpPr/>
            <p:nvPr/>
          </p:nvSpPr>
          <p:spPr>
            <a:xfrm>
              <a:off x="261" y="161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08" name="Google Shape;5808;p92"/>
            <p:cNvCxnSpPr/>
            <p:nvPr/>
          </p:nvCxnSpPr>
          <p:spPr>
            <a:xfrm>
              <a:off x="261" y="1603"/>
              <a:ext cx="0" cy="50"/>
            </a:xfrm>
            <a:prstGeom prst="straightConnector1">
              <a:avLst/>
            </a:prstGeom>
            <a:noFill/>
            <a:ln cap="flat" cmpd="sng" w="12700">
              <a:solidFill>
                <a:schemeClr val="dk1"/>
              </a:solidFill>
              <a:prstDash val="solid"/>
              <a:round/>
              <a:headEnd len="med" w="med" type="none"/>
              <a:tailEnd len="med" w="med" type="none"/>
            </a:ln>
          </p:spPr>
        </p:cxnSp>
        <p:cxnSp>
          <p:nvCxnSpPr>
            <p:cNvPr id="5809" name="Google Shape;5809;p92"/>
            <p:cNvCxnSpPr/>
            <p:nvPr/>
          </p:nvCxnSpPr>
          <p:spPr>
            <a:xfrm>
              <a:off x="574" y="1603"/>
              <a:ext cx="0" cy="50"/>
            </a:xfrm>
            <a:prstGeom prst="straightConnector1">
              <a:avLst/>
            </a:prstGeom>
            <a:noFill/>
            <a:ln cap="flat" cmpd="sng" w="12700">
              <a:solidFill>
                <a:schemeClr val="dk1"/>
              </a:solidFill>
              <a:prstDash val="solid"/>
              <a:round/>
              <a:headEnd len="med" w="med" type="none"/>
              <a:tailEnd len="med" w="med" type="none"/>
            </a:ln>
          </p:spPr>
        </p:cxnSp>
        <p:sp>
          <p:nvSpPr>
            <p:cNvPr id="5810" name="Google Shape;5810;p92"/>
            <p:cNvSpPr/>
            <p:nvPr/>
          </p:nvSpPr>
          <p:spPr>
            <a:xfrm>
              <a:off x="261" y="160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11" name="Google Shape;5811;p92"/>
            <p:cNvSpPr/>
            <p:nvPr/>
          </p:nvSpPr>
          <p:spPr>
            <a:xfrm>
              <a:off x="258" y="154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12" name="Google Shape;5812;p92"/>
            <p:cNvSpPr/>
            <p:nvPr/>
          </p:nvSpPr>
          <p:spPr>
            <a:xfrm>
              <a:off x="345" y="1557"/>
              <a:ext cx="141" cy="124"/>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13" name="Google Shape;5813;p92"/>
            <p:cNvSpPr txBox="1"/>
            <p:nvPr/>
          </p:nvSpPr>
          <p:spPr>
            <a:xfrm>
              <a:off x="259" y="1492"/>
              <a:ext cx="319"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3b</a:t>
              </a:r>
              <a:endParaRPr sz="2400">
                <a:solidFill>
                  <a:schemeClr val="dk1"/>
                </a:solidFill>
                <a:latin typeface="Arial"/>
                <a:ea typeface="Arial"/>
                <a:cs typeface="Arial"/>
                <a:sym typeface="Arial"/>
              </a:endParaRPr>
            </a:p>
          </p:txBody>
        </p:sp>
        <p:sp>
          <p:nvSpPr>
            <p:cNvPr id="5814" name="Google Shape;5814;p92"/>
            <p:cNvSpPr/>
            <p:nvPr/>
          </p:nvSpPr>
          <p:spPr>
            <a:xfrm>
              <a:off x="1479" y="221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15" name="Google Shape;5815;p92"/>
            <p:cNvCxnSpPr/>
            <p:nvPr/>
          </p:nvCxnSpPr>
          <p:spPr>
            <a:xfrm>
              <a:off x="1479" y="2209"/>
              <a:ext cx="0" cy="50"/>
            </a:xfrm>
            <a:prstGeom prst="straightConnector1">
              <a:avLst/>
            </a:prstGeom>
            <a:noFill/>
            <a:ln cap="flat" cmpd="sng" w="12700">
              <a:solidFill>
                <a:schemeClr val="dk1"/>
              </a:solidFill>
              <a:prstDash val="solid"/>
              <a:round/>
              <a:headEnd len="med" w="med" type="none"/>
              <a:tailEnd len="med" w="med" type="none"/>
            </a:ln>
          </p:spPr>
        </p:cxnSp>
        <p:cxnSp>
          <p:nvCxnSpPr>
            <p:cNvPr id="5816" name="Google Shape;5816;p92"/>
            <p:cNvCxnSpPr/>
            <p:nvPr/>
          </p:nvCxnSpPr>
          <p:spPr>
            <a:xfrm>
              <a:off x="1792" y="2209"/>
              <a:ext cx="0" cy="50"/>
            </a:xfrm>
            <a:prstGeom prst="straightConnector1">
              <a:avLst/>
            </a:prstGeom>
            <a:noFill/>
            <a:ln cap="flat" cmpd="sng" w="12700">
              <a:solidFill>
                <a:schemeClr val="dk1"/>
              </a:solidFill>
              <a:prstDash val="solid"/>
              <a:round/>
              <a:headEnd len="med" w="med" type="none"/>
              <a:tailEnd len="med" w="med" type="none"/>
            </a:ln>
          </p:spPr>
        </p:cxnSp>
        <p:sp>
          <p:nvSpPr>
            <p:cNvPr id="5817" name="Google Shape;5817;p92"/>
            <p:cNvSpPr/>
            <p:nvPr/>
          </p:nvSpPr>
          <p:spPr>
            <a:xfrm>
              <a:off x="1479" y="220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18" name="Google Shape;5818;p92"/>
            <p:cNvSpPr/>
            <p:nvPr/>
          </p:nvSpPr>
          <p:spPr>
            <a:xfrm>
              <a:off x="1476" y="215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819" name="Google Shape;5819;p92"/>
            <p:cNvGrpSpPr/>
            <p:nvPr/>
          </p:nvGrpSpPr>
          <p:grpSpPr>
            <a:xfrm>
              <a:off x="1478" y="2092"/>
              <a:ext cx="321" cy="269"/>
              <a:chOff x="2897" y="2425"/>
              <a:chExt cx="323" cy="269"/>
            </a:xfrm>
          </p:grpSpPr>
          <p:sp>
            <p:nvSpPr>
              <p:cNvPr id="5820" name="Google Shape;5820;p92"/>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21" name="Google Shape;5821;p92"/>
              <p:cNvSpPr txBox="1"/>
              <p:nvPr/>
            </p:nvSpPr>
            <p:spPr>
              <a:xfrm>
                <a:off x="2897" y="2425"/>
                <a:ext cx="323"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1d</a:t>
                </a:r>
                <a:endParaRPr/>
              </a:p>
            </p:txBody>
          </p:sp>
        </p:grpSp>
        <p:sp>
          <p:nvSpPr>
            <p:cNvPr id="5822" name="Google Shape;5822;p92"/>
            <p:cNvSpPr/>
            <p:nvPr/>
          </p:nvSpPr>
          <p:spPr>
            <a:xfrm>
              <a:off x="822" y="1478"/>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23" name="Google Shape;5823;p92"/>
            <p:cNvCxnSpPr/>
            <p:nvPr/>
          </p:nvCxnSpPr>
          <p:spPr>
            <a:xfrm>
              <a:off x="822" y="1471"/>
              <a:ext cx="0" cy="50"/>
            </a:xfrm>
            <a:prstGeom prst="straightConnector1">
              <a:avLst/>
            </a:prstGeom>
            <a:noFill/>
            <a:ln cap="flat" cmpd="sng" w="12700">
              <a:solidFill>
                <a:schemeClr val="dk1"/>
              </a:solidFill>
              <a:prstDash val="solid"/>
              <a:round/>
              <a:headEnd len="med" w="med" type="none"/>
              <a:tailEnd len="med" w="med" type="none"/>
            </a:ln>
          </p:spPr>
        </p:cxnSp>
        <p:cxnSp>
          <p:nvCxnSpPr>
            <p:cNvPr id="5824" name="Google Shape;5824;p92"/>
            <p:cNvCxnSpPr/>
            <p:nvPr/>
          </p:nvCxnSpPr>
          <p:spPr>
            <a:xfrm>
              <a:off x="1135" y="1471"/>
              <a:ext cx="0" cy="50"/>
            </a:xfrm>
            <a:prstGeom prst="straightConnector1">
              <a:avLst/>
            </a:prstGeom>
            <a:noFill/>
            <a:ln cap="flat" cmpd="sng" w="12700">
              <a:solidFill>
                <a:schemeClr val="dk1"/>
              </a:solidFill>
              <a:prstDash val="solid"/>
              <a:round/>
              <a:headEnd len="med" w="med" type="none"/>
              <a:tailEnd len="med" w="med" type="none"/>
            </a:ln>
          </p:spPr>
        </p:cxnSp>
        <p:sp>
          <p:nvSpPr>
            <p:cNvPr id="5825" name="Google Shape;5825;p92"/>
            <p:cNvSpPr/>
            <p:nvPr/>
          </p:nvSpPr>
          <p:spPr>
            <a:xfrm>
              <a:off x="822" y="1471"/>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26" name="Google Shape;5826;p92"/>
            <p:cNvSpPr/>
            <p:nvPr/>
          </p:nvSpPr>
          <p:spPr>
            <a:xfrm>
              <a:off x="819" y="1412"/>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27" name="Google Shape;5827;p92"/>
            <p:cNvSpPr/>
            <p:nvPr/>
          </p:nvSpPr>
          <p:spPr>
            <a:xfrm>
              <a:off x="906" y="1425"/>
              <a:ext cx="142" cy="11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28" name="Google Shape;5828;p92"/>
            <p:cNvSpPr txBox="1"/>
            <p:nvPr/>
          </p:nvSpPr>
          <p:spPr>
            <a:xfrm>
              <a:off x="821" y="1359"/>
              <a:ext cx="320"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3a</a:t>
              </a:r>
              <a:endParaRPr sz="2400">
                <a:solidFill>
                  <a:schemeClr val="dk1"/>
                </a:solidFill>
                <a:latin typeface="Arial"/>
                <a:ea typeface="Arial"/>
                <a:cs typeface="Arial"/>
                <a:sym typeface="Arial"/>
              </a:endParaRPr>
            </a:p>
          </p:txBody>
        </p:sp>
        <p:sp>
          <p:nvSpPr>
            <p:cNvPr id="5829" name="Google Shape;5829;p92"/>
            <p:cNvSpPr/>
            <p:nvPr/>
          </p:nvSpPr>
          <p:spPr>
            <a:xfrm>
              <a:off x="1443" y="182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30" name="Google Shape;5830;p92"/>
            <p:cNvCxnSpPr/>
            <p:nvPr/>
          </p:nvCxnSpPr>
          <p:spPr>
            <a:xfrm>
              <a:off x="1443" y="1813"/>
              <a:ext cx="0" cy="50"/>
            </a:xfrm>
            <a:prstGeom prst="straightConnector1">
              <a:avLst/>
            </a:prstGeom>
            <a:noFill/>
            <a:ln cap="flat" cmpd="sng" w="12700">
              <a:solidFill>
                <a:schemeClr val="dk1"/>
              </a:solidFill>
              <a:prstDash val="solid"/>
              <a:round/>
              <a:headEnd len="med" w="med" type="none"/>
              <a:tailEnd len="med" w="med" type="none"/>
            </a:ln>
          </p:spPr>
        </p:cxnSp>
        <p:cxnSp>
          <p:nvCxnSpPr>
            <p:cNvPr id="5831" name="Google Shape;5831;p92"/>
            <p:cNvCxnSpPr/>
            <p:nvPr/>
          </p:nvCxnSpPr>
          <p:spPr>
            <a:xfrm>
              <a:off x="1756" y="1813"/>
              <a:ext cx="0" cy="50"/>
            </a:xfrm>
            <a:prstGeom prst="straightConnector1">
              <a:avLst/>
            </a:prstGeom>
            <a:noFill/>
            <a:ln cap="flat" cmpd="sng" w="12700">
              <a:solidFill>
                <a:schemeClr val="dk1"/>
              </a:solidFill>
              <a:prstDash val="solid"/>
              <a:round/>
              <a:headEnd len="med" w="med" type="none"/>
              <a:tailEnd len="med" w="med" type="none"/>
            </a:ln>
          </p:spPr>
        </p:cxnSp>
        <p:sp>
          <p:nvSpPr>
            <p:cNvPr id="5832" name="Google Shape;5832;p92"/>
            <p:cNvSpPr/>
            <p:nvPr/>
          </p:nvSpPr>
          <p:spPr>
            <a:xfrm>
              <a:off x="1443" y="181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33" name="Google Shape;5833;p92"/>
            <p:cNvSpPr/>
            <p:nvPr/>
          </p:nvSpPr>
          <p:spPr>
            <a:xfrm>
              <a:off x="1440" y="1754"/>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834" name="Google Shape;5834;p92"/>
            <p:cNvGrpSpPr/>
            <p:nvPr/>
          </p:nvGrpSpPr>
          <p:grpSpPr>
            <a:xfrm>
              <a:off x="1445" y="1696"/>
              <a:ext cx="310" cy="270"/>
              <a:chOff x="2899" y="2425"/>
              <a:chExt cx="319" cy="270"/>
            </a:xfrm>
          </p:grpSpPr>
          <p:sp>
            <p:nvSpPr>
              <p:cNvPr id="5835" name="Google Shape;5835;p92"/>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36" name="Google Shape;5836;p92"/>
              <p:cNvSpPr txBox="1"/>
              <p:nvPr/>
            </p:nvSpPr>
            <p:spPr>
              <a:xfrm>
                <a:off x="2899" y="2425"/>
                <a:ext cx="319" cy="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1c</a:t>
                </a:r>
                <a:endParaRPr/>
              </a:p>
            </p:txBody>
          </p:sp>
        </p:grpSp>
        <p:cxnSp>
          <p:nvCxnSpPr>
            <p:cNvPr id="5837" name="Google Shape;5837;p92"/>
            <p:cNvCxnSpPr/>
            <p:nvPr/>
          </p:nvCxnSpPr>
          <p:spPr>
            <a:xfrm>
              <a:off x="3238" y="1632"/>
              <a:ext cx="308" cy="96"/>
            </a:xfrm>
            <a:prstGeom prst="straightConnector1">
              <a:avLst/>
            </a:prstGeom>
            <a:noFill/>
            <a:ln cap="flat" cmpd="sng" w="28575">
              <a:solidFill>
                <a:schemeClr val="dk1"/>
              </a:solidFill>
              <a:prstDash val="solid"/>
              <a:round/>
              <a:headEnd len="med" w="med" type="none"/>
              <a:tailEnd len="med" w="med" type="none"/>
            </a:ln>
          </p:spPr>
        </p:cxnSp>
        <p:cxnSp>
          <p:nvCxnSpPr>
            <p:cNvPr id="5838" name="Google Shape;5838;p92"/>
            <p:cNvCxnSpPr/>
            <p:nvPr/>
          </p:nvCxnSpPr>
          <p:spPr>
            <a:xfrm>
              <a:off x="3562" y="1556"/>
              <a:ext cx="92" cy="116"/>
            </a:xfrm>
            <a:prstGeom prst="straightConnector1">
              <a:avLst/>
            </a:prstGeom>
            <a:noFill/>
            <a:ln cap="flat" cmpd="sng" w="28575">
              <a:solidFill>
                <a:schemeClr val="dk1"/>
              </a:solidFill>
              <a:prstDash val="solid"/>
              <a:round/>
              <a:headEnd len="med" w="med" type="none"/>
              <a:tailEnd len="med" w="med" type="none"/>
            </a:ln>
          </p:spPr>
        </p:cxnSp>
        <p:cxnSp>
          <p:nvCxnSpPr>
            <p:cNvPr id="5839" name="Google Shape;5839;p92"/>
            <p:cNvCxnSpPr/>
            <p:nvPr/>
          </p:nvCxnSpPr>
          <p:spPr>
            <a:xfrm flipH="1" rot="10800000">
              <a:off x="3170" y="1512"/>
              <a:ext cx="114" cy="76"/>
            </a:xfrm>
            <a:prstGeom prst="straightConnector1">
              <a:avLst/>
            </a:prstGeom>
            <a:noFill/>
            <a:ln cap="flat" cmpd="sng" w="28575">
              <a:solidFill>
                <a:schemeClr val="dk1"/>
              </a:solidFill>
              <a:prstDash val="solid"/>
              <a:round/>
              <a:headEnd len="med" w="med" type="none"/>
              <a:tailEnd len="med" w="med" type="none"/>
            </a:ln>
          </p:spPr>
        </p:cxnSp>
        <p:sp>
          <p:nvSpPr>
            <p:cNvPr id="5840" name="Google Shape;5840;p92"/>
            <p:cNvSpPr/>
            <p:nvPr/>
          </p:nvSpPr>
          <p:spPr>
            <a:xfrm>
              <a:off x="1790" y="2146"/>
              <a:ext cx="264" cy="82"/>
            </a:xfrm>
            <a:custGeom>
              <a:rect b="b" l="l" r="r" t="t"/>
              <a:pathLst>
                <a:path extrusionOk="0" h="82" w="264">
                  <a:moveTo>
                    <a:pt x="0" y="82"/>
                  </a:moveTo>
                  <a:lnTo>
                    <a:pt x="264"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41" name="Google Shape;5841;p92"/>
            <p:cNvSpPr/>
            <p:nvPr/>
          </p:nvSpPr>
          <p:spPr>
            <a:xfrm>
              <a:off x="1330" y="2110"/>
              <a:ext cx="152" cy="118"/>
            </a:xfrm>
            <a:custGeom>
              <a:rect b="b" l="l" r="r" t="t"/>
              <a:pathLst>
                <a:path extrusionOk="0" h="118" w="152">
                  <a:moveTo>
                    <a:pt x="0" y="0"/>
                  </a:moveTo>
                  <a:lnTo>
                    <a:pt x="152" y="118"/>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42" name="Google Shape;5842;p92"/>
            <p:cNvSpPr/>
            <p:nvPr/>
          </p:nvSpPr>
          <p:spPr>
            <a:xfrm>
              <a:off x="1454" y="2040"/>
              <a:ext cx="564" cy="82"/>
            </a:xfrm>
            <a:custGeom>
              <a:rect b="b" l="l" r="r" t="t"/>
              <a:pathLst>
                <a:path extrusionOk="0" h="82" w="564">
                  <a:moveTo>
                    <a:pt x="0" y="0"/>
                  </a:moveTo>
                  <a:lnTo>
                    <a:pt x="564" y="82"/>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43" name="Google Shape;5843;p92"/>
            <p:cNvSpPr/>
            <p:nvPr/>
          </p:nvSpPr>
          <p:spPr>
            <a:xfrm>
              <a:off x="1392" y="1878"/>
              <a:ext cx="76" cy="94"/>
            </a:xfrm>
            <a:custGeom>
              <a:rect b="b" l="l" r="r" t="t"/>
              <a:pathLst>
                <a:path extrusionOk="0" h="94" w="76">
                  <a:moveTo>
                    <a:pt x="0" y="94"/>
                  </a:moveTo>
                  <a:lnTo>
                    <a:pt x="76"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44" name="Google Shape;5844;p92"/>
            <p:cNvSpPr/>
            <p:nvPr/>
          </p:nvSpPr>
          <p:spPr>
            <a:xfrm>
              <a:off x="566" y="1502"/>
              <a:ext cx="252" cy="114"/>
            </a:xfrm>
            <a:custGeom>
              <a:rect b="b" l="l" r="r" t="t"/>
              <a:pathLst>
                <a:path extrusionOk="0" h="114" w="252">
                  <a:moveTo>
                    <a:pt x="0" y="114"/>
                  </a:moveTo>
                  <a:lnTo>
                    <a:pt x="252"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45" name="Google Shape;5845;p92"/>
            <p:cNvSpPr/>
            <p:nvPr/>
          </p:nvSpPr>
          <p:spPr>
            <a:xfrm>
              <a:off x="1002" y="1562"/>
              <a:ext cx="444" cy="258"/>
            </a:xfrm>
            <a:custGeom>
              <a:rect b="b" l="l" r="r" t="t"/>
              <a:pathLst>
                <a:path extrusionOk="0" h="258" w="444">
                  <a:moveTo>
                    <a:pt x="0" y="0"/>
                  </a:moveTo>
                  <a:lnTo>
                    <a:pt x="444" y="258"/>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46" name="Google Shape;5846;p92"/>
            <p:cNvSpPr/>
            <p:nvPr/>
          </p:nvSpPr>
          <p:spPr>
            <a:xfrm>
              <a:off x="2326" y="1680"/>
              <a:ext cx="654" cy="420"/>
            </a:xfrm>
            <a:custGeom>
              <a:rect b="b" l="l" r="r" t="t"/>
              <a:pathLst>
                <a:path extrusionOk="0" h="420" w="654">
                  <a:moveTo>
                    <a:pt x="0" y="420"/>
                  </a:moveTo>
                  <a:lnTo>
                    <a:pt x="654"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47" name="Google Shape;5847;p92"/>
            <p:cNvSpPr/>
            <p:nvPr/>
          </p:nvSpPr>
          <p:spPr>
            <a:xfrm>
              <a:off x="2925" y="161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48" name="Google Shape;5848;p92"/>
            <p:cNvCxnSpPr/>
            <p:nvPr/>
          </p:nvCxnSpPr>
          <p:spPr>
            <a:xfrm>
              <a:off x="2925" y="1609"/>
              <a:ext cx="0" cy="50"/>
            </a:xfrm>
            <a:prstGeom prst="straightConnector1">
              <a:avLst/>
            </a:prstGeom>
            <a:noFill/>
            <a:ln cap="flat" cmpd="sng" w="12700">
              <a:solidFill>
                <a:schemeClr val="dk1"/>
              </a:solidFill>
              <a:prstDash val="solid"/>
              <a:round/>
              <a:headEnd len="med" w="med" type="none"/>
              <a:tailEnd len="med" w="med" type="none"/>
            </a:ln>
          </p:spPr>
        </p:cxnSp>
        <p:cxnSp>
          <p:nvCxnSpPr>
            <p:cNvPr id="5849" name="Google Shape;5849;p92"/>
            <p:cNvCxnSpPr/>
            <p:nvPr/>
          </p:nvCxnSpPr>
          <p:spPr>
            <a:xfrm>
              <a:off x="3238" y="1609"/>
              <a:ext cx="0" cy="50"/>
            </a:xfrm>
            <a:prstGeom prst="straightConnector1">
              <a:avLst/>
            </a:prstGeom>
            <a:noFill/>
            <a:ln cap="flat" cmpd="sng" w="12700">
              <a:solidFill>
                <a:schemeClr val="dk1"/>
              </a:solidFill>
              <a:prstDash val="solid"/>
              <a:round/>
              <a:headEnd len="med" w="med" type="none"/>
              <a:tailEnd len="med" w="med" type="none"/>
            </a:ln>
          </p:spPr>
        </p:cxnSp>
        <p:sp>
          <p:nvSpPr>
            <p:cNvPr id="5850" name="Google Shape;5850;p92"/>
            <p:cNvSpPr/>
            <p:nvPr/>
          </p:nvSpPr>
          <p:spPr>
            <a:xfrm>
              <a:off x="2925" y="160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51" name="Google Shape;5851;p92"/>
            <p:cNvSpPr/>
            <p:nvPr/>
          </p:nvSpPr>
          <p:spPr>
            <a:xfrm>
              <a:off x="2922" y="155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52" name="Google Shape;5852;p92"/>
            <p:cNvSpPr/>
            <p:nvPr/>
          </p:nvSpPr>
          <p:spPr>
            <a:xfrm>
              <a:off x="3009" y="1563"/>
              <a:ext cx="141" cy="12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53" name="Google Shape;5853;p92"/>
            <p:cNvSpPr txBox="1"/>
            <p:nvPr/>
          </p:nvSpPr>
          <p:spPr>
            <a:xfrm>
              <a:off x="2923" y="1498"/>
              <a:ext cx="320"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2a</a:t>
              </a:r>
              <a:endParaRPr sz="2400">
                <a:solidFill>
                  <a:schemeClr val="dk1"/>
                </a:solidFill>
                <a:latin typeface="Arial"/>
                <a:ea typeface="Arial"/>
                <a:cs typeface="Arial"/>
                <a:sym typeface="Arial"/>
              </a:endParaRPr>
            </a:p>
          </p:txBody>
        </p:sp>
        <p:sp>
          <p:nvSpPr>
            <p:cNvPr id="5854" name="Google Shape;5854;p92"/>
            <p:cNvSpPr txBox="1"/>
            <p:nvPr/>
          </p:nvSpPr>
          <p:spPr>
            <a:xfrm>
              <a:off x="597" y="1585"/>
              <a:ext cx="456" cy="2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AS3</a:t>
              </a:r>
              <a:endParaRPr sz="1800">
                <a:solidFill>
                  <a:schemeClr val="dk1"/>
                </a:solidFill>
                <a:latin typeface="Arial"/>
                <a:ea typeface="Arial"/>
                <a:cs typeface="Arial"/>
                <a:sym typeface="Arial"/>
              </a:endParaRPr>
            </a:p>
          </p:txBody>
        </p:sp>
        <p:sp>
          <p:nvSpPr>
            <p:cNvPr id="5855" name="Google Shape;5855;p92"/>
            <p:cNvSpPr txBox="1"/>
            <p:nvPr/>
          </p:nvSpPr>
          <p:spPr>
            <a:xfrm>
              <a:off x="2380" y="2042"/>
              <a:ext cx="456" cy="2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AS1</a:t>
              </a:r>
              <a:endParaRPr sz="1800">
                <a:solidFill>
                  <a:schemeClr val="dk1"/>
                </a:solidFill>
                <a:latin typeface="Arial"/>
                <a:ea typeface="Arial"/>
                <a:cs typeface="Arial"/>
                <a:sym typeface="Arial"/>
              </a:endParaRPr>
            </a:p>
          </p:txBody>
        </p:sp>
        <p:sp>
          <p:nvSpPr>
            <p:cNvPr id="5856" name="Google Shape;5856;p92"/>
            <p:cNvSpPr txBox="1"/>
            <p:nvPr/>
          </p:nvSpPr>
          <p:spPr>
            <a:xfrm>
              <a:off x="3207" y="1787"/>
              <a:ext cx="422" cy="2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AS2</a:t>
              </a:r>
              <a:endParaRPr/>
            </a:p>
          </p:txBody>
        </p:sp>
        <p:sp>
          <p:nvSpPr>
            <p:cNvPr id="5857" name="Google Shape;5857;p92"/>
            <p:cNvSpPr/>
            <p:nvPr/>
          </p:nvSpPr>
          <p:spPr>
            <a:xfrm>
              <a:off x="1137" y="2030"/>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58" name="Google Shape;5858;p92"/>
            <p:cNvCxnSpPr/>
            <p:nvPr/>
          </p:nvCxnSpPr>
          <p:spPr>
            <a:xfrm>
              <a:off x="1137" y="2023"/>
              <a:ext cx="0" cy="50"/>
            </a:xfrm>
            <a:prstGeom prst="straightConnector1">
              <a:avLst/>
            </a:prstGeom>
            <a:noFill/>
            <a:ln cap="flat" cmpd="sng" w="12700">
              <a:solidFill>
                <a:schemeClr val="dk1"/>
              </a:solidFill>
              <a:prstDash val="solid"/>
              <a:round/>
              <a:headEnd len="med" w="med" type="none"/>
              <a:tailEnd len="med" w="med" type="none"/>
            </a:ln>
          </p:spPr>
        </p:cxnSp>
        <p:cxnSp>
          <p:nvCxnSpPr>
            <p:cNvPr id="5859" name="Google Shape;5859;p92"/>
            <p:cNvCxnSpPr/>
            <p:nvPr/>
          </p:nvCxnSpPr>
          <p:spPr>
            <a:xfrm>
              <a:off x="1450" y="2023"/>
              <a:ext cx="0" cy="50"/>
            </a:xfrm>
            <a:prstGeom prst="straightConnector1">
              <a:avLst/>
            </a:prstGeom>
            <a:noFill/>
            <a:ln cap="flat" cmpd="sng" w="12700">
              <a:solidFill>
                <a:schemeClr val="dk1"/>
              </a:solidFill>
              <a:prstDash val="solid"/>
              <a:round/>
              <a:headEnd len="med" w="med" type="none"/>
              <a:tailEnd len="med" w="med" type="none"/>
            </a:ln>
          </p:spPr>
        </p:cxnSp>
        <p:sp>
          <p:nvSpPr>
            <p:cNvPr id="5860" name="Google Shape;5860;p92"/>
            <p:cNvSpPr/>
            <p:nvPr/>
          </p:nvSpPr>
          <p:spPr>
            <a:xfrm>
              <a:off x="1137" y="2023"/>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61" name="Google Shape;5861;p92"/>
            <p:cNvSpPr/>
            <p:nvPr/>
          </p:nvSpPr>
          <p:spPr>
            <a:xfrm>
              <a:off x="1134" y="196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62" name="Google Shape;5862;p92"/>
            <p:cNvSpPr/>
            <p:nvPr/>
          </p:nvSpPr>
          <p:spPr>
            <a:xfrm>
              <a:off x="1219" y="1995"/>
              <a:ext cx="142" cy="9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63" name="Google Shape;5863;p92"/>
            <p:cNvSpPr txBox="1"/>
            <p:nvPr/>
          </p:nvSpPr>
          <p:spPr>
            <a:xfrm>
              <a:off x="1137" y="1909"/>
              <a:ext cx="320"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1a</a:t>
              </a:r>
              <a:endParaRPr sz="2400">
                <a:solidFill>
                  <a:schemeClr val="dk1"/>
                </a:solidFill>
                <a:latin typeface="Arial"/>
                <a:ea typeface="Arial"/>
                <a:cs typeface="Arial"/>
                <a:sym typeface="Arial"/>
              </a:endParaRPr>
            </a:p>
          </p:txBody>
        </p:sp>
        <p:grpSp>
          <p:nvGrpSpPr>
            <p:cNvPr id="5864" name="Google Shape;5864;p92"/>
            <p:cNvGrpSpPr/>
            <p:nvPr/>
          </p:nvGrpSpPr>
          <p:grpSpPr>
            <a:xfrm>
              <a:off x="3270" y="1384"/>
              <a:ext cx="316" cy="269"/>
              <a:chOff x="4320" y="1936"/>
              <a:chExt cx="316" cy="269"/>
            </a:xfrm>
          </p:grpSpPr>
          <p:sp>
            <p:nvSpPr>
              <p:cNvPr id="5865" name="Google Shape;5865;p92"/>
              <p:cNvSpPr/>
              <p:nvPr/>
            </p:nvSpPr>
            <p:spPr>
              <a:xfrm>
                <a:off x="4323" y="20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66" name="Google Shape;5866;p92"/>
              <p:cNvCxnSpPr/>
              <p:nvPr/>
            </p:nvCxnSpPr>
            <p:spPr>
              <a:xfrm>
                <a:off x="4323" y="2047"/>
                <a:ext cx="0" cy="50"/>
              </a:xfrm>
              <a:prstGeom prst="straightConnector1">
                <a:avLst/>
              </a:prstGeom>
              <a:noFill/>
              <a:ln cap="flat" cmpd="sng" w="12700">
                <a:solidFill>
                  <a:schemeClr val="dk1"/>
                </a:solidFill>
                <a:prstDash val="solid"/>
                <a:round/>
                <a:headEnd len="med" w="med" type="none"/>
                <a:tailEnd len="med" w="med" type="none"/>
              </a:ln>
            </p:spPr>
          </p:cxnSp>
          <p:cxnSp>
            <p:nvCxnSpPr>
              <p:cNvPr id="5867" name="Google Shape;5867;p92"/>
              <p:cNvCxnSpPr/>
              <p:nvPr/>
            </p:nvCxnSpPr>
            <p:spPr>
              <a:xfrm>
                <a:off x="4636" y="2047"/>
                <a:ext cx="0" cy="50"/>
              </a:xfrm>
              <a:prstGeom prst="straightConnector1">
                <a:avLst/>
              </a:prstGeom>
              <a:noFill/>
              <a:ln cap="flat" cmpd="sng" w="12700">
                <a:solidFill>
                  <a:schemeClr val="dk1"/>
                </a:solidFill>
                <a:prstDash val="solid"/>
                <a:round/>
                <a:headEnd len="med" w="med" type="none"/>
                <a:tailEnd len="med" w="med" type="none"/>
              </a:ln>
            </p:spPr>
          </p:cxnSp>
          <p:sp>
            <p:nvSpPr>
              <p:cNvPr id="5868" name="Google Shape;5868;p92"/>
              <p:cNvSpPr/>
              <p:nvPr/>
            </p:nvSpPr>
            <p:spPr>
              <a:xfrm>
                <a:off x="4323" y="20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69" name="Google Shape;5869;p92"/>
              <p:cNvSpPr/>
              <p:nvPr/>
            </p:nvSpPr>
            <p:spPr>
              <a:xfrm>
                <a:off x="4320" y="19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70" name="Google Shape;5870;p92"/>
              <p:cNvSpPr/>
              <p:nvPr/>
            </p:nvSpPr>
            <p:spPr>
              <a:xfrm>
                <a:off x="4407" y="2001"/>
                <a:ext cx="141" cy="118"/>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71" name="Google Shape;5871;p92"/>
              <p:cNvSpPr txBox="1"/>
              <p:nvPr/>
            </p:nvSpPr>
            <p:spPr>
              <a:xfrm>
                <a:off x="4325" y="1936"/>
                <a:ext cx="310"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2c</a:t>
                </a:r>
                <a:endParaRPr sz="2400">
                  <a:solidFill>
                    <a:schemeClr val="dk1"/>
                  </a:solidFill>
                  <a:latin typeface="Arial"/>
                  <a:ea typeface="Arial"/>
                  <a:cs typeface="Arial"/>
                  <a:sym typeface="Arial"/>
                </a:endParaRPr>
              </a:p>
            </p:txBody>
          </p:sp>
        </p:grpSp>
        <p:grpSp>
          <p:nvGrpSpPr>
            <p:cNvPr id="5872" name="Google Shape;5872;p92"/>
            <p:cNvGrpSpPr/>
            <p:nvPr/>
          </p:nvGrpSpPr>
          <p:grpSpPr>
            <a:xfrm>
              <a:off x="3546" y="1606"/>
              <a:ext cx="321" cy="269"/>
              <a:chOff x="4596" y="2158"/>
              <a:chExt cx="321" cy="269"/>
            </a:xfrm>
          </p:grpSpPr>
          <p:sp>
            <p:nvSpPr>
              <p:cNvPr id="5873" name="Google Shape;5873;p92"/>
              <p:cNvSpPr/>
              <p:nvPr/>
            </p:nvSpPr>
            <p:spPr>
              <a:xfrm>
                <a:off x="4599" y="227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74" name="Google Shape;5874;p92"/>
              <p:cNvCxnSpPr/>
              <p:nvPr/>
            </p:nvCxnSpPr>
            <p:spPr>
              <a:xfrm>
                <a:off x="4599" y="2269"/>
                <a:ext cx="0" cy="50"/>
              </a:xfrm>
              <a:prstGeom prst="straightConnector1">
                <a:avLst/>
              </a:prstGeom>
              <a:noFill/>
              <a:ln cap="flat" cmpd="sng" w="12700">
                <a:solidFill>
                  <a:schemeClr val="dk1"/>
                </a:solidFill>
                <a:prstDash val="solid"/>
                <a:round/>
                <a:headEnd len="med" w="med" type="none"/>
                <a:tailEnd len="med" w="med" type="none"/>
              </a:ln>
            </p:spPr>
          </p:cxnSp>
          <p:cxnSp>
            <p:nvCxnSpPr>
              <p:cNvPr id="5875" name="Google Shape;5875;p92"/>
              <p:cNvCxnSpPr/>
              <p:nvPr/>
            </p:nvCxnSpPr>
            <p:spPr>
              <a:xfrm>
                <a:off x="4912" y="2269"/>
                <a:ext cx="0" cy="50"/>
              </a:xfrm>
              <a:prstGeom prst="straightConnector1">
                <a:avLst/>
              </a:prstGeom>
              <a:noFill/>
              <a:ln cap="flat" cmpd="sng" w="12700">
                <a:solidFill>
                  <a:schemeClr val="dk1"/>
                </a:solidFill>
                <a:prstDash val="solid"/>
                <a:round/>
                <a:headEnd len="med" w="med" type="none"/>
                <a:tailEnd len="med" w="med" type="none"/>
              </a:ln>
            </p:spPr>
          </p:cxnSp>
          <p:sp>
            <p:nvSpPr>
              <p:cNvPr id="5876" name="Google Shape;5876;p92"/>
              <p:cNvSpPr/>
              <p:nvPr/>
            </p:nvSpPr>
            <p:spPr>
              <a:xfrm>
                <a:off x="4599" y="226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77" name="Google Shape;5877;p92"/>
              <p:cNvSpPr/>
              <p:nvPr/>
            </p:nvSpPr>
            <p:spPr>
              <a:xfrm>
                <a:off x="4596" y="221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78" name="Google Shape;5878;p92"/>
              <p:cNvSpPr/>
              <p:nvPr/>
            </p:nvSpPr>
            <p:spPr>
              <a:xfrm>
                <a:off x="4683" y="2223"/>
                <a:ext cx="142" cy="11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79" name="Google Shape;5879;p92"/>
              <p:cNvSpPr txBox="1"/>
              <p:nvPr/>
            </p:nvSpPr>
            <p:spPr>
              <a:xfrm>
                <a:off x="4598" y="2158"/>
                <a:ext cx="319"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2b</a:t>
                </a:r>
                <a:endParaRPr sz="2400">
                  <a:solidFill>
                    <a:schemeClr val="dk1"/>
                  </a:solidFill>
                  <a:latin typeface="Arial"/>
                  <a:ea typeface="Arial"/>
                  <a:cs typeface="Arial"/>
                  <a:sym typeface="Arial"/>
                </a:endParaRPr>
              </a:p>
            </p:txBody>
          </p:sp>
        </p:grpSp>
        <p:grpSp>
          <p:nvGrpSpPr>
            <p:cNvPr id="5880" name="Google Shape;5880;p92"/>
            <p:cNvGrpSpPr/>
            <p:nvPr/>
          </p:nvGrpSpPr>
          <p:grpSpPr>
            <a:xfrm>
              <a:off x="2015" y="1976"/>
              <a:ext cx="321" cy="269"/>
              <a:chOff x="2015" y="1976"/>
              <a:chExt cx="321" cy="269"/>
            </a:xfrm>
          </p:grpSpPr>
          <p:sp>
            <p:nvSpPr>
              <p:cNvPr id="5881" name="Google Shape;5881;p92"/>
              <p:cNvSpPr/>
              <p:nvPr/>
            </p:nvSpPr>
            <p:spPr>
              <a:xfrm>
                <a:off x="2019" y="21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882" name="Google Shape;5882;p92"/>
              <p:cNvCxnSpPr/>
              <p:nvPr/>
            </p:nvCxnSpPr>
            <p:spPr>
              <a:xfrm>
                <a:off x="2019" y="2095"/>
                <a:ext cx="0" cy="50"/>
              </a:xfrm>
              <a:prstGeom prst="straightConnector1">
                <a:avLst/>
              </a:prstGeom>
              <a:noFill/>
              <a:ln cap="flat" cmpd="sng" w="12700">
                <a:solidFill>
                  <a:schemeClr val="dk1"/>
                </a:solidFill>
                <a:prstDash val="solid"/>
                <a:round/>
                <a:headEnd len="med" w="med" type="none"/>
                <a:tailEnd len="med" w="med" type="none"/>
              </a:ln>
            </p:spPr>
          </p:cxnSp>
          <p:cxnSp>
            <p:nvCxnSpPr>
              <p:cNvPr id="5883" name="Google Shape;5883;p92"/>
              <p:cNvCxnSpPr/>
              <p:nvPr/>
            </p:nvCxnSpPr>
            <p:spPr>
              <a:xfrm>
                <a:off x="2332" y="2095"/>
                <a:ext cx="0" cy="50"/>
              </a:xfrm>
              <a:prstGeom prst="straightConnector1">
                <a:avLst/>
              </a:prstGeom>
              <a:noFill/>
              <a:ln cap="flat" cmpd="sng" w="12700">
                <a:solidFill>
                  <a:schemeClr val="dk1"/>
                </a:solidFill>
                <a:prstDash val="solid"/>
                <a:round/>
                <a:headEnd len="med" w="med" type="none"/>
                <a:tailEnd len="med" w="med" type="none"/>
              </a:ln>
            </p:spPr>
          </p:cxnSp>
          <p:sp>
            <p:nvSpPr>
              <p:cNvPr id="5884" name="Google Shape;5884;p92"/>
              <p:cNvSpPr/>
              <p:nvPr/>
            </p:nvSpPr>
            <p:spPr>
              <a:xfrm>
                <a:off x="2019" y="20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85" name="Google Shape;5885;p92"/>
              <p:cNvSpPr/>
              <p:nvPr/>
            </p:nvSpPr>
            <p:spPr>
              <a:xfrm>
                <a:off x="2016" y="20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886" name="Google Shape;5886;p92"/>
              <p:cNvGrpSpPr/>
              <p:nvPr/>
            </p:nvGrpSpPr>
            <p:grpSpPr>
              <a:xfrm>
                <a:off x="2015" y="1976"/>
                <a:ext cx="321" cy="269"/>
                <a:chOff x="2894" y="2425"/>
                <a:chExt cx="328" cy="269"/>
              </a:xfrm>
            </p:grpSpPr>
            <p:sp>
              <p:nvSpPr>
                <p:cNvPr id="5887" name="Google Shape;5887;p92"/>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88" name="Google Shape;5888;p92"/>
                <p:cNvSpPr txBox="1"/>
                <p:nvPr/>
              </p:nvSpPr>
              <p:spPr>
                <a:xfrm>
                  <a:off x="2894" y="2425"/>
                  <a:ext cx="328"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1b</a:t>
                  </a:r>
                  <a:endParaRPr sz="2400">
                    <a:solidFill>
                      <a:schemeClr val="dk1"/>
                    </a:solidFill>
                    <a:latin typeface="Arial"/>
                    <a:ea typeface="Arial"/>
                    <a:cs typeface="Arial"/>
                    <a:sym typeface="Arial"/>
                  </a:endParaRPr>
                </a:p>
              </p:txBody>
            </p:sp>
          </p:grpSp>
        </p:grpSp>
        <p:sp>
          <p:nvSpPr>
            <p:cNvPr id="5889" name="Google Shape;5889;p92"/>
            <p:cNvSpPr/>
            <p:nvPr/>
          </p:nvSpPr>
          <p:spPr>
            <a:xfrm>
              <a:off x="1457" y="2302"/>
              <a:ext cx="1848" cy="414"/>
            </a:xfrm>
            <a:custGeom>
              <a:rect b="b" l="l" r="r" t="t"/>
              <a:pathLst>
                <a:path extrusionOk="0" h="414" w="1848">
                  <a:moveTo>
                    <a:pt x="0" y="414"/>
                  </a:moveTo>
                  <a:lnTo>
                    <a:pt x="84" y="0"/>
                  </a:lnTo>
                  <a:lnTo>
                    <a:pt x="384" y="6"/>
                  </a:lnTo>
                  <a:lnTo>
                    <a:pt x="1848" y="414"/>
                  </a:lnTo>
                  <a:lnTo>
                    <a:pt x="0" y="414"/>
                  </a:lnTo>
                  <a:close/>
                </a:path>
              </a:pathLst>
            </a:custGeom>
            <a:solidFill>
              <a:srgbClr val="DDDDDD"/>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90" name="Google Shape;5890;p92"/>
            <p:cNvSpPr/>
            <p:nvPr/>
          </p:nvSpPr>
          <p:spPr>
            <a:xfrm>
              <a:off x="1463" y="2729"/>
              <a:ext cx="1834" cy="1117"/>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891" name="Google Shape;5891;p92"/>
            <p:cNvGrpSpPr/>
            <p:nvPr/>
          </p:nvGrpSpPr>
          <p:grpSpPr>
            <a:xfrm>
              <a:off x="1578" y="2818"/>
              <a:ext cx="777" cy="479"/>
              <a:chOff x="1595" y="2898"/>
              <a:chExt cx="777" cy="479"/>
            </a:xfrm>
          </p:grpSpPr>
          <p:sp>
            <p:nvSpPr>
              <p:cNvPr id="5892" name="Google Shape;5892;p92"/>
              <p:cNvSpPr/>
              <p:nvPr/>
            </p:nvSpPr>
            <p:spPr>
              <a:xfrm>
                <a:off x="1595" y="2898"/>
                <a:ext cx="736" cy="479"/>
              </a:xfrm>
              <a:prstGeom prst="ellipse">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93" name="Google Shape;5893;p92"/>
              <p:cNvSpPr txBox="1"/>
              <p:nvPr/>
            </p:nvSpPr>
            <p:spPr>
              <a:xfrm>
                <a:off x="1733" y="2934"/>
                <a:ext cx="639" cy="4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accent2"/>
                    </a:solidFill>
                    <a:latin typeface="Arial"/>
                    <a:ea typeface="Arial"/>
                    <a:cs typeface="Arial"/>
                    <a:sym typeface="Arial"/>
                  </a:rPr>
                  <a:t>Thuật toán</a:t>
                </a:r>
                <a:endParaRPr/>
              </a:p>
              <a:p>
                <a:pPr indent="0" lvl="0" marL="0" marR="0" rtl="0" algn="l">
                  <a:spcBef>
                    <a:spcPts val="0"/>
                  </a:spcBef>
                  <a:spcAft>
                    <a:spcPts val="0"/>
                  </a:spcAft>
                  <a:buNone/>
                </a:pPr>
                <a:r>
                  <a:rPr lang="en-US" sz="1200">
                    <a:solidFill>
                      <a:schemeClr val="accent2"/>
                    </a:solidFill>
                    <a:latin typeface="Arial"/>
                    <a:ea typeface="Arial"/>
                    <a:cs typeface="Arial"/>
                    <a:sym typeface="Arial"/>
                  </a:rPr>
                  <a:t>dẫn đường</a:t>
                </a:r>
                <a:endParaRPr/>
              </a:p>
              <a:p>
                <a:pPr indent="0" lvl="0" marL="0" marR="0" rtl="0" algn="l">
                  <a:spcBef>
                    <a:spcPts val="0"/>
                  </a:spcBef>
                  <a:spcAft>
                    <a:spcPts val="0"/>
                  </a:spcAft>
                  <a:buNone/>
                </a:pPr>
                <a:r>
                  <a:rPr lang="en-US" sz="1200">
                    <a:solidFill>
                      <a:schemeClr val="accent2"/>
                    </a:solidFill>
                    <a:latin typeface="Arial"/>
                    <a:ea typeface="Arial"/>
                    <a:cs typeface="Arial"/>
                    <a:sym typeface="Arial"/>
                  </a:rPr>
                  <a:t>Intra-AS</a:t>
                </a:r>
                <a:endParaRPr/>
              </a:p>
            </p:txBody>
          </p:sp>
        </p:grpSp>
        <p:grpSp>
          <p:nvGrpSpPr>
            <p:cNvPr id="5894" name="Google Shape;5894;p92"/>
            <p:cNvGrpSpPr/>
            <p:nvPr/>
          </p:nvGrpSpPr>
          <p:grpSpPr>
            <a:xfrm>
              <a:off x="2402" y="2826"/>
              <a:ext cx="776" cy="479"/>
              <a:chOff x="2402" y="2826"/>
              <a:chExt cx="776" cy="479"/>
            </a:xfrm>
          </p:grpSpPr>
          <p:sp>
            <p:nvSpPr>
              <p:cNvPr id="5895" name="Google Shape;5895;p92"/>
              <p:cNvSpPr/>
              <p:nvPr/>
            </p:nvSpPr>
            <p:spPr>
              <a:xfrm>
                <a:off x="2402" y="2826"/>
                <a:ext cx="736" cy="479"/>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96" name="Google Shape;5896;p92"/>
              <p:cNvSpPr txBox="1"/>
              <p:nvPr/>
            </p:nvSpPr>
            <p:spPr>
              <a:xfrm>
                <a:off x="2539" y="2862"/>
                <a:ext cx="639" cy="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FF0000"/>
                    </a:solidFill>
                    <a:latin typeface="Arial"/>
                    <a:ea typeface="Arial"/>
                    <a:cs typeface="Arial"/>
                    <a:sym typeface="Arial"/>
                  </a:rPr>
                  <a:t>Thuật toán</a:t>
                </a:r>
                <a:endParaRPr/>
              </a:p>
              <a:p>
                <a:pPr indent="0" lvl="0" marL="0" marR="0" rtl="0" algn="l">
                  <a:spcBef>
                    <a:spcPts val="0"/>
                  </a:spcBef>
                  <a:spcAft>
                    <a:spcPts val="0"/>
                  </a:spcAft>
                  <a:buNone/>
                </a:pPr>
                <a:r>
                  <a:rPr lang="en-US" sz="1200">
                    <a:solidFill>
                      <a:srgbClr val="FF0000"/>
                    </a:solidFill>
                    <a:latin typeface="Arial"/>
                    <a:ea typeface="Arial"/>
                    <a:cs typeface="Arial"/>
                    <a:sym typeface="Arial"/>
                  </a:rPr>
                  <a:t>dẫn đường</a:t>
                </a:r>
                <a:endParaRPr/>
              </a:p>
              <a:p>
                <a:pPr indent="0" lvl="0" marL="0" marR="0" rtl="0" algn="l">
                  <a:spcBef>
                    <a:spcPts val="0"/>
                  </a:spcBef>
                  <a:spcAft>
                    <a:spcPts val="0"/>
                  </a:spcAft>
                  <a:buNone/>
                </a:pPr>
                <a:r>
                  <a:rPr lang="en-US" sz="1200">
                    <a:solidFill>
                      <a:srgbClr val="FF0000"/>
                    </a:solidFill>
                    <a:latin typeface="Arial"/>
                    <a:ea typeface="Arial"/>
                    <a:cs typeface="Arial"/>
                    <a:sym typeface="Arial"/>
                  </a:rPr>
                  <a:t>Inter-AS</a:t>
                </a:r>
                <a:endParaRPr/>
              </a:p>
            </p:txBody>
          </p:sp>
        </p:grpSp>
        <p:sp>
          <p:nvSpPr>
            <p:cNvPr id="5897" name="Google Shape;5897;p92"/>
            <p:cNvSpPr/>
            <p:nvPr/>
          </p:nvSpPr>
          <p:spPr>
            <a:xfrm>
              <a:off x="1932" y="3447"/>
              <a:ext cx="780" cy="266"/>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Bảng</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chuyển tiếp</a:t>
              </a:r>
              <a:endParaRPr/>
            </a:p>
          </p:txBody>
        </p:sp>
        <p:sp>
          <p:nvSpPr>
            <p:cNvPr id="5898" name="Google Shape;5898;p92"/>
            <p:cNvSpPr/>
            <p:nvPr/>
          </p:nvSpPr>
          <p:spPr>
            <a:xfrm>
              <a:off x="1648" y="3217"/>
              <a:ext cx="275" cy="345"/>
            </a:xfrm>
            <a:custGeom>
              <a:rect b="b" l="l" r="r" t="t"/>
              <a:pathLst>
                <a:path extrusionOk="0" h="345" w="275">
                  <a:moveTo>
                    <a:pt x="0" y="0"/>
                  </a:moveTo>
                  <a:cubicBezTo>
                    <a:pt x="12" y="86"/>
                    <a:pt x="25" y="173"/>
                    <a:pt x="71" y="230"/>
                  </a:cubicBezTo>
                  <a:cubicBezTo>
                    <a:pt x="117" y="287"/>
                    <a:pt x="241" y="326"/>
                    <a:pt x="275" y="345"/>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899" name="Google Shape;5899;p92"/>
            <p:cNvSpPr/>
            <p:nvPr/>
          </p:nvSpPr>
          <p:spPr>
            <a:xfrm>
              <a:off x="2712" y="3217"/>
              <a:ext cx="354" cy="372"/>
            </a:xfrm>
            <a:custGeom>
              <a:rect b="b" l="l" r="r" t="t"/>
              <a:pathLst>
                <a:path extrusionOk="0" h="372" w="354">
                  <a:moveTo>
                    <a:pt x="354" y="0"/>
                  </a:moveTo>
                  <a:cubicBezTo>
                    <a:pt x="330" y="106"/>
                    <a:pt x="307" y="212"/>
                    <a:pt x="248" y="274"/>
                  </a:cubicBezTo>
                  <a:cubicBezTo>
                    <a:pt x="189" y="336"/>
                    <a:pt x="41" y="354"/>
                    <a:pt x="0" y="372"/>
                  </a:cubicBez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900" name="Google Shape;5900;p92"/>
            <p:cNvGrpSpPr/>
            <p:nvPr/>
          </p:nvGrpSpPr>
          <p:grpSpPr>
            <a:xfrm>
              <a:off x="419" y="1222"/>
              <a:ext cx="316" cy="269"/>
              <a:chOff x="2016" y="1976"/>
              <a:chExt cx="316" cy="269"/>
            </a:xfrm>
          </p:grpSpPr>
          <p:sp>
            <p:nvSpPr>
              <p:cNvPr id="5901" name="Google Shape;5901;p92"/>
              <p:cNvSpPr/>
              <p:nvPr/>
            </p:nvSpPr>
            <p:spPr>
              <a:xfrm>
                <a:off x="2019" y="21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902" name="Google Shape;5902;p92"/>
              <p:cNvCxnSpPr/>
              <p:nvPr/>
            </p:nvCxnSpPr>
            <p:spPr>
              <a:xfrm>
                <a:off x="2019" y="2095"/>
                <a:ext cx="0" cy="50"/>
              </a:xfrm>
              <a:prstGeom prst="straightConnector1">
                <a:avLst/>
              </a:prstGeom>
              <a:noFill/>
              <a:ln cap="flat" cmpd="sng" w="12700">
                <a:solidFill>
                  <a:schemeClr val="dk1"/>
                </a:solidFill>
                <a:prstDash val="solid"/>
                <a:round/>
                <a:headEnd len="med" w="med" type="none"/>
                <a:tailEnd len="med" w="med" type="none"/>
              </a:ln>
            </p:spPr>
          </p:cxnSp>
          <p:cxnSp>
            <p:nvCxnSpPr>
              <p:cNvPr id="5903" name="Google Shape;5903;p92"/>
              <p:cNvCxnSpPr/>
              <p:nvPr/>
            </p:nvCxnSpPr>
            <p:spPr>
              <a:xfrm>
                <a:off x="2332" y="2095"/>
                <a:ext cx="0" cy="50"/>
              </a:xfrm>
              <a:prstGeom prst="straightConnector1">
                <a:avLst/>
              </a:prstGeom>
              <a:noFill/>
              <a:ln cap="flat" cmpd="sng" w="12700">
                <a:solidFill>
                  <a:schemeClr val="dk1"/>
                </a:solidFill>
                <a:prstDash val="solid"/>
                <a:round/>
                <a:headEnd len="med" w="med" type="none"/>
                <a:tailEnd len="med" w="med" type="none"/>
              </a:ln>
            </p:spPr>
          </p:cxnSp>
          <p:sp>
            <p:nvSpPr>
              <p:cNvPr id="5904" name="Google Shape;5904;p92"/>
              <p:cNvSpPr/>
              <p:nvPr/>
            </p:nvSpPr>
            <p:spPr>
              <a:xfrm>
                <a:off x="2019" y="20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905" name="Google Shape;5905;p92"/>
              <p:cNvSpPr/>
              <p:nvPr/>
            </p:nvSpPr>
            <p:spPr>
              <a:xfrm>
                <a:off x="2016" y="20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906" name="Google Shape;5906;p92"/>
              <p:cNvGrpSpPr/>
              <p:nvPr/>
            </p:nvGrpSpPr>
            <p:grpSpPr>
              <a:xfrm>
                <a:off x="2020" y="1976"/>
                <a:ext cx="308" cy="269"/>
                <a:chOff x="2899" y="2425"/>
                <a:chExt cx="315" cy="269"/>
              </a:xfrm>
            </p:grpSpPr>
            <p:sp>
              <p:nvSpPr>
                <p:cNvPr id="5907" name="Google Shape;5907;p92"/>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08" name="Google Shape;5908;p92"/>
                <p:cNvSpPr txBox="1"/>
                <p:nvPr/>
              </p:nvSpPr>
              <p:spPr>
                <a:xfrm>
                  <a:off x="2899" y="2425"/>
                  <a:ext cx="315"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3c</a:t>
                  </a:r>
                  <a:endParaRPr sz="2400">
                    <a:solidFill>
                      <a:schemeClr val="dk1"/>
                    </a:solidFill>
                    <a:latin typeface="Arial"/>
                    <a:ea typeface="Arial"/>
                    <a:cs typeface="Arial"/>
                    <a:sym typeface="Arial"/>
                  </a:endParaRPr>
                </a:p>
              </p:txBody>
            </p:sp>
          </p:grpSp>
        </p:grpSp>
        <p:cxnSp>
          <p:nvCxnSpPr>
            <p:cNvPr id="5909" name="Google Shape;5909;p92"/>
            <p:cNvCxnSpPr/>
            <p:nvPr/>
          </p:nvCxnSpPr>
          <p:spPr>
            <a:xfrm flipH="1">
              <a:off x="443" y="1436"/>
              <a:ext cx="62" cy="106"/>
            </a:xfrm>
            <a:prstGeom prst="straightConnector1">
              <a:avLst/>
            </a:prstGeom>
            <a:noFill/>
            <a:ln cap="flat" cmpd="sng" w="28575">
              <a:solidFill>
                <a:schemeClr val="dk1"/>
              </a:solidFill>
              <a:prstDash val="solid"/>
              <a:round/>
              <a:headEnd len="med" w="med" type="none"/>
              <a:tailEnd len="med" w="med" type="none"/>
            </a:ln>
          </p:spPr>
        </p:cxnSp>
        <p:cxnSp>
          <p:nvCxnSpPr>
            <p:cNvPr id="5910" name="Google Shape;5910;p92"/>
            <p:cNvCxnSpPr/>
            <p:nvPr/>
          </p:nvCxnSpPr>
          <p:spPr>
            <a:xfrm>
              <a:off x="136" y="1482"/>
              <a:ext cx="144" cy="110"/>
            </a:xfrm>
            <a:prstGeom prst="straightConnector1">
              <a:avLst/>
            </a:prstGeom>
            <a:noFill/>
            <a:ln cap="flat" cmpd="sng" w="9525">
              <a:solidFill>
                <a:schemeClr val="dk1"/>
              </a:solidFill>
              <a:prstDash val="solid"/>
              <a:round/>
              <a:headEnd len="med" w="med" type="none"/>
              <a:tailEnd len="med" w="med" type="none"/>
            </a:ln>
          </p:spPr>
        </p:cxnSp>
        <p:cxnSp>
          <p:nvCxnSpPr>
            <p:cNvPr id="5911" name="Google Shape;5911;p92"/>
            <p:cNvCxnSpPr/>
            <p:nvPr/>
          </p:nvCxnSpPr>
          <p:spPr>
            <a:xfrm flipH="1">
              <a:off x="635" y="1127"/>
              <a:ext cx="136" cy="152"/>
            </a:xfrm>
            <a:prstGeom prst="straightConnector1">
              <a:avLst/>
            </a:prstGeom>
            <a:noFill/>
            <a:ln cap="flat" cmpd="sng" w="9525">
              <a:solidFill>
                <a:schemeClr val="dk1"/>
              </a:solidFill>
              <a:prstDash val="solid"/>
              <a:round/>
              <a:headEnd len="med" w="med" type="none"/>
              <a:tailEnd len="med" w="med" type="none"/>
            </a:ln>
          </p:spPr>
        </p:cxnSp>
        <p:cxnSp>
          <p:nvCxnSpPr>
            <p:cNvPr id="5912" name="Google Shape;5912;p92"/>
            <p:cNvCxnSpPr/>
            <p:nvPr/>
          </p:nvCxnSpPr>
          <p:spPr>
            <a:xfrm>
              <a:off x="356" y="1118"/>
              <a:ext cx="118" cy="178"/>
            </a:xfrm>
            <a:prstGeom prst="straightConnector1">
              <a:avLst/>
            </a:prstGeom>
            <a:noFill/>
            <a:ln cap="flat" cmpd="sng" w="9525">
              <a:solidFill>
                <a:schemeClr val="dk1"/>
              </a:solidFill>
              <a:prstDash val="solid"/>
              <a:round/>
              <a:headEnd len="med" w="med" type="none"/>
              <a:tailEnd len="med" w="med" type="none"/>
            </a:ln>
          </p:spPr>
        </p:cxnSp>
        <p:cxnSp>
          <p:nvCxnSpPr>
            <p:cNvPr id="5913" name="Google Shape;5913;p92"/>
            <p:cNvCxnSpPr/>
            <p:nvPr/>
          </p:nvCxnSpPr>
          <p:spPr>
            <a:xfrm flipH="1">
              <a:off x="1016" y="1211"/>
              <a:ext cx="68" cy="204"/>
            </a:xfrm>
            <a:prstGeom prst="straightConnector1">
              <a:avLst/>
            </a:prstGeom>
            <a:noFill/>
            <a:ln cap="flat" cmpd="sng" w="9525">
              <a:solidFill>
                <a:schemeClr val="dk1"/>
              </a:solidFill>
              <a:prstDash val="solid"/>
              <a:round/>
              <a:headEnd len="med" w="med" type="none"/>
              <a:tailEnd len="med" w="med" type="none"/>
            </a:ln>
          </p:spPr>
        </p:cxnSp>
        <p:cxnSp>
          <p:nvCxnSpPr>
            <p:cNvPr id="5914" name="Google Shape;5914;p92"/>
            <p:cNvCxnSpPr/>
            <p:nvPr/>
          </p:nvCxnSpPr>
          <p:spPr>
            <a:xfrm>
              <a:off x="3854" y="1728"/>
              <a:ext cx="220" cy="0"/>
            </a:xfrm>
            <a:prstGeom prst="straightConnector1">
              <a:avLst/>
            </a:prstGeom>
            <a:noFill/>
            <a:ln cap="flat" cmpd="sng" w="9525">
              <a:solidFill>
                <a:schemeClr val="dk1"/>
              </a:solidFill>
              <a:prstDash val="solid"/>
              <a:round/>
              <a:headEnd len="med" w="med" type="none"/>
              <a:tailEnd len="med" w="med" type="none"/>
            </a:ln>
          </p:spPr>
        </p:cxnSp>
        <p:cxnSp>
          <p:nvCxnSpPr>
            <p:cNvPr id="5915" name="Google Shape;5915;p92"/>
            <p:cNvCxnSpPr/>
            <p:nvPr/>
          </p:nvCxnSpPr>
          <p:spPr>
            <a:xfrm flipH="1" rot="10800000">
              <a:off x="3795" y="1415"/>
              <a:ext cx="262" cy="254"/>
            </a:xfrm>
            <a:prstGeom prst="straightConnector1">
              <a:avLst/>
            </a:prstGeom>
            <a:noFill/>
            <a:ln cap="flat" cmpd="sng" w="9525">
              <a:solidFill>
                <a:schemeClr val="dk1"/>
              </a:solidFill>
              <a:prstDash val="solid"/>
              <a:round/>
              <a:headEnd len="med" w="med" type="none"/>
              <a:tailEnd len="med" w="med" type="none"/>
            </a:ln>
          </p:spPr>
        </p:cxnSp>
        <p:cxnSp>
          <p:nvCxnSpPr>
            <p:cNvPr id="5916" name="Google Shape;5916;p92"/>
            <p:cNvCxnSpPr/>
            <p:nvPr/>
          </p:nvCxnSpPr>
          <p:spPr>
            <a:xfrm rot="10800000">
              <a:off x="3244" y="1245"/>
              <a:ext cx="127" cy="203"/>
            </a:xfrm>
            <a:prstGeom prst="straightConnector1">
              <a:avLst/>
            </a:prstGeom>
            <a:noFill/>
            <a:ln cap="flat" cmpd="sng" w="9525">
              <a:solidFill>
                <a:schemeClr val="dk1"/>
              </a:solidFill>
              <a:prstDash val="solid"/>
              <a:round/>
              <a:headEnd len="med" w="med" type="none"/>
              <a:tailEnd len="med" w="med" type="none"/>
            </a:ln>
          </p:spPr>
        </p:cxnSp>
        <p:cxnSp>
          <p:nvCxnSpPr>
            <p:cNvPr id="5917" name="Google Shape;5917;p92"/>
            <p:cNvCxnSpPr/>
            <p:nvPr/>
          </p:nvCxnSpPr>
          <p:spPr>
            <a:xfrm rot="10800000">
              <a:off x="2931" y="1347"/>
              <a:ext cx="135" cy="186"/>
            </a:xfrm>
            <a:prstGeom prst="straightConnector1">
              <a:avLst/>
            </a:prstGeom>
            <a:noFill/>
            <a:ln cap="flat" cmpd="sng" w="9525">
              <a:solidFill>
                <a:schemeClr val="dk1"/>
              </a:solidFill>
              <a:prstDash val="solid"/>
              <a:round/>
              <a:headEnd len="med" w="med" type="none"/>
              <a:tailEnd len="med" w="med" type="none"/>
            </a:ln>
          </p:spPr>
        </p:cxnSp>
        <p:cxnSp>
          <p:nvCxnSpPr>
            <p:cNvPr id="5918" name="Google Shape;5918;p92"/>
            <p:cNvCxnSpPr/>
            <p:nvPr/>
          </p:nvCxnSpPr>
          <p:spPr>
            <a:xfrm flipH="1">
              <a:off x="1042" y="2092"/>
              <a:ext cx="135" cy="119"/>
            </a:xfrm>
            <a:prstGeom prst="straightConnector1">
              <a:avLst/>
            </a:prstGeom>
            <a:noFill/>
            <a:ln cap="flat" cmpd="sng" w="9525">
              <a:solidFill>
                <a:schemeClr val="dk1"/>
              </a:solidFill>
              <a:prstDash val="solid"/>
              <a:round/>
              <a:headEnd len="med" w="med" type="none"/>
              <a:tailEnd len="med" w="med" type="none"/>
            </a:ln>
          </p:spPr>
        </p:cxnSp>
        <p:cxnSp>
          <p:nvCxnSpPr>
            <p:cNvPr id="5919" name="Google Shape;5919;p92"/>
            <p:cNvCxnSpPr/>
            <p:nvPr/>
          </p:nvCxnSpPr>
          <p:spPr>
            <a:xfrm rot="10800000">
              <a:off x="1008" y="1991"/>
              <a:ext cx="127" cy="8"/>
            </a:xfrm>
            <a:prstGeom prst="straightConnector1">
              <a:avLst/>
            </a:prstGeom>
            <a:noFill/>
            <a:ln cap="flat" cmpd="sng" w="9525">
              <a:solidFill>
                <a:schemeClr val="dk1"/>
              </a:solidFill>
              <a:prstDash val="solid"/>
              <a:round/>
              <a:headEnd len="med" w="med" type="none"/>
              <a:tailEnd len="med" w="med" type="none"/>
            </a:ln>
          </p:spPr>
        </p:cxnSp>
        <p:cxnSp>
          <p:nvCxnSpPr>
            <p:cNvPr id="5920" name="Google Shape;5920;p92"/>
            <p:cNvCxnSpPr/>
            <p:nvPr/>
          </p:nvCxnSpPr>
          <p:spPr>
            <a:xfrm flipH="1">
              <a:off x="1279" y="2262"/>
              <a:ext cx="212" cy="17"/>
            </a:xfrm>
            <a:prstGeom prst="straightConnector1">
              <a:avLst/>
            </a:prstGeom>
            <a:noFill/>
            <a:ln cap="flat" cmpd="sng" w="9525">
              <a:solidFill>
                <a:schemeClr val="dk1"/>
              </a:solidFill>
              <a:prstDash val="solid"/>
              <a:round/>
              <a:headEnd len="med" w="med" type="none"/>
              <a:tailEnd len="med" w="med" type="none"/>
            </a:ln>
          </p:spPr>
        </p:cxnSp>
        <p:cxnSp>
          <p:nvCxnSpPr>
            <p:cNvPr id="5921" name="Google Shape;5921;p92"/>
            <p:cNvCxnSpPr/>
            <p:nvPr/>
          </p:nvCxnSpPr>
          <p:spPr>
            <a:xfrm flipH="1" rot="10800000">
              <a:off x="1762" y="1804"/>
              <a:ext cx="229" cy="9"/>
            </a:xfrm>
            <a:prstGeom prst="straightConnector1">
              <a:avLst/>
            </a:prstGeom>
            <a:noFill/>
            <a:ln cap="flat" cmpd="sng" w="9525">
              <a:solidFill>
                <a:schemeClr val="dk1"/>
              </a:solidFill>
              <a:prstDash val="solid"/>
              <a:round/>
              <a:headEnd len="med" w="med" type="none"/>
              <a:tailEnd len="med" w="med" type="none"/>
            </a:ln>
          </p:spPr>
        </p:cxnSp>
        <p:cxnSp>
          <p:nvCxnSpPr>
            <p:cNvPr id="5922" name="Google Shape;5922;p92"/>
            <p:cNvCxnSpPr/>
            <p:nvPr/>
          </p:nvCxnSpPr>
          <p:spPr>
            <a:xfrm>
              <a:off x="2219" y="2177"/>
              <a:ext cx="119" cy="110"/>
            </a:xfrm>
            <a:prstGeom prst="straightConnector1">
              <a:avLst/>
            </a:prstGeom>
            <a:noFill/>
            <a:ln cap="flat" cmpd="sng" w="9525">
              <a:solidFill>
                <a:schemeClr val="dk1"/>
              </a:solidFill>
              <a:prstDash val="solid"/>
              <a:round/>
              <a:headEnd len="med" w="med" type="none"/>
              <a:tailEnd len="med" w="med" type="none"/>
            </a:ln>
          </p:spPr>
        </p:cxnSp>
        <p:cxnSp>
          <p:nvCxnSpPr>
            <p:cNvPr id="5923" name="Google Shape;5923;p92"/>
            <p:cNvCxnSpPr/>
            <p:nvPr/>
          </p:nvCxnSpPr>
          <p:spPr>
            <a:xfrm>
              <a:off x="1736" y="1880"/>
              <a:ext cx="144" cy="77"/>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8" name="Shape 5928"/>
        <p:cNvGrpSpPr/>
        <p:nvPr/>
      </p:nvGrpSpPr>
      <p:grpSpPr>
        <a:xfrm>
          <a:off x="0" y="0"/>
          <a:ext cx="0" cy="0"/>
          <a:chOff x="0" y="0"/>
          <a:chExt cx="0" cy="0"/>
        </a:xfrm>
      </p:grpSpPr>
      <p:sp>
        <p:nvSpPr>
          <p:cNvPr id="5929" name="Google Shape;5929;p93"/>
          <p:cNvSpPr txBox="1"/>
          <p:nvPr>
            <p:ph type="title"/>
          </p:nvPr>
        </p:nvSpPr>
        <p:spPr>
          <a:xfrm>
            <a:off x="317500" y="38100"/>
            <a:ext cx="77724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Nhiệm vụ của Inter-AS</a:t>
            </a:r>
            <a:endParaRPr/>
          </a:p>
        </p:txBody>
      </p:sp>
      <p:sp>
        <p:nvSpPr>
          <p:cNvPr id="5930" name="Google Shape;5930;p93"/>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5931" name="Google Shape;5931;p93"/>
          <p:cNvSpPr txBox="1"/>
          <p:nvPr>
            <p:ph idx="1" type="body"/>
          </p:nvPr>
        </p:nvSpPr>
        <p:spPr>
          <a:xfrm>
            <a:off x="263525" y="1044575"/>
            <a:ext cx="3810000" cy="29210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Giả sử router trong AS1 nhận datagram có đích ngoài AS1</a:t>
            </a:r>
            <a:endParaRPr/>
          </a:p>
          <a:p>
            <a:pPr indent="-273050" lvl="1" marL="639763" rtl="0" algn="l">
              <a:spcBef>
                <a:spcPts val="400"/>
              </a:spcBef>
              <a:spcAft>
                <a:spcPts val="0"/>
              </a:spcAft>
              <a:buSzPts val="1600"/>
              <a:buChar char="⚫"/>
            </a:pPr>
            <a:r>
              <a:rPr lang="en-US" sz="2000"/>
              <a:t>Router nên chuyển tiếp gói tin tới các gateway router. Câu hỏi: chọn gateway router nào?</a:t>
            </a:r>
            <a:endParaRPr/>
          </a:p>
        </p:txBody>
      </p:sp>
      <p:sp>
        <p:nvSpPr>
          <p:cNvPr id="5932" name="Google Shape;5932;p93"/>
          <p:cNvSpPr txBox="1"/>
          <p:nvPr>
            <p:ph idx="2" type="body"/>
          </p:nvPr>
        </p:nvSpPr>
        <p:spPr>
          <a:xfrm>
            <a:off x="4483100" y="963613"/>
            <a:ext cx="3810000" cy="46482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1680"/>
              <a:buFont typeface="Noto Sans Symbols"/>
              <a:buNone/>
            </a:pPr>
            <a:r>
              <a:rPr lang="en-US" u="sng">
                <a:solidFill>
                  <a:srgbClr val="FF0000"/>
                </a:solidFill>
              </a:rPr>
              <a:t>AS1 cần:</a:t>
            </a:r>
            <a:endParaRPr/>
          </a:p>
          <a:p>
            <a:pPr indent="-457200" lvl="0" marL="457200" rtl="0" algn="l">
              <a:spcBef>
                <a:spcPts val="600"/>
              </a:spcBef>
              <a:spcAft>
                <a:spcPts val="0"/>
              </a:spcAft>
              <a:buSzPts val="1680"/>
              <a:buFont typeface="Arial"/>
              <a:buAutoNum type="arabicPeriod"/>
            </a:pPr>
            <a:r>
              <a:rPr lang="en-US"/>
              <a:t>Học đích nào thì gửi qua AS2, đích nào thì gửi qua AS3</a:t>
            </a:r>
            <a:endParaRPr/>
          </a:p>
          <a:p>
            <a:pPr indent="-457200" lvl="0" marL="457200" rtl="0" algn="l">
              <a:spcBef>
                <a:spcPts val="600"/>
              </a:spcBef>
              <a:spcAft>
                <a:spcPts val="0"/>
              </a:spcAft>
              <a:buSzPts val="1680"/>
              <a:buFont typeface="Arial"/>
              <a:buAutoNum type="arabicPeriod"/>
            </a:pPr>
            <a:r>
              <a:rPr lang="en-US"/>
              <a:t>Lan truyền thông tin trên tới mọi router trong AS1</a:t>
            </a:r>
            <a:endParaRPr/>
          </a:p>
          <a:p>
            <a:pPr indent="-457200" lvl="0" marL="457200" rtl="0" algn="l">
              <a:spcBef>
                <a:spcPts val="600"/>
              </a:spcBef>
              <a:spcAft>
                <a:spcPts val="0"/>
              </a:spcAft>
              <a:buSzPts val="1680"/>
              <a:buFont typeface="Noto Sans Symbols"/>
              <a:buNone/>
            </a:pPr>
            <a:r>
              <a:rPr lang="en-US">
                <a:solidFill>
                  <a:srgbClr val="FF0000"/>
                </a:solidFill>
              </a:rPr>
              <a:t>Công việc dẫn đường inter-AS!</a:t>
            </a:r>
            <a:endParaRPr/>
          </a:p>
        </p:txBody>
      </p:sp>
      <p:grpSp>
        <p:nvGrpSpPr>
          <p:cNvPr id="5933" name="Google Shape;5933;p93"/>
          <p:cNvGrpSpPr/>
          <p:nvPr/>
        </p:nvGrpSpPr>
        <p:grpSpPr>
          <a:xfrm>
            <a:off x="1031875" y="4178300"/>
            <a:ext cx="6178550" cy="2249488"/>
            <a:chOff x="171" y="846"/>
            <a:chExt cx="3892" cy="1417"/>
          </a:xfrm>
        </p:grpSpPr>
        <p:sp>
          <p:nvSpPr>
            <p:cNvPr id="5934" name="Google Shape;5934;p93"/>
            <p:cNvSpPr/>
            <p:nvPr/>
          </p:nvSpPr>
          <p:spPr>
            <a:xfrm>
              <a:off x="2581" y="1006"/>
              <a:ext cx="1482" cy="952"/>
            </a:xfrm>
            <a:custGeom>
              <a:rect b="b" l="l" r="r" t="t"/>
              <a:pathLst>
                <a:path extrusionOk="0" h="543" w="1162">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35" name="Google Shape;5935;p93"/>
            <p:cNvSpPr/>
            <p:nvPr/>
          </p:nvSpPr>
          <p:spPr>
            <a:xfrm>
              <a:off x="171" y="846"/>
              <a:ext cx="1154" cy="944"/>
            </a:xfrm>
            <a:custGeom>
              <a:rect b="b" l="l" r="r" t="t"/>
              <a:pathLst>
                <a:path extrusionOk="0" h="451" w="1198">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36" name="Google Shape;5936;p93"/>
            <p:cNvSpPr/>
            <p:nvPr/>
          </p:nvSpPr>
          <p:spPr>
            <a:xfrm>
              <a:off x="916" y="1527"/>
              <a:ext cx="1846" cy="736"/>
            </a:xfrm>
            <a:custGeom>
              <a:rect b="b" l="l" r="r" t="t"/>
              <a:pathLst>
                <a:path extrusionOk="0" h="682" w="1583">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37" name="Google Shape;5937;p93"/>
            <p:cNvSpPr/>
            <p:nvPr/>
          </p:nvSpPr>
          <p:spPr>
            <a:xfrm>
              <a:off x="411" y="1526"/>
              <a:ext cx="288" cy="7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938" name="Google Shape;5938;p93"/>
            <p:cNvCxnSpPr/>
            <p:nvPr/>
          </p:nvCxnSpPr>
          <p:spPr>
            <a:xfrm>
              <a:off x="411" y="1519"/>
              <a:ext cx="0" cy="47"/>
            </a:xfrm>
            <a:prstGeom prst="straightConnector1">
              <a:avLst/>
            </a:prstGeom>
            <a:noFill/>
            <a:ln cap="flat" cmpd="sng" w="12700">
              <a:solidFill>
                <a:schemeClr val="dk1"/>
              </a:solidFill>
              <a:prstDash val="solid"/>
              <a:round/>
              <a:headEnd len="med" w="med" type="none"/>
              <a:tailEnd len="med" w="med" type="none"/>
            </a:ln>
          </p:spPr>
        </p:cxnSp>
        <p:cxnSp>
          <p:nvCxnSpPr>
            <p:cNvPr id="5939" name="Google Shape;5939;p93"/>
            <p:cNvCxnSpPr/>
            <p:nvPr/>
          </p:nvCxnSpPr>
          <p:spPr>
            <a:xfrm>
              <a:off x="699" y="1519"/>
              <a:ext cx="0" cy="47"/>
            </a:xfrm>
            <a:prstGeom prst="straightConnector1">
              <a:avLst/>
            </a:prstGeom>
            <a:noFill/>
            <a:ln cap="flat" cmpd="sng" w="12700">
              <a:solidFill>
                <a:schemeClr val="dk1"/>
              </a:solidFill>
              <a:prstDash val="solid"/>
              <a:round/>
              <a:headEnd len="med" w="med" type="none"/>
              <a:tailEnd len="med" w="med" type="none"/>
            </a:ln>
          </p:spPr>
        </p:cxnSp>
        <p:sp>
          <p:nvSpPr>
            <p:cNvPr id="5940" name="Google Shape;5940;p93"/>
            <p:cNvSpPr/>
            <p:nvPr/>
          </p:nvSpPr>
          <p:spPr>
            <a:xfrm>
              <a:off x="411" y="1519"/>
              <a:ext cx="285" cy="4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941" name="Google Shape;5941;p93"/>
            <p:cNvSpPr/>
            <p:nvPr/>
          </p:nvSpPr>
          <p:spPr>
            <a:xfrm>
              <a:off x="408" y="1465"/>
              <a:ext cx="288" cy="88"/>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42" name="Google Shape;5942;p93"/>
            <p:cNvSpPr/>
            <p:nvPr/>
          </p:nvSpPr>
          <p:spPr>
            <a:xfrm>
              <a:off x="488" y="1477"/>
              <a:ext cx="130" cy="115"/>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43" name="Google Shape;5943;p93"/>
            <p:cNvSpPr txBox="1"/>
            <p:nvPr/>
          </p:nvSpPr>
          <p:spPr>
            <a:xfrm>
              <a:off x="409" y="1416"/>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3b</a:t>
              </a:r>
              <a:endParaRPr sz="2400">
                <a:solidFill>
                  <a:schemeClr val="dk1"/>
                </a:solidFill>
                <a:latin typeface="Arial"/>
                <a:ea typeface="Arial"/>
                <a:cs typeface="Arial"/>
                <a:sym typeface="Arial"/>
              </a:endParaRPr>
            </a:p>
          </p:txBody>
        </p:sp>
        <p:sp>
          <p:nvSpPr>
            <p:cNvPr id="5944" name="Google Shape;5944;p93"/>
            <p:cNvSpPr/>
            <p:nvPr/>
          </p:nvSpPr>
          <p:spPr>
            <a:xfrm>
              <a:off x="1531" y="2089"/>
              <a:ext cx="288" cy="7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945" name="Google Shape;5945;p93"/>
            <p:cNvCxnSpPr/>
            <p:nvPr/>
          </p:nvCxnSpPr>
          <p:spPr>
            <a:xfrm>
              <a:off x="1531" y="2082"/>
              <a:ext cx="0" cy="47"/>
            </a:xfrm>
            <a:prstGeom prst="straightConnector1">
              <a:avLst/>
            </a:prstGeom>
            <a:noFill/>
            <a:ln cap="flat" cmpd="sng" w="12700">
              <a:solidFill>
                <a:schemeClr val="dk1"/>
              </a:solidFill>
              <a:prstDash val="solid"/>
              <a:round/>
              <a:headEnd len="med" w="med" type="none"/>
              <a:tailEnd len="med" w="med" type="none"/>
            </a:ln>
          </p:spPr>
        </p:cxnSp>
        <p:cxnSp>
          <p:nvCxnSpPr>
            <p:cNvPr id="5946" name="Google Shape;5946;p93"/>
            <p:cNvCxnSpPr/>
            <p:nvPr/>
          </p:nvCxnSpPr>
          <p:spPr>
            <a:xfrm>
              <a:off x="1819" y="2082"/>
              <a:ext cx="0" cy="47"/>
            </a:xfrm>
            <a:prstGeom prst="straightConnector1">
              <a:avLst/>
            </a:prstGeom>
            <a:noFill/>
            <a:ln cap="flat" cmpd="sng" w="12700">
              <a:solidFill>
                <a:schemeClr val="dk1"/>
              </a:solidFill>
              <a:prstDash val="solid"/>
              <a:round/>
              <a:headEnd len="med" w="med" type="none"/>
              <a:tailEnd len="med" w="med" type="none"/>
            </a:ln>
          </p:spPr>
        </p:cxnSp>
        <p:sp>
          <p:nvSpPr>
            <p:cNvPr id="5947" name="Google Shape;5947;p93"/>
            <p:cNvSpPr/>
            <p:nvPr/>
          </p:nvSpPr>
          <p:spPr>
            <a:xfrm>
              <a:off x="1531" y="2082"/>
              <a:ext cx="285" cy="4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948" name="Google Shape;5948;p93"/>
            <p:cNvSpPr/>
            <p:nvPr/>
          </p:nvSpPr>
          <p:spPr>
            <a:xfrm>
              <a:off x="1528" y="2028"/>
              <a:ext cx="288" cy="88"/>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949" name="Google Shape;5949;p93"/>
            <p:cNvGrpSpPr/>
            <p:nvPr/>
          </p:nvGrpSpPr>
          <p:grpSpPr>
            <a:xfrm>
              <a:off x="1531" y="1973"/>
              <a:ext cx="294" cy="250"/>
              <a:chOff x="2897" y="2425"/>
              <a:chExt cx="323" cy="269"/>
            </a:xfrm>
          </p:grpSpPr>
          <p:sp>
            <p:nvSpPr>
              <p:cNvPr id="5950" name="Google Shape;5950;p93"/>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51" name="Google Shape;5951;p93"/>
              <p:cNvSpPr txBox="1"/>
              <p:nvPr/>
            </p:nvSpPr>
            <p:spPr>
              <a:xfrm>
                <a:off x="2897" y="2425"/>
                <a:ext cx="323"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1d</a:t>
                </a:r>
                <a:endParaRPr/>
              </a:p>
            </p:txBody>
          </p:sp>
        </p:grpSp>
        <p:sp>
          <p:nvSpPr>
            <p:cNvPr id="5952" name="Google Shape;5952;p93"/>
            <p:cNvSpPr/>
            <p:nvPr/>
          </p:nvSpPr>
          <p:spPr>
            <a:xfrm>
              <a:off x="927" y="1403"/>
              <a:ext cx="288" cy="76"/>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953" name="Google Shape;5953;p93"/>
            <p:cNvCxnSpPr/>
            <p:nvPr/>
          </p:nvCxnSpPr>
          <p:spPr>
            <a:xfrm>
              <a:off x="927" y="1397"/>
              <a:ext cx="0" cy="46"/>
            </a:xfrm>
            <a:prstGeom prst="straightConnector1">
              <a:avLst/>
            </a:prstGeom>
            <a:noFill/>
            <a:ln cap="flat" cmpd="sng" w="12700">
              <a:solidFill>
                <a:schemeClr val="dk1"/>
              </a:solidFill>
              <a:prstDash val="solid"/>
              <a:round/>
              <a:headEnd len="med" w="med" type="none"/>
              <a:tailEnd len="med" w="med" type="none"/>
            </a:ln>
          </p:spPr>
        </p:cxnSp>
        <p:cxnSp>
          <p:nvCxnSpPr>
            <p:cNvPr id="5954" name="Google Shape;5954;p93"/>
            <p:cNvCxnSpPr/>
            <p:nvPr/>
          </p:nvCxnSpPr>
          <p:spPr>
            <a:xfrm>
              <a:off x="1215" y="1397"/>
              <a:ext cx="0" cy="46"/>
            </a:xfrm>
            <a:prstGeom prst="straightConnector1">
              <a:avLst/>
            </a:prstGeom>
            <a:noFill/>
            <a:ln cap="flat" cmpd="sng" w="12700">
              <a:solidFill>
                <a:schemeClr val="dk1"/>
              </a:solidFill>
              <a:prstDash val="solid"/>
              <a:round/>
              <a:headEnd len="med" w="med" type="none"/>
              <a:tailEnd len="med" w="med" type="none"/>
            </a:ln>
          </p:spPr>
        </p:cxnSp>
        <p:sp>
          <p:nvSpPr>
            <p:cNvPr id="5955" name="Google Shape;5955;p93"/>
            <p:cNvSpPr/>
            <p:nvPr/>
          </p:nvSpPr>
          <p:spPr>
            <a:xfrm>
              <a:off x="927" y="1397"/>
              <a:ext cx="285" cy="45"/>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956" name="Google Shape;5956;p93"/>
            <p:cNvSpPr/>
            <p:nvPr/>
          </p:nvSpPr>
          <p:spPr>
            <a:xfrm>
              <a:off x="924" y="1342"/>
              <a:ext cx="288" cy="88"/>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57" name="Google Shape;5957;p93"/>
            <p:cNvSpPr/>
            <p:nvPr/>
          </p:nvSpPr>
          <p:spPr>
            <a:xfrm>
              <a:off x="1004" y="1354"/>
              <a:ext cx="131" cy="10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58" name="Google Shape;5958;p93"/>
            <p:cNvSpPr txBox="1"/>
            <p:nvPr/>
          </p:nvSpPr>
          <p:spPr>
            <a:xfrm>
              <a:off x="926" y="1293"/>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3a</a:t>
              </a:r>
              <a:endParaRPr sz="2400">
                <a:solidFill>
                  <a:schemeClr val="dk1"/>
                </a:solidFill>
                <a:latin typeface="Arial"/>
                <a:ea typeface="Arial"/>
                <a:cs typeface="Arial"/>
                <a:sym typeface="Arial"/>
              </a:endParaRPr>
            </a:p>
          </p:txBody>
        </p:sp>
        <p:sp>
          <p:nvSpPr>
            <p:cNvPr id="5959" name="Google Shape;5959;p93"/>
            <p:cNvSpPr/>
            <p:nvPr/>
          </p:nvSpPr>
          <p:spPr>
            <a:xfrm>
              <a:off x="1498" y="1721"/>
              <a:ext cx="288" cy="7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960" name="Google Shape;5960;p93"/>
            <p:cNvCxnSpPr/>
            <p:nvPr/>
          </p:nvCxnSpPr>
          <p:spPr>
            <a:xfrm>
              <a:off x="1498" y="1715"/>
              <a:ext cx="0" cy="46"/>
            </a:xfrm>
            <a:prstGeom prst="straightConnector1">
              <a:avLst/>
            </a:prstGeom>
            <a:noFill/>
            <a:ln cap="flat" cmpd="sng" w="12700">
              <a:solidFill>
                <a:schemeClr val="dk1"/>
              </a:solidFill>
              <a:prstDash val="solid"/>
              <a:round/>
              <a:headEnd len="med" w="med" type="none"/>
              <a:tailEnd len="med" w="med" type="none"/>
            </a:ln>
          </p:spPr>
        </p:cxnSp>
        <p:cxnSp>
          <p:nvCxnSpPr>
            <p:cNvPr id="5961" name="Google Shape;5961;p93"/>
            <p:cNvCxnSpPr/>
            <p:nvPr/>
          </p:nvCxnSpPr>
          <p:spPr>
            <a:xfrm>
              <a:off x="1786" y="1715"/>
              <a:ext cx="0" cy="46"/>
            </a:xfrm>
            <a:prstGeom prst="straightConnector1">
              <a:avLst/>
            </a:prstGeom>
            <a:noFill/>
            <a:ln cap="flat" cmpd="sng" w="12700">
              <a:solidFill>
                <a:schemeClr val="dk1"/>
              </a:solidFill>
              <a:prstDash val="solid"/>
              <a:round/>
              <a:headEnd len="med" w="med" type="none"/>
              <a:tailEnd len="med" w="med" type="none"/>
            </a:ln>
          </p:spPr>
        </p:cxnSp>
        <p:sp>
          <p:nvSpPr>
            <p:cNvPr id="5962" name="Google Shape;5962;p93"/>
            <p:cNvSpPr/>
            <p:nvPr/>
          </p:nvSpPr>
          <p:spPr>
            <a:xfrm>
              <a:off x="1498" y="1715"/>
              <a:ext cx="285" cy="45"/>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963" name="Google Shape;5963;p93"/>
            <p:cNvSpPr/>
            <p:nvPr/>
          </p:nvSpPr>
          <p:spPr>
            <a:xfrm>
              <a:off x="1495" y="1660"/>
              <a:ext cx="288" cy="88"/>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964" name="Google Shape;5964;p93"/>
            <p:cNvGrpSpPr/>
            <p:nvPr/>
          </p:nvGrpSpPr>
          <p:grpSpPr>
            <a:xfrm>
              <a:off x="1500" y="1606"/>
              <a:ext cx="285" cy="250"/>
              <a:chOff x="2899" y="2425"/>
              <a:chExt cx="319" cy="270"/>
            </a:xfrm>
          </p:grpSpPr>
          <p:sp>
            <p:nvSpPr>
              <p:cNvPr id="5965" name="Google Shape;5965;p93"/>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66" name="Google Shape;5966;p93"/>
              <p:cNvSpPr txBox="1"/>
              <p:nvPr/>
            </p:nvSpPr>
            <p:spPr>
              <a:xfrm>
                <a:off x="2899" y="2425"/>
                <a:ext cx="319" cy="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1c</a:t>
                </a:r>
                <a:endParaRPr/>
              </a:p>
            </p:txBody>
          </p:sp>
        </p:grpSp>
        <p:cxnSp>
          <p:nvCxnSpPr>
            <p:cNvPr id="5967" name="Google Shape;5967;p93"/>
            <p:cNvCxnSpPr/>
            <p:nvPr/>
          </p:nvCxnSpPr>
          <p:spPr>
            <a:xfrm>
              <a:off x="3149" y="1546"/>
              <a:ext cx="283" cy="90"/>
            </a:xfrm>
            <a:prstGeom prst="straightConnector1">
              <a:avLst/>
            </a:prstGeom>
            <a:noFill/>
            <a:ln cap="flat" cmpd="sng" w="28575">
              <a:solidFill>
                <a:schemeClr val="dk1"/>
              </a:solidFill>
              <a:prstDash val="solid"/>
              <a:round/>
              <a:headEnd len="med" w="med" type="none"/>
              <a:tailEnd len="med" w="med" type="none"/>
            </a:ln>
          </p:spPr>
        </p:cxnSp>
        <p:cxnSp>
          <p:nvCxnSpPr>
            <p:cNvPr id="5968" name="Google Shape;5968;p93"/>
            <p:cNvCxnSpPr/>
            <p:nvPr/>
          </p:nvCxnSpPr>
          <p:spPr>
            <a:xfrm>
              <a:off x="3447" y="1476"/>
              <a:ext cx="84" cy="108"/>
            </a:xfrm>
            <a:prstGeom prst="straightConnector1">
              <a:avLst/>
            </a:prstGeom>
            <a:noFill/>
            <a:ln cap="flat" cmpd="sng" w="28575">
              <a:solidFill>
                <a:schemeClr val="dk1"/>
              </a:solidFill>
              <a:prstDash val="solid"/>
              <a:round/>
              <a:headEnd len="med" w="med" type="none"/>
              <a:tailEnd len="med" w="med" type="none"/>
            </a:ln>
          </p:spPr>
        </p:cxnSp>
        <p:cxnSp>
          <p:nvCxnSpPr>
            <p:cNvPr id="5969" name="Google Shape;5969;p93"/>
            <p:cNvCxnSpPr/>
            <p:nvPr/>
          </p:nvCxnSpPr>
          <p:spPr>
            <a:xfrm flipH="1" rot="10800000">
              <a:off x="3086" y="1435"/>
              <a:ext cx="105" cy="71"/>
            </a:xfrm>
            <a:prstGeom prst="straightConnector1">
              <a:avLst/>
            </a:prstGeom>
            <a:noFill/>
            <a:ln cap="flat" cmpd="sng" w="28575">
              <a:solidFill>
                <a:schemeClr val="dk1"/>
              </a:solidFill>
              <a:prstDash val="solid"/>
              <a:round/>
              <a:headEnd len="med" w="med" type="none"/>
              <a:tailEnd len="med" w="med" type="none"/>
            </a:ln>
          </p:spPr>
        </p:cxnSp>
        <p:sp>
          <p:nvSpPr>
            <p:cNvPr id="5970" name="Google Shape;5970;p93"/>
            <p:cNvSpPr/>
            <p:nvPr/>
          </p:nvSpPr>
          <p:spPr>
            <a:xfrm>
              <a:off x="1817" y="2024"/>
              <a:ext cx="243" cy="76"/>
            </a:xfrm>
            <a:custGeom>
              <a:rect b="b" l="l" r="r" t="t"/>
              <a:pathLst>
                <a:path extrusionOk="0" h="82" w="264">
                  <a:moveTo>
                    <a:pt x="0" y="82"/>
                  </a:moveTo>
                  <a:lnTo>
                    <a:pt x="264"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71" name="Google Shape;5971;p93"/>
            <p:cNvSpPr/>
            <p:nvPr/>
          </p:nvSpPr>
          <p:spPr>
            <a:xfrm>
              <a:off x="1394" y="1990"/>
              <a:ext cx="140" cy="110"/>
            </a:xfrm>
            <a:custGeom>
              <a:rect b="b" l="l" r="r" t="t"/>
              <a:pathLst>
                <a:path extrusionOk="0" h="118" w="152">
                  <a:moveTo>
                    <a:pt x="0" y="0"/>
                  </a:moveTo>
                  <a:lnTo>
                    <a:pt x="152" y="118"/>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72" name="Google Shape;5972;p93"/>
            <p:cNvSpPr/>
            <p:nvPr/>
          </p:nvSpPr>
          <p:spPr>
            <a:xfrm>
              <a:off x="1508" y="1925"/>
              <a:ext cx="519" cy="77"/>
            </a:xfrm>
            <a:custGeom>
              <a:rect b="b" l="l" r="r" t="t"/>
              <a:pathLst>
                <a:path extrusionOk="0" h="82" w="564">
                  <a:moveTo>
                    <a:pt x="0" y="0"/>
                  </a:moveTo>
                  <a:lnTo>
                    <a:pt x="564" y="82"/>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73" name="Google Shape;5973;p93"/>
            <p:cNvSpPr/>
            <p:nvPr/>
          </p:nvSpPr>
          <p:spPr>
            <a:xfrm>
              <a:off x="1451" y="1775"/>
              <a:ext cx="70" cy="87"/>
            </a:xfrm>
            <a:custGeom>
              <a:rect b="b" l="l" r="r" t="t"/>
              <a:pathLst>
                <a:path extrusionOk="0" h="94" w="76">
                  <a:moveTo>
                    <a:pt x="0" y="94"/>
                  </a:moveTo>
                  <a:lnTo>
                    <a:pt x="76"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74" name="Google Shape;5974;p93"/>
            <p:cNvSpPr/>
            <p:nvPr/>
          </p:nvSpPr>
          <p:spPr>
            <a:xfrm>
              <a:off x="692" y="1426"/>
              <a:ext cx="231" cy="106"/>
            </a:xfrm>
            <a:custGeom>
              <a:rect b="b" l="l" r="r" t="t"/>
              <a:pathLst>
                <a:path extrusionOk="0" h="114" w="252">
                  <a:moveTo>
                    <a:pt x="0" y="114"/>
                  </a:moveTo>
                  <a:lnTo>
                    <a:pt x="252"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75" name="Google Shape;5975;p93"/>
            <p:cNvSpPr/>
            <p:nvPr/>
          </p:nvSpPr>
          <p:spPr>
            <a:xfrm>
              <a:off x="1092" y="1481"/>
              <a:ext cx="409" cy="240"/>
            </a:xfrm>
            <a:custGeom>
              <a:rect b="b" l="l" r="r" t="t"/>
              <a:pathLst>
                <a:path extrusionOk="0" h="258" w="444">
                  <a:moveTo>
                    <a:pt x="0" y="0"/>
                  </a:moveTo>
                  <a:lnTo>
                    <a:pt x="444" y="258"/>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76" name="Google Shape;5976;p93"/>
            <p:cNvSpPr/>
            <p:nvPr/>
          </p:nvSpPr>
          <p:spPr>
            <a:xfrm>
              <a:off x="2310" y="1591"/>
              <a:ext cx="602" cy="390"/>
            </a:xfrm>
            <a:custGeom>
              <a:rect b="b" l="l" r="r" t="t"/>
              <a:pathLst>
                <a:path extrusionOk="0" h="420" w="654">
                  <a:moveTo>
                    <a:pt x="0" y="420"/>
                  </a:moveTo>
                  <a:lnTo>
                    <a:pt x="654"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77" name="Google Shape;5977;p93"/>
            <p:cNvSpPr/>
            <p:nvPr/>
          </p:nvSpPr>
          <p:spPr>
            <a:xfrm>
              <a:off x="2861" y="1532"/>
              <a:ext cx="288" cy="7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978" name="Google Shape;5978;p93"/>
            <p:cNvCxnSpPr/>
            <p:nvPr/>
          </p:nvCxnSpPr>
          <p:spPr>
            <a:xfrm>
              <a:off x="2861" y="1525"/>
              <a:ext cx="0" cy="46"/>
            </a:xfrm>
            <a:prstGeom prst="straightConnector1">
              <a:avLst/>
            </a:prstGeom>
            <a:noFill/>
            <a:ln cap="flat" cmpd="sng" w="12700">
              <a:solidFill>
                <a:schemeClr val="dk1"/>
              </a:solidFill>
              <a:prstDash val="solid"/>
              <a:round/>
              <a:headEnd len="med" w="med" type="none"/>
              <a:tailEnd len="med" w="med" type="none"/>
            </a:ln>
          </p:spPr>
        </p:cxnSp>
        <p:cxnSp>
          <p:nvCxnSpPr>
            <p:cNvPr id="5979" name="Google Shape;5979;p93"/>
            <p:cNvCxnSpPr/>
            <p:nvPr/>
          </p:nvCxnSpPr>
          <p:spPr>
            <a:xfrm>
              <a:off x="3149" y="1525"/>
              <a:ext cx="0" cy="46"/>
            </a:xfrm>
            <a:prstGeom prst="straightConnector1">
              <a:avLst/>
            </a:prstGeom>
            <a:noFill/>
            <a:ln cap="flat" cmpd="sng" w="12700">
              <a:solidFill>
                <a:schemeClr val="dk1"/>
              </a:solidFill>
              <a:prstDash val="solid"/>
              <a:round/>
              <a:headEnd len="med" w="med" type="none"/>
              <a:tailEnd len="med" w="med" type="none"/>
            </a:ln>
          </p:spPr>
        </p:cxnSp>
        <p:sp>
          <p:nvSpPr>
            <p:cNvPr id="5980" name="Google Shape;5980;p93"/>
            <p:cNvSpPr/>
            <p:nvPr/>
          </p:nvSpPr>
          <p:spPr>
            <a:xfrm>
              <a:off x="2861" y="1525"/>
              <a:ext cx="285" cy="46"/>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981" name="Google Shape;5981;p93"/>
            <p:cNvSpPr/>
            <p:nvPr/>
          </p:nvSpPr>
          <p:spPr>
            <a:xfrm>
              <a:off x="2858" y="1470"/>
              <a:ext cx="288" cy="88"/>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82" name="Google Shape;5982;p93"/>
            <p:cNvSpPr/>
            <p:nvPr/>
          </p:nvSpPr>
          <p:spPr>
            <a:xfrm>
              <a:off x="2938" y="1482"/>
              <a:ext cx="130" cy="11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83" name="Google Shape;5983;p93"/>
            <p:cNvSpPr txBox="1"/>
            <p:nvPr/>
          </p:nvSpPr>
          <p:spPr>
            <a:xfrm>
              <a:off x="2859" y="1422"/>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2a</a:t>
              </a:r>
              <a:endParaRPr sz="2400">
                <a:solidFill>
                  <a:schemeClr val="dk1"/>
                </a:solidFill>
                <a:latin typeface="Arial"/>
                <a:ea typeface="Arial"/>
                <a:cs typeface="Arial"/>
                <a:sym typeface="Arial"/>
              </a:endParaRPr>
            </a:p>
          </p:txBody>
        </p:sp>
        <p:sp>
          <p:nvSpPr>
            <p:cNvPr id="5984" name="Google Shape;5984;p93"/>
            <p:cNvSpPr txBox="1"/>
            <p:nvPr/>
          </p:nvSpPr>
          <p:spPr>
            <a:xfrm>
              <a:off x="720" y="1503"/>
              <a:ext cx="419"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AS3</a:t>
              </a:r>
              <a:endParaRPr sz="1800">
                <a:solidFill>
                  <a:schemeClr val="dk1"/>
                </a:solidFill>
                <a:latin typeface="Arial"/>
                <a:ea typeface="Arial"/>
                <a:cs typeface="Arial"/>
                <a:sym typeface="Arial"/>
              </a:endParaRPr>
            </a:p>
          </p:txBody>
        </p:sp>
        <p:sp>
          <p:nvSpPr>
            <p:cNvPr id="5985" name="Google Shape;5985;p93"/>
            <p:cNvSpPr txBox="1"/>
            <p:nvPr/>
          </p:nvSpPr>
          <p:spPr>
            <a:xfrm>
              <a:off x="2360" y="1927"/>
              <a:ext cx="419"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AS1</a:t>
              </a:r>
              <a:endParaRPr sz="1800">
                <a:solidFill>
                  <a:schemeClr val="dk1"/>
                </a:solidFill>
                <a:latin typeface="Arial"/>
                <a:ea typeface="Arial"/>
                <a:cs typeface="Arial"/>
                <a:sym typeface="Arial"/>
              </a:endParaRPr>
            </a:p>
          </p:txBody>
        </p:sp>
        <p:sp>
          <p:nvSpPr>
            <p:cNvPr id="5986" name="Google Shape;5986;p93"/>
            <p:cNvSpPr txBox="1"/>
            <p:nvPr/>
          </p:nvSpPr>
          <p:spPr>
            <a:xfrm>
              <a:off x="3120" y="1690"/>
              <a:ext cx="3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AS2</a:t>
              </a:r>
              <a:endParaRPr/>
            </a:p>
          </p:txBody>
        </p:sp>
        <p:sp>
          <p:nvSpPr>
            <p:cNvPr id="5987" name="Google Shape;5987;p93"/>
            <p:cNvSpPr/>
            <p:nvPr/>
          </p:nvSpPr>
          <p:spPr>
            <a:xfrm>
              <a:off x="1217" y="1916"/>
              <a:ext cx="288" cy="7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988" name="Google Shape;5988;p93"/>
            <p:cNvCxnSpPr/>
            <p:nvPr/>
          </p:nvCxnSpPr>
          <p:spPr>
            <a:xfrm>
              <a:off x="1217" y="1910"/>
              <a:ext cx="0" cy="46"/>
            </a:xfrm>
            <a:prstGeom prst="straightConnector1">
              <a:avLst/>
            </a:prstGeom>
            <a:noFill/>
            <a:ln cap="flat" cmpd="sng" w="12700">
              <a:solidFill>
                <a:schemeClr val="dk1"/>
              </a:solidFill>
              <a:prstDash val="solid"/>
              <a:round/>
              <a:headEnd len="med" w="med" type="none"/>
              <a:tailEnd len="med" w="med" type="none"/>
            </a:ln>
          </p:spPr>
        </p:cxnSp>
        <p:cxnSp>
          <p:nvCxnSpPr>
            <p:cNvPr id="5989" name="Google Shape;5989;p93"/>
            <p:cNvCxnSpPr/>
            <p:nvPr/>
          </p:nvCxnSpPr>
          <p:spPr>
            <a:xfrm>
              <a:off x="1505" y="1910"/>
              <a:ext cx="0" cy="46"/>
            </a:xfrm>
            <a:prstGeom prst="straightConnector1">
              <a:avLst/>
            </a:prstGeom>
            <a:noFill/>
            <a:ln cap="flat" cmpd="sng" w="12700">
              <a:solidFill>
                <a:schemeClr val="dk1"/>
              </a:solidFill>
              <a:prstDash val="solid"/>
              <a:round/>
              <a:headEnd len="med" w="med" type="none"/>
              <a:tailEnd len="med" w="med" type="none"/>
            </a:ln>
          </p:spPr>
        </p:cxnSp>
        <p:sp>
          <p:nvSpPr>
            <p:cNvPr id="5990" name="Google Shape;5990;p93"/>
            <p:cNvSpPr/>
            <p:nvPr/>
          </p:nvSpPr>
          <p:spPr>
            <a:xfrm>
              <a:off x="1217" y="1910"/>
              <a:ext cx="285" cy="45"/>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991" name="Google Shape;5991;p93"/>
            <p:cNvSpPr/>
            <p:nvPr/>
          </p:nvSpPr>
          <p:spPr>
            <a:xfrm>
              <a:off x="1214" y="1859"/>
              <a:ext cx="288" cy="88"/>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92" name="Google Shape;5992;p93"/>
            <p:cNvSpPr/>
            <p:nvPr/>
          </p:nvSpPr>
          <p:spPr>
            <a:xfrm>
              <a:off x="1292" y="1884"/>
              <a:ext cx="131" cy="8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993" name="Google Shape;5993;p93"/>
            <p:cNvSpPr txBox="1"/>
            <p:nvPr/>
          </p:nvSpPr>
          <p:spPr>
            <a:xfrm>
              <a:off x="1217" y="1804"/>
              <a:ext cx="294"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1a</a:t>
              </a:r>
              <a:endParaRPr sz="2400">
                <a:solidFill>
                  <a:schemeClr val="dk1"/>
                </a:solidFill>
                <a:latin typeface="Arial"/>
                <a:ea typeface="Arial"/>
                <a:cs typeface="Arial"/>
                <a:sym typeface="Arial"/>
              </a:endParaRPr>
            </a:p>
          </p:txBody>
        </p:sp>
        <p:grpSp>
          <p:nvGrpSpPr>
            <p:cNvPr id="5994" name="Google Shape;5994;p93"/>
            <p:cNvGrpSpPr/>
            <p:nvPr/>
          </p:nvGrpSpPr>
          <p:grpSpPr>
            <a:xfrm>
              <a:off x="3178" y="1316"/>
              <a:ext cx="291" cy="250"/>
              <a:chOff x="4320" y="1936"/>
              <a:chExt cx="316" cy="269"/>
            </a:xfrm>
          </p:grpSpPr>
          <p:sp>
            <p:nvSpPr>
              <p:cNvPr id="5995" name="Google Shape;5995;p93"/>
              <p:cNvSpPr/>
              <p:nvPr/>
            </p:nvSpPr>
            <p:spPr>
              <a:xfrm>
                <a:off x="4323" y="2054"/>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5996" name="Google Shape;5996;p93"/>
              <p:cNvCxnSpPr/>
              <p:nvPr/>
            </p:nvCxnSpPr>
            <p:spPr>
              <a:xfrm>
                <a:off x="4323" y="2047"/>
                <a:ext cx="0" cy="50"/>
              </a:xfrm>
              <a:prstGeom prst="straightConnector1">
                <a:avLst/>
              </a:prstGeom>
              <a:noFill/>
              <a:ln cap="flat" cmpd="sng" w="12700">
                <a:solidFill>
                  <a:schemeClr val="dk1"/>
                </a:solidFill>
                <a:prstDash val="solid"/>
                <a:round/>
                <a:headEnd len="med" w="med" type="none"/>
                <a:tailEnd len="med" w="med" type="none"/>
              </a:ln>
            </p:spPr>
          </p:cxnSp>
          <p:cxnSp>
            <p:nvCxnSpPr>
              <p:cNvPr id="5997" name="Google Shape;5997;p93"/>
              <p:cNvCxnSpPr/>
              <p:nvPr/>
            </p:nvCxnSpPr>
            <p:spPr>
              <a:xfrm>
                <a:off x="4636" y="2047"/>
                <a:ext cx="0" cy="50"/>
              </a:xfrm>
              <a:prstGeom prst="straightConnector1">
                <a:avLst/>
              </a:prstGeom>
              <a:noFill/>
              <a:ln cap="flat" cmpd="sng" w="12700">
                <a:solidFill>
                  <a:schemeClr val="dk1"/>
                </a:solidFill>
                <a:prstDash val="solid"/>
                <a:round/>
                <a:headEnd len="med" w="med" type="none"/>
                <a:tailEnd len="med" w="med" type="none"/>
              </a:ln>
            </p:spPr>
          </p:cxnSp>
          <p:sp>
            <p:nvSpPr>
              <p:cNvPr id="5998" name="Google Shape;5998;p93"/>
              <p:cNvSpPr/>
              <p:nvPr/>
            </p:nvSpPr>
            <p:spPr>
              <a:xfrm>
                <a:off x="4323" y="2047"/>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999" name="Google Shape;5999;p93"/>
              <p:cNvSpPr/>
              <p:nvPr/>
            </p:nvSpPr>
            <p:spPr>
              <a:xfrm>
                <a:off x="4320" y="1988"/>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00" name="Google Shape;6000;p93"/>
              <p:cNvSpPr/>
              <p:nvPr/>
            </p:nvSpPr>
            <p:spPr>
              <a:xfrm>
                <a:off x="4407" y="2001"/>
                <a:ext cx="141" cy="118"/>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01" name="Google Shape;6001;p93"/>
              <p:cNvSpPr txBox="1"/>
              <p:nvPr/>
            </p:nvSpPr>
            <p:spPr>
              <a:xfrm>
                <a:off x="4325" y="1936"/>
                <a:ext cx="310"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2c</a:t>
                </a:r>
                <a:endParaRPr sz="2400">
                  <a:solidFill>
                    <a:schemeClr val="dk1"/>
                  </a:solidFill>
                  <a:latin typeface="Arial"/>
                  <a:ea typeface="Arial"/>
                  <a:cs typeface="Arial"/>
                  <a:sym typeface="Arial"/>
                </a:endParaRPr>
              </a:p>
            </p:txBody>
          </p:sp>
        </p:grpSp>
        <p:grpSp>
          <p:nvGrpSpPr>
            <p:cNvPr id="6002" name="Google Shape;6002;p93"/>
            <p:cNvGrpSpPr/>
            <p:nvPr/>
          </p:nvGrpSpPr>
          <p:grpSpPr>
            <a:xfrm>
              <a:off x="3433" y="1522"/>
              <a:ext cx="295" cy="250"/>
              <a:chOff x="4596" y="2158"/>
              <a:chExt cx="321" cy="269"/>
            </a:xfrm>
          </p:grpSpPr>
          <p:sp>
            <p:nvSpPr>
              <p:cNvPr id="6003" name="Google Shape;6003;p93"/>
              <p:cNvSpPr/>
              <p:nvPr/>
            </p:nvSpPr>
            <p:spPr>
              <a:xfrm>
                <a:off x="4599" y="227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004" name="Google Shape;6004;p93"/>
              <p:cNvCxnSpPr/>
              <p:nvPr/>
            </p:nvCxnSpPr>
            <p:spPr>
              <a:xfrm>
                <a:off x="4599" y="2269"/>
                <a:ext cx="0" cy="50"/>
              </a:xfrm>
              <a:prstGeom prst="straightConnector1">
                <a:avLst/>
              </a:prstGeom>
              <a:noFill/>
              <a:ln cap="flat" cmpd="sng" w="12700">
                <a:solidFill>
                  <a:schemeClr val="dk1"/>
                </a:solidFill>
                <a:prstDash val="solid"/>
                <a:round/>
                <a:headEnd len="med" w="med" type="none"/>
                <a:tailEnd len="med" w="med" type="none"/>
              </a:ln>
            </p:spPr>
          </p:cxnSp>
          <p:cxnSp>
            <p:nvCxnSpPr>
              <p:cNvPr id="6005" name="Google Shape;6005;p93"/>
              <p:cNvCxnSpPr/>
              <p:nvPr/>
            </p:nvCxnSpPr>
            <p:spPr>
              <a:xfrm>
                <a:off x="4912" y="2269"/>
                <a:ext cx="0" cy="50"/>
              </a:xfrm>
              <a:prstGeom prst="straightConnector1">
                <a:avLst/>
              </a:prstGeom>
              <a:noFill/>
              <a:ln cap="flat" cmpd="sng" w="12700">
                <a:solidFill>
                  <a:schemeClr val="dk1"/>
                </a:solidFill>
                <a:prstDash val="solid"/>
                <a:round/>
                <a:headEnd len="med" w="med" type="none"/>
                <a:tailEnd len="med" w="med" type="none"/>
              </a:ln>
            </p:spPr>
          </p:cxnSp>
          <p:sp>
            <p:nvSpPr>
              <p:cNvPr id="6006" name="Google Shape;6006;p93"/>
              <p:cNvSpPr/>
              <p:nvPr/>
            </p:nvSpPr>
            <p:spPr>
              <a:xfrm>
                <a:off x="4599" y="226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007" name="Google Shape;6007;p93"/>
              <p:cNvSpPr/>
              <p:nvPr/>
            </p:nvSpPr>
            <p:spPr>
              <a:xfrm>
                <a:off x="4596" y="221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08" name="Google Shape;6008;p93"/>
              <p:cNvSpPr/>
              <p:nvPr/>
            </p:nvSpPr>
            <p:spPr>
              <a:xfrm>
                <a:off x="4683" y="2223"/>
                <a:ext cx="142" cy="110"/>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09" name="Google Shape;6009;p93"/>
              <p:cNvSpPr txBox="1"/>
              <p:nvPr/>
            </p:nvSpPr>
            <p:spPr>
              <a:xfrm>
                <a:off x="4598" y="2158"/>
                <a:ext cx="319"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2b</a:t>
                </a:r>
                <a:endParaRPr sz="2400">
                  <a:solidFill>
                    <a:schemeClr val="dk1"/>
                  </a:solidFill>
                  <a:latin typeface="Arial"/>
                  <a:ea typeface="Arial"/>
                  <a:cs typeface="Arial"/>
                  <a:sym typeface="Arial"/>
                </a:endParaRPr>
              </a:p>
            </p:txBody>
          </p:sp>
        </p:grpSp>
        <p:grpSp>
          <p:nvGrpSpPr>
            <p:cNvPr id="6010" name="Google Shape;6010;p93"/>
            <p:cNvGrpSpPr/>
            <p:nvPr/>
          </p:nvGrpSpPr>
          <p:grpSpPr>
            <a:xfrm>
              <a:off x="2024" y="1866"/>
              <a:ext cx="296" cy="250"/>
              <a:chOff x="2015" y="1976"/>
              <a:chExt cx="321" cy="269"/>
            </a:xfrm>
          </p:grpSpPr>
          <p:sp>
            <p:nvSpPr>
              <p:cNvPr id="6011" name="Google Shape;6011;p93"/>
              <p:cNvSpPr/>
              <p:nvPr/>
            </p:nvSpPr>
            <p:spPr>
              <a:xfrm>
                <a:off x="2019" y="21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012" name="Google Shape;6012;p93"/>
              <p:cNvCxnSpPr/>
              <p:nvPr/>
            </p:nvCxnSpPr>
            <p:spPr>
              <a:xfrm>
                <a:off x="2019" y="2095"/>
                <a:ext cx="0" cy="50"/>
              </a:xfrm>
              <a:prstGeom prst="straightConnector1">
                <a:avLst/>
              </a:prstGeom>
              <a:noFill/>
              <a:ln cap="flat" cmpd="sng" w="12700">
                <a:solidFill>
                  <a:schemeClr val="dk1"/>
                </a:solidFill>
                <a:prstDash val="solid"/>
                <a:round/>
                <a:headEnd len="med" w="med" type="none"/>
                <a:tailEnd len="med" w="med" type="none"/>
              </a:ln>
            </p:spPr>
          </p:cxnSp>
          <p:cxnSp>
            <p:nvCxnSpPr>
              <p:cNvPr id="6013" name="Google Shape;6013;p93"/>
              <p:cNvCxnSpPr/>
              <p:nvPr/>
            </p:nvCxnSpPr>
            <p:spPr>
              <a:xfrm>
                <a:off x="2332" y="2095"/>
                <a:ext cx="0" cy="50"/>
              </a:xfrm>
              <a:prstGeom prst="straightConnector1">
                <a:avLst/>
              </a:prstGeom>
              <a:noFill/>
              <a:ln cap="flat" cmpd="sng" w="12700">
                <a:solidFill>
                  <a:schemeClr val="dk1"/>
                </a:solidFill>
                <a:prstDash val="solid"/>
                <a:round/>
                <a:headEnd len="med" w="med" type="none"/>
                <a:tailEnd len="med" w="med" type="none"/>
              </a:ln>
            </p:spPr>
          </p:cxnSp>
          <p:sp>
            <p:nvSpPr>
              <p:cNvPr id="6014" name="Google Shape;6014;p93"/>
              <p:cNvSpPr/>
              <p:nvPr/>
            </p:nvSpPr>
            <p:spPr>
              <a:xfrm>
                <a:off x="2019" y="20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015" name="Google Shape;6015;p93"/>
              <p:cNvSpPr/>
              <p:nvPr/>
            </p:nvSpPr>
            <p:spPr>
              <a:xfrm>
                <a:off x="2016" y="20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016" name="Google Shape;6016;p93"/>
              <p:cNvGrpSpPr/>
              <p:nvPr/>
            </p:nvGrpSpPr>
            <p:grpSpPr>
              <a:xfrm>
                <a:off x="2015" y="1976"/>
                <a:ext cx="321" cy="269"/>
                <a:chOff x="2894" y="2425"/>
                <a:chExt cx="328" cy="269"/>
              </a:xfrm>
            </p:grpSpPr>
            <p:sp>
              <p:nvSpPr>
                <p:cNvPr id="6017" name="Google Shape;6017;p93"/>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18" name="Google Shape;6018;p93"/>
                <p:cNvSpPr txBox="1"/>
                <p:nvPr/>
              </p:nvSpPr>
              <p:spPr>
                <a:xfrm>
                  <a:off x="2894" y="2425"/>
                  <a:ext cx="328"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1b</a:t>
                  </a:r>
                  <a:endParaRPr sz="2400">
                    <a:solidFill>
                      <a:schemeClr val="dk1"/>
                    </a:solidFill>
                    <a:latin typeface="Arial"/>
                    <a:ea typeface="Arial"/>
                    <a:cs typeface="Arial"/>
                    <a:sym typeface="Arial"/>
                  </a:endParaRPr>
                </a:p>
              </p:txBody>
            </p:sp>
          </p:grpSp>
        </p:grpSp>
        <p:grpSp>
          <p:nvGrpSpPr>
            <p:cNvPr id="6019" name="Google Shape;6019;p93"/>
            <p:cNvGrpSpPr/>
            <p:nvPr/>
          </p:nvGrpSpPr>
          <p:grpSpPr>
            <a:xfrm>
              <a:off x="556" y="1165"/>
              <a:ext cx="291" cy="250"/>
              <a:chOff x="2016" y="1976"/>
              <a:chExt cx="316" cy="269"/>
            </a:xfrm>
          </p:grpSpPr>
          <p:sp>
            <p:nvSpPr>
              <p:cNvPr id="6020" name="Google Shape;6020;p93"/>
              <p:cNvSpPr/>
              <p:nvPr/>
            </p:nvSpPr>
            <p:spPr>
              <a:xfrm>
                <a:off x="2019" y="2102"/>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021" name="Google Shape;6021;p93"/>
              <p:cNvCxnSpPr/>
              <p:nvPr/>
            </p:nvCxnSpPr>
            <p:spPr>
              <a:xfrm>
                <a:off x="2019" y="2095"/>
                <a:ext cx="0" cy="50"/>
              </a:xfrm>
              <a:prstGeom prst="straightConnector1">
                <a:avLst/>
              </a:prstGeom>
              <a:noFill/>
              <a:ln cap="flat" cmpd="sng" w="12700">
                <a:solidFill>
                  <a:schemeClr val="dk1"/>
                </a:solidFill>
                <a:prstDash val="solid"/>
                <a:round/>
                <a:headEnd len="med" w="med" type="none"/>
                <a:tailEnd len="med" w="med" type="none"/>
              </a:ln>
            </p:spPr>
          </p:cxnSp>
          <p:cxnSp>
            <p:nvCxnSpPr>
              <p:cNvPr id="6022" name="Google Shape;6022;p93"/>
              <p:cNvCxnSpPr/>
              <p:nvPr/>
            </p:nvCxnSpPr>
            <p:spPr>
              <a:xfrm>
                <a:off x="2332" y="2095"/>
                <a:ext cx="0" cy="50"/>
              </a:xfrm>
              <a:prstGeom prst="straightConnector1">
                <a:avLst/>
              </a:prstGeom>
              <a:noFill/>
              <a:ln cap="flat" cmpd="sng" w="12700">
                <a:solidFill>
                  <a:schemeClr val="dk1"/>
                </a:solidFill>
                <a:prstDash val="solid"/>
                <a:round/>
                <a:headEnd len="med" w="med" type="none"/>
                <a:tailEnd len="med" w="med" type="none"/>
              </a:ln>
            </p:spPr>
          </p:cxnSp>
          <p:sp>
            <p:nvSpPr>
              <p:cNvPr id="6023" name="Google Shape;6023;p93"/>
              <p:cNvSpPr/>
              <p:nvPr/>
            </p:nvSpPr>
            <p:spPr>
              <a:xfrm>
                <a:off x="2019" y="2095"/>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024" name="Google Shape;6024;p93"/>
              <p:cNvSpPr/>
              <p:nvPr/>
            </p:nvSpPr>
            <p:spPr>
              <a:xfrm>
                <a:off x="2016" y="2036"/>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025" name="Google Shape;6025;p93"/>
              <p:cNvGrpSpPr/>
              <p:nvPr/>
            </p:nvGrpSpPr>
            <p:grpSpPr>
              <a:xfrm>
                <a:off x="2020" y="1976"/>
                <a:ext cx="308" cy="269"/>
                <a:chOff x="2899" y="2425"/>
                <a:chExt cx="315" cy="269"/>
              </a:xfrm>
            </p:grpSpPr>
            <p:sp>
              <p:nvSpPr>
                <p:cNvPr id="6026" name="Google Shape;6026;p93"/>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27" name="Google Shape;6027;p93"/>
                <p:cNvSpPr txBox="1"/>
                <p:nvPr/>
              </p:nvSpPr>
              <p:spPr>
                <a:xfrm>
                  <a:off x="2899" y="2425"/>
                  <a:ext cx="315" cy="2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3c</a:t>
                  </a:r>
                  <a:endParaRPr sz="2400">
                    <a:solidFill>
                      <a:schemeClr val="dk1"/>
                    </a:solidFill>
                    <a:latin typeface="Arial"/>
                    <a:ea typeface="Arial"/>
                    <a:cs typeface="Arial"/>
                    <a:sym typeface="Arial"/>
                  </a:endParaRPr>
                </a:p>
              </p:txBody>
            </p:sp>
          </p:grpSp>
        </p:grpSp>
        <p:cxnSp>
          <p:nvCxnSpPr>
            <p:cNvPr id="6028" name="Google Shape;6028;p93"/>
            <p:cNvCxnSpPr/>
            <p:nvPr/>
          </p:nvCxnSpPr>
          <p:spPr>
            <a:xfrm flipH="1">
              <a:off x="578" y="1364"/>
              <a:ext cx="57" cy="99"/>
            </a:xfrm>
            <a:prstGeom prst="straightConnector1">
              <a:avLst/>
            </a:prstGeom>
            <a:noFill/>
            <a:ln cap="flat" cmpd="sng" w="28575">
              <a:solidFill>
                <a:schemeClr val="dk1"/>
              </a:solidFill>
              <a:prstDash val="solid"/>
              <a:round/>
              <a:headEnd len="med" w="med" type="none"/>
              <a:tailEnd len="med" w="med" type="none"/>
            </a:ln>
          </p:spPr>
        </p:cxnSp>
        <p:cxnSp>
          <p:nvCxnSpPr>
            <p:cNvPr id="6029" name="Google Shape;6029;p93"/>
            <p:cNvCxnSpPr/>
            <p:nvPr/>
          </p:nvCxnSpPr>
          <p:spPr>
            <a:xfrm>
              <a:off x="296" y="1407"/>
              <a:ext cx="133" cy="102"/>
            </a:xfrm>
            <a:prstGeom prst="straightConnector1">
              <a:avLst/>
            </a:prstGeom>
            <a:noFill/>
            <a:ln cap="flat" cmpd="sng" w="9525">
              <a:solidFill>
                <a:schemeClr val="dk1"/>
              </a:solidFill>
              <a:prstDash val="solid"/>
              <a:round/>
              <a:headEnd len="med" w="med" type="none"/>
              <a:tailEnd len="med" w="med" type="none"/>
            </a:ln>
          </p:spPr>
        </p:cxnSp>
        <p:cxnSp>
          <p:nvCxnSpPr>
            <p:cNvPr id="6030" name="Google Shape;6030;p93"/>
            <p:cNvCxnSpPr/>
            <p:nvPr/>
          </p:nvCxnSpPr>
          <p:spPr>
            <a:xfrm flipH="1">
              <a:off x="755" y="1077"/>
              <a:ext cx="125" cy="141"/>
            </a:xfrm>
            <a:prstGeom prst="straightConnector1">
              <a:avLst/>
            </a:prstGeom>
            <a:noFill/>
            <a:ln cap="flat" cmpd="sng" w="9525">
              <a:solidFill>
                <a:schemeClr val="dk1"/>
              </a:solidFill>
              <a:prstDash val="solid"/>
              <a:round/>
              <a:headEnd len="med" w="med" type="none"/>
              <a:tailEnd len="med" w="med" type="none"/>
            </a:ln>
          </p:spPr>
        </p:cxnSp>
        <p:cxnSp>
          <p:nvCxnSpPr>
            <p:cNvPr id="6031" name="Google Shape;6031;p93"/>
            <p:cNvCxnSpPr/>
            <p:nvPr/>
          </p:nvCxnSpPr>
          <p:spPr>
            <a:xfrm>
              <a:off x="498" y="1069"/>
              <a:ext cx="109" cy="165"/>
            </a:xfrm>
            <a:prstGeom prst="straightConnector1">
              <a:avLst/>
            </a:prstGeom>
            <a:noFill/>
            <a:ln cap="flat" cmpd="sng" w="9525">
              <a:solidFill>
                <a:schemeClr val="dk1"/>
              </a:solidFill>
              <a:prstDash val="solid"/>
              <a:round/>
              <a:headEnd len="med" w="med" type="none"/>
              <a:tailEnd len="med" w="med" type="none"/>
            </a:ln>
          </p:spPr>
        </p:cxnSp>
        <p:cxnSp>
          <p:nvCxnSpPr>
            <p:cNvPr id="6032" name="Google Shape;6032;p93"/>
            <p:cNvCxnSpPr/>
            <p:nvPr/>
          </p:nvCxnSpPr>
          <p:spPr>
            <a:xfrm flipH="1">
              <a:off x="1105" y="1155"/>
              <a:ext cx="63" cy="190"/>
            </a:xfrm>
            <a:prstGeom prst="straightConnector1">
              <a:avLst/>
            </a:prstGeom>
            <a:noFill/>
            <a:ln cap="flat" cmpd="sng" w="9525">
              <a:solidFill>
                <a:schemeClr val="dk1"/>
              </a:solidFill>
              <a:prstDash val="solid"/>
              <a:round/>
              <a:headEnd len="med" w="med" type="none"/>
              <a:tailEnd len="med" w="med" type="none"/>
            </a:ln>
          </p:spPr>
        </p:cxnSp>
        <p:cxnSp>
          <p:nvCxnSpPr>
            <p:cNvPr id="6033" name="Google Shape;6033;p93"/>
            <p:cNvCxnSpPr/>
            <p:nvPr/>
          </p:nvCxnSpPr>
          <p:spPr>
            <a:xfrm>
              <a:off x="3715" y="1636"/>
              <a:ext cx="203" cy="0"/>
            </a:xfrm>
            <a:prstGeom prst="straightConnector1">
              <a:avLst/>
            </a:prstGeom>
            <a:noFill/>
            <a:ln cap="flat" cmpd="sng" w="9525">
              <a:solidFill>
                <a:schemeClr val="dk1"/>
              </a:solidFill>
              <a:prstDash val="solid"/>
              <a:round/>
              <a:headEnd len="med" w="med" type="none"/>
              <a:tailEnd len="med" w="med" type="none"/>
            </a:ln>
          </p:spPr>
        </p:cxnSp>
        <p:cxnSp>
          <p:nvCxnSpPr>
            <p:cNvPr id="6034" name="Google Shape;6034;p93"/>
            <p:cNvCxnSpPr/>
            <p:nvPr/>
          </p:nvCxnSpPr>
          <p:spPr>
            <a:xfrm flipH="1" rot="10800000">
              <a:off x="3661" y="1345"/>
              <a:ext cx="241" cy="236"/>
            </a:xfrm>
            <a:prstGeom prst="straightConnector1">
              <a:avLst/>
            </a:prstGeom>
            <a:noFill/>
            <a:ln cap="flat" cmpd="sng" w="9525">
              <a:solidFill>
                <a:schemeClr val="dk1"/>
              </a:solidFill>
              <a:prstDash val="solid"/>
              <a:round/>
              <a:headEnd len="med" w="med" type="none"/>
              <a:tailEnd len="med" w="med" type="none"/>
            </a:ln>
          </p:spPr>
        </p:cxnSp>
        <p:cxnSp>
          <p:nvCxnSpPr>
            <p:cNvPr id="6035" name="Google Shape;6035;p93"/>
            <p:cNvCxnSpPr/>
            <p:nvPr/>
          </p:nvCxnSpPr>
          <p:spPr>
            <a:xfrm rot="10800000">
              <a:off x="3154" y="1187"/>
              <a:ext cx="117" cy="188"/>
            </a:xfrm>
            <a:prstGeom prst="straightConnector1">
              <a:avLst/>
            </a:prstGeom>
            <a:noFill/>
            <a:ln cap="flat" cmpd="sng" w="9525">
              <a:solidFill>
                <a:schemeClr val="dk1"/>
              </a:solidFill>
              <a:prstDash val="solid"/>
              <a:round/>
              <a:headEnd len="med" w="med" type="none"/>
              <a:tailEnd len="med" w="med" type="none"/>
            </a:ln>
          </p:spPr>
        </p:cxnSp>
        <p:cxnSp>
          <p:nvCxnSpPr>
            <p:cNvPr id="6036" name="Google Shape;6036;p93"/>
            <p:cNvCxnSpPr/>
            <p:nvPr/>
          </p:nvCxnSpPr>
          <p:spPr>
            <a:xfrm rot="10800000">
              <a:off x="2867" y="1282"/>
              <a:ext cx="124" cy="172"/>
            </a:xfrm>
            <a:prstGeom prst="straightConnector1">
              <a:avLst/>
            </a:prstGeom>
            <a:noFill/>
            <a:ln cap="flat" cmpd="sng" w="9525">
              <a:solidFill>
                <a:schemeClr val="dk1"/>
              </a:solidFill>
              <a:prstDash val="solid"/>
              <a:round/>
              <a:headEnd len="med" w="med" type="none"/>
              <a:tailEnd len="med" w="med" type="none"/>
            </a:ln>
          </p:spPr>
        </p:cxnSp>
        <p:cxnSp>
          <p:nvCxnSpPr>
            <p:cNvPr id="6037" name="Google Shape;6037;p93"/>
            <p:cNvCxnSpPr/>
            <p:nvPr/>
          </p:nvCxnSpPr>
          <p:spPr>
            <a:xfrm flipH="1">
              <a:off x="1129" y="1974"/>
              <a:ext cx="124" cy="110"/>
            </a:xfrm>
            <a:prstGeom prst="straightConnector1">
              <a:avLst/>
            </a:prstGeom>
            <a:noFill/>
            <a:ln cap="flat" cmpd="sng" w="9525">
              <a:solidFill>
                <a:schemeClr val="dk1"/>
              </a:solidFill>
              <a:prstDash val="solid"/>
              <a:round/>
              <a:headEnd len="med" w="med" type="none"/>
              <a:tailEnd len="med" w="med" type="none"/>
            </a:ln>
          </p:spPr>
        </p:cxnSp>
        <p:cxnSp>
          <p:nvCxnSpPr>
            <p:cNvPr id="6038" name="Google Shape;6038;p93"/>
            <p:cNvCxnSpPr/>
            <p:nvPr/>
          </p:nvCxnSpPr>
          <p:spPr>
            <a:xfrm rot="10800000">
              <a:off x="1098" y="1880"/>
              <a:ext cx="117" cy="7"/>
            </a:xfrm>
            <a:prstGeom prst="straightConnector1">
              <a:avLst/>
            </a:prstGeom>
            <a:noFill/>
            <a:ln cap="flat" cmpd="sng" w="9525">
              <a:solidFill>
                <a:schemeClr val="dk1"/>
              </a:solidFill>
              <a:prstDash val="solid"/>
              <a:round/>
              <a:headEnd len="med" w="med" type="none"/>
              <a:tailEnd len="med" w="med" type="none"/>
            </a:ln>
          </p:spPr>
        </p:cxnSp>
        <p:cxnSp>
          <p:nvCxnSpPr>
            <p:cNvPr id="6039" name="Google Shape;6039;p93"/>
            <p:cNvCxnSpPr/>
            <p:nvPr/>
          </p:nvCxnSpPr>
          <p:spPr>
            <a:xfrm flipH="1">
              <a:off x="1347" y="2132"/>
              <a:ext cx="195" cy="15"/>
            </a:xfrm>
            <a:prstGeom prst="straightConnector1">
              <a:avLst/>
            </a:prstGeom>
            <a:noFill/>
            <a:ln cap="flat" cmpd="sng" w="9525">
              <a:solidFill>
                <a:schemeClr val="dk1"/>
              </a:solidFill>
              <a:prstDash val="solid"/>
              <a:round/>
              <a:headEnd len="med" w="med" type="none"/>
              <a:tailEnd len="med" w="med" type="none"/>
            </a:ln>
          </p:spPr>
        </p:cxnSp>
        <p:cxnSp>
          <p:nvCxnSpPr>
            <p:cNvPr id="6040" name="Google Shape;6040;p93"/>
            <p:cNvCxnSpPr/>
            <p:nvPr/>
          </p:nvCxnSpPr>
          <p:spPr>
            <a:xfrm flipH="1" rot="10800000">
              <a:off x="1791" y="1706"/>
              <a:ext cx="211" cy="9"/>
            </a:xfrm>
            <a:prstGeom prst="straightConnector1">
              <a:avLst/>
            </a:prstGeom>
            <a:noFill/>
            <a:ln cap="flat" cmpd="sng" w="9525">
              <a:solidFill>
                <a:schemeClr val="dk1"/>
              </a:solidFill>
              <a:prstDash val="solid"/>
              <a:round/>
              <a:headEnd len="med" w="med" type="none"/>
              <a:tailEnd len="med" w="med" type="none"/>
            </a:ln>
          </p:spPr>
        </p:cxnSp>
        <p:cxnSp>
          <p:nvCxnSpPr>
            <p:cNvPr id="6041" name="Google Shape;6041;p93"/>
            <p:cNvCxnSpPr/>
            <p:nvPr/>
          </p:nvCxnSpPr>
          <p:spPr>
            <a:xfrm>
              <a:off x="2212" y="2053"/>
              <a:ext cx="109" cy="102"/>
            </a:xfrm>
            <a:prstGeom prst="straightConnector1">
              <a:avLst/>
            </a:prstGeom>
            <a:noFill/>
            <a:ln cap="flat" cmpd="sng" w="9525">
              <a:solidFill>
                <a:schemeClr val="dk1"/>
              </a:solidFill>
              <a:prstDash val="solid"/>
              <a:round/>
              <a:headEnd len="med" w="med" type="none"/>
              <a:tailEnd len="med" w="med" type="none"/>
            </a:ln>
          </p:spPr>
        </p:cxnSp>
        <p:cxnSp>
          <p:nvCxnSpPr>
            <p:cNvPr id="6042" name="Google Shape;6042;p93"/>
            <p:cNvCxnSpPr/>
            <p:nvPr/>
          </p:nvCxnSpPr>
          <p:spPr>
            <a:xfrm>
              <a:off x="1768" y="1777"/>
              <a:ext cx="132" cy="71"/>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7" name="Shape 6047"/>
        <p:cNvGrpSpPr/>
        <p:nvPr/>
      </p:nvGrpSpPr>
      <p:grpSpPr>
        <a:xfrm>
          <a:off x="0" y="0"/>
          <a:ext cx="0" cy="0"/>
          <a:chOff x="0" y="0"/>
          <a:chExt cx="0" cy="0"/>
        </a:xfrm>
      </p:grpSpPr>
      <p:sp>
        <p:nvSpPr>
          <p:cNvPr id="6048" name="Google Shape;6048;p94"/>
          <p:cNvSpPr txBox="1"/>
          <p:nvPr>
            <p:ph type="title"/>
          </p:nvPr>
        </p:nvSpPr>
        <p:spPr>
          <a:xfrm>
            <a:off x="533400" y="0"/>
            <a:ext cx="7772400"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Ví dụ: Thiết lập bảng chuyển tiếp trong router 1d</a:t>
            </a:r>
            <a:endParaRPr/>
          </a:p>
        </p:txBody>
      </p:sp>
      <p:sp>
        <p:nvSpPr>
          <p:cNvPr id="6049" name="Google Shape;6049;p94"/>
          <p:cNvSpPr txBox="1"/>
          <p:nvPr>
            <p:ph idx="1" type="body"/>
          </p:nvPr>
        </p:nvSpPr>
        <p:spPr>
          <a:xfrm>
            <a:off x="533400" y="1384300"/>
            <a:ext cx="7772400" cy="48641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Giả sử AS1 học từ giao thức inter-AS biết rằng subnet </a:t>
            </a:r>
            <a:r>
              <a:rPr i="1" lang="en-US">
                <a:solidFill>
                  <a:srgbClr val="FF0000"/>
                </a:solidFill>
              </a:rPr>
              <a:t>x</a:t>
            </a:r>
            <a:r>
              <a:rPr lang="en-US"/>
              <a:t> có thể tới được từ AS3 (gateway 1c) nhưng không tới được từ AS2.</a:t>
            </a:r>
            <a:endParaRPr/>
          </a:p>
          <a:p>
            <a:pPr indent="-273050" lvl="0" marL="273050" rtl="0" algn="l">
              <a:spcBef>
                <a:spcPts val="600"/>
              </a:spcBef>
              <a:spcAft>
                <a:spcPts val="0"/>
              </a:spcAft>
              <a:buSzPts val="1680"/>
              <a:buChar char="🞆"/>
            </a:pPr>
            <a:r>
              <a:rPr lang="en-US"/>
              <a:t>Giao thức Inter-AS lan truyền thông tin có thể tới tới các router bên trong</a:t>
            </a:r>
            <a:endParaRPr/>
          </a:p>
          <a:p>
            <a:pPr indent="-273050" lvl="0" marL="273050" rtl="0" algn="l">
              <a:spcBef>
                <a:spcPts val="600"/>
              </a:spcBef>
              <a:spcAft>
                <a:spcPts val="0"/>
              </a:spcAft>
              <a:buSzPts val="1680"/>
              <a:buChar char="🞆"/>
            </a:pPr>
            <a:r>
              <a:rPr lang="en-US"/>
              <a:t>Router 1d xác định từ thông tin dẫn đường intra-AS rằng giao diện </a:t>
            </a:r>
            <a:r>
              <a:rPr i="1" lang="en-US">
                <a:solidFill>
                  <a:srgbClr val="FF0000"/>
                </a:solidFill>
              </a:rPr>
              <a:t>I</a:t>
            </a:r>
            <a:r>
              <a:rPr lang="en-US"/>
              <a:t>  là trên đường đi có chi phí thấp nhất tới 1c</a:t>
            </a:r>
            <a:endParaRPr/>
          </a:p>
          <a:p>
            <a:pPr indent="-273050" lvl="0" marL="273050" rtl="0" algn="l">
              <a:spcBef>
                <a:spcPts val="600"/>
              </a:spcBef>
              <a:spcAft>
                <a:spcPts val="0"/>
              </a:spcAft>
              <a:buSzPts val="1680"/>
              <a:buChar char="🞆"/>
            </a:pPr>
            <a:r>
              <a:rPr lang="en-US"/>
              <a:t>Thêm vào trong bảng chuyển tiếp điểm vào </a:t>
            </a:r>
            <a:r>
              <a:rPr i="1" lang="en-US">
                <a:solidFill>
                  <a:srgbClr val="FF0000"/>
                </a:solidFill>
              </a:rPr>
              <a:t>(x,I)</a:t>
            </a:r>
            <a:r>
              <a:rPr i="1" lang="en-US"/>
              <a:t>.</a:t>
            </a:r>
            <a:endParaRPr/>
          </a:p>
        </p:txBody>
      </p:sp>
      <p:sp>
        <p:nvSpPr>
          <p:cNvPr id="6050" name="Google Shape;6050;p94"/>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5" name="Shape 6055"/>
        <p:cNvGrpSpPr/>
        <p:nvPr/>
      </p:nvGrpSpPr>
      <p:grpSpPr>
        <a:xfrm>
          <a:off x="0" y="0"/>
          <a:ext cx="0" cy="0"/>
          <a:chOff x="0" y="0"/>
          <a:chExt cx="0" cy="0"/>
        </a:xfrm>
      </p:grpSpPr>
      <p:sp>
        <p:nvSpPr>
          <p:cNvPr id="6056" name="Google Shape;6056;p95"/>
          <p:cNvSpPr txBox="1"/>
          <p:nvPr>
            <p:ph type="title"/>
          </p:nvPr>
        </p:nvSpPr>
        <p:spPr>
          <a:xfrm>
            <a:off x="173038" y="190500"/>
            <a:ext cx="8764587"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Ví dụ: Chọn giữa các AS</a:t>
            </a:r>
            <a:endParaRPr/>
          </a:p>
        </p:txBody>
      </p:sp>
      <p:sp>
        <p:nvSpPr>
          <p:cNvPr id="6057" name="Google Shape;6057;p95"/>
          <p:cNvSpPr txBox="1"/>
          <p:nvPr>
            <p:ph idx="1" type="body"/>
          </p:nvPr>
        </p:nvSpPr>
        <p:spPr>
          <a:xfrm>
            <a:off x="442913" y="1444625"/>
            <a:ext cx="7991475" cy="2754313"/>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Giả sử AS1 học từ giao thức inter-AS biết rằng subnet </a:t>
            </a:r>
            <a:r>
              <a:rPr i="1" lang="en-US">
                <a:solidFill>
                  <a:srgbClr val="FF0000"/>
                </a:solidFill>
              </a:rPr>
              <a:t>x</a:t>
            </a:r>
            <a:r>
              <a:rPr lang="en-US"/>
              <a:t> có thể tới được tự AS3 </a:t>
            </a:r>
            <a:r>
              <a:rPr i="1" lang="en-US"/>
              <a:t>và</a:t>
            </a:r>
            <a:r>
              <a:rPr lang="en-US"/>
              <a:t> từ AS2.</a:t>
            </a:r>
            <a:endParaRPr/>
          </a:p>
          <a:p>
            <a:pPr indent="-273050" lvl="0" marL="273050" rtl="0" algn="l">
              <a:spcBef>
                <a:spcPts val="600"/>
              </a:spcBef>
              <a:spcAft>
                <a:spcPts val="0"/>
              </a:spcAft>
              <a:buSzPts val="1680"/>
              <a:buChar char="🞆"/>
            </a:pPr>
            <a:r>
              <a:rPr lang="en-US"/>
              <a:t>Để cấu hình bảng chuyển tiếp, router 1d phải xác định gateway nó nên chuyển tiếp gói tin gửi đến đích </a:t>
            </a:r>
            <a:r>
              <a:rPr lang="en-US">
                <a:solidFill>
                  <a:srgbClr val="FF0000"/>
                </a:solidFill>
              </a:rPr>
              <a:t>x</a:t>
            </a:r>
            <a:r>
              <a:rPr lang="en-US"/>
              <a:t>. </a:t>
            </a:r>
            <a:endParaRPr/>
          </a:p>
          <a:p>
            <a:pPr indent="-273050" lvl="0" marL="273050" rtl="0" algn="l">
              <a:spcBef>
                <a:spcPts val="600"/>
              </a:spcBef>
              <a:spcAft>
                <a:spcPts val="0"/>
              </a:spcAft>
              <a:buSzPts val="1680"/>
              <a:buChar char="🞆"/>
            </a:pPr>
            <a:r>
              <a:rPr lang="en-US"/>
              <a:t>Đó là công việc của giao thức dẫn đường inter-AS !</a:t>
            </a:r>
            <a:endParaRPr/>
          </a:p>
          <a:p>
            <a:pPr indent="-273050" lvl="0" marL="273050" rtl="0" algn="l">
              <a:spcBef>
                <a:spcPts val="600"/>
              </a:spcBef>
              <a:spcAft>
                <a:spcPts val="0"/>
              </a:spcAft>
              <a:buSzPts val="1680"/>
              <a:buChar char="🞆"/>
            </a:pPr>
            <a:r>
              <a:rPr lang="en-US"/>
              <a:t>Gửi gói tin tới router chi phí thấp nhất</a:t>
            </a:r>
            <a:endParaRPr/>
          </a:p>
          <a:p>
            <a:pPr indent="-166370" lvl="0" marL="273050" rtl="0" algn="l">
              <a:spcBef>
                <a:spcPts val="600"/>
              </a:spcBef>
              <a:spcAft>
                <a:spcPts val="0"/>
              </a:spcAft>
              <a:buSzPts val="1680"/>
              <a:buNone/>
            </a:pPr>
            <a:r>
              <a:t/>
            </a:r>
            <a:endParaRPr/>
          </a:p>
        </p:txBody>
      </p:sp>
      <p:sp>
        <p:nvSpPr>
          <p:cNvPr id="6058" name="Google Shape;6058;p95"/>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6059" name="Google Shape;6059;p95"/>
          <p:cNvGrpSpPr/>
          <p:nvPr/>
        </p:nvGrpSpPr>
        <p:grpSpPr>
          <a:xfrm>
            <a:off x="265113" y="4508500"/>
            <a:ext cx="8369300" cy="1639888"/>
            <a:chOff x="248" y="1396"/>
            <a:chExt cx="5272" cy="1033"/>
          </a:xfrm>
        </p:grpSpPr>
        <p:sp>
          <p:nvSpPr>
            <p:cNvPr id="6060" name="Google Shape;6060;p95"/>
            <p:cNvSpPr/>
            <p:nvPr/>
          </p:nvSpPr>
          <p:spPr>
            <a:xfrm>
              <a:off x="248" y="1400"/>
              <a:ext cx="1134" cy="89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61" name="Google Shape;6061;p95"/>
            <p:cNvSpPr txBox="1"/>
            <p:nvPr/>
          </p:nvSpPr>
          <p:spPr>
            <a:xfrm>
              <a:off x="411" y="1528"/>
              <a:ext cx="116"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6062" name="Google Shape;6062;p95"/>
            <p:cNvSpPr txBox="1"/>
            <p:nvPr/>
          </p:nvSpPr>
          <p:spPr>
            <a:xfrm>
              <a:off x="307" y="1492"/>
              <a:ext cx="1016" cy="7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Học từ giao thức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inter-AS biết rằng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subnet x có thể</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 tới được qua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nhiều gateway</a:t>
              </a:r>
              <a:endParaRPr/>
            </a:p>
          </p:txBody>
        </p:sp>
        <p:sp>
          <p:nvSpPr>
            <p:cNvPr id="6063" name="Google Shape;6063;p95"/>
            <p:cNvSpPr/>
            <p:nvPr/>
          </p:nvSpPr>
          <p:spPr>
            <a:xfrm>
              <a:off x="2958" y="1408"/>
              <a:ext cx="1134" cy="88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64" name="Google Shape;6064;p95"/>
            <p:cNvSpPr/>
            <p:nvPr/>
          </p:nvSpPr>
          <p:spPr>
            <a:xfrm>
              <a:off x="1574" y="1415"/>
              <a:ext cx="1134" cy="88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65" name="Google Shape;6065;p95"/>
            <p:cNvSpPr/>
            <p:nvPr/>
          </p:nvSpPr>
          <p:spPr>
            <a:xfrm>
              <a:off x="4341" y="1399"/>
              <a:ext cx="1134" cy="88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066" name="Google Shape;6066;p95"/>
            <p:cNvSpPr txBox="1"/>
            <p:nvPr/>
          </p:nvSpPr>
          <p:spPr>
            <a:xfrm>
              <a:off x="1555" y="1433"/>
              <a:ext cx="1164" cy="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Sử dụng thông tin</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dẫn đường từ giao thức intra-ASU để xác định chi phí của đường đi có chi phí thấp nhất tới mỗi gateway</a:t>
              </a:r>
              <a:endParaRPr/>
            </a:p>
          </p:txBody>
        </p:sp>
        <p:sp>
          <p:nvSpPr>
            <p:cNvPr id="6067" name="Google Shape;6067;p95"/>
            <p:cNvSpPr txBox="1"/>
            <p:nvPr/>
          </p:nvSpPr>
          <p:spPr>
            <a:xfrm>
              <a:off x="2964" y="1493"/>
              <a:ext cx="1134" cy="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Chọn gateway có chi phí thấp nhất</a:t>
              </a:r>
              <a:endParaRPr/>
            </a:p>
          </p:txBody>
        </p:sp>
        <p:sp>
          <p:nvSpPr>
            <p:cNvPr id="6068" name="Google Shape;6068;p95"/>
            <p:cNvSpPr txBox="1"/>
            <p:nvPr/>
          </p:nvSpPr>
          <p:spPr>
            <a:xfrm>
              <a:off x="4349" y="1396"/>
              <a:ext cx="1171" cy="8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Xác định từ bảng</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chuyển tiếp giao diện</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I dẫn tới gateway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chi phí thấp nhất.</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Cho (x,I) vào trong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bảng chuyển tiếp</a:t>
              </a:r>
              <a:endParaRPr/>
            </a:p>
          </p:txBody>
        </p:sp>
        <p:cxnSp>
          <p:nvCxnSpPr>
            <p:cNvPr id="6069" name="Google Shape;6069;p95"/>
            <p:cNvCxnSpPr/>
            <p:nvPr/>
          </p:nvCxnSpPr>
          <p:spPr>
            <a:xfrm flipH="1" rot="10800000">
              <a:off x="1382" y="1817"/>
              <a:ext cx="186" cy="8"/>
            </a:xfrm>
            <a:prstGeom prst="straightConnector1">
              <a:avLst/>
            </a:prstGeom>
            <a:noFill/>
            <a:ln cap="flat" cmpd="sng" w="9525">
              <a:solidFill>
                <a:schemeClr val="dk1"/>
              </a:solidFill>
              <a:prstDash val="solid"/>
              <a:round/>
              <a:headEnd len="med" w="med" type="none"/>
              <a:tailEnd len="med" w="med" type="triangle"/>
            </a:ln>
          </p:spPr>
        </p:cxnSp>
        <p:cxnSp>
          <p:nvCxnSpPr>
            <p:cNvPr id="6070" name="Google Shape;6070;p95"/>
            <p:cNvCxnSpPr/>
            <p:nvPr/>
          </p:nvCxnSpPr>
          <p:spPr>
            <a:xfrm>
              <a:off x="2712" y="1817"/>
              <a:ext cx="239" cy="0"/>
            </a:xfrm>
            <a:prstGeom prst="straightConnector1">
              <a:avLst/>
            </a:prstGeom>
            <a:noFill/>
            <a:ln cap="flat" cmpd="sng" w="9525">
              <a:solidFill>
                <a:schemeClr val="dk1"/>
              </a:solidFill>
              <a:prstDash val="solid"/>
              <a:round/>
              <a:headEnd len="med" w="med" type="none"/>
              <a:tailEnd len="med" w="med" type="triangle"/>
            </a:ln>
          </p:spPr>
        </p:cxnSp>
        <p:cxnSp>
          <p:nvCxnSpPr>
            <p:cNvPr id="6071" name="Google Shape;6071;p95"/>
            <p:cNvCxnSpPr/>
            <p:nvPr/>
          </p:nvCxnSpPr>
          <p:spPr>
            <a:xfrm>
              <a:off x="4094" y="1834"/>
              <a:ext cx="257" cy="0"/>
            </a:xfrm>
            <a:prstGeom prst="straightConnector1">
              <a:avLst/>
            </a:prstGeom>
            <a:noFill/>
            <a:ln cap="flat" cmpd="sng" w="9525">
              <a:solidFill>
                <a:schemeClr val="dk1"/>
              </a:solidFill>
              <a:prstDash val="solid"/>
              <a:round/>
              <a:headEnd len="med" w="med" type="none"/>
              <a:tailEnd len="med" w="med" type="triangle"/>
            </a:ln>
          </p:spPr>
        </p:cxnSp>
      </p:gr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6" name="Shape 6076"/>
        <p:cNvGrpSpPr/>
        <p:nvPr/>
      </p:nvGrpSpPr>
      <p:grpSpPr>
        <a:xfrm>
          <a:off x="0" y="0"/>
          <a:ext cx="0" cy="0"/>
          <a:chOff x="0" y="0"/>
          <a:chExt cx="0" cy="0"/>
        </a:xfrm>
      </p:grpSpPr>
      <p:sp>
        <p:nvSpPr>
          <p:cNvPr id="6077" name="Google Shape;6077;p96"/>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6078" name="Google Shape;6078;p96"/>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079" name="Google Shape;6079;p96"/>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6080" name="Google Shape;6080;p96"/>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solidFill>
                  <a:srgbClr val="FF0000"/>
                </a:solidFill>
              </a:rPr>
              <a:t>4.6 Dẫn đường trong  Internet</a:t>
            </a:r>
            <a:endParaRPr/>
          </a:p>
          <a:p>
            <a:pPr indent="-274320" lvl="1" marL="640080" rtl="0" algn="l">
              <a:spcBef>
                <a:spcPts val="400"/>
              </a:spcBef>
              <a:spcAft>
                <a:spcPts val="0"/>
              </a:spcAft>
              <a:buSzPts val="1600"/>
              <a:buChar char="⚫"/>
            </a:pPr>
            <a:r>
              <a:rPr lang="en-US" sz="2000"/>
              <a:t>RIP (intra-AS)</a:t>
            </a:r>
            <a:endParaRPr/>
          </a:p>
          <a:p>
            <a:pPr indent="-274320" lvl="1" marL="640080" rtl="0" algn="l">
              <a:spcBef>
                <a:spcPts val="400"/>
              </a:spcBef>
              <a:spcAft>
                <a:spcPts val="0"/>
              </a:spcAft>
              <a:buSzPts val="1600"/>
              <a:buChar char="⚫"/>
            </a:pPr>
            <a:r>
              <a:rPr lang="en-US" sz="2000"/>
              <a:t>OSPF (intra-AS)</a:t>
            </a:r>
            <a:endParaRPr/>
          </a:p>
          <a:p>
            <a:pPr indent="-274320" lvl="1" marL="640080" rtl="0" algn="l">
              <a:spcBef>
                <a:spcPts val="400"/>
              </a:spcBef>
              <a:spcAft>
                <a:spcPts val="0"/>
              </a:spcAft>
              <a:buSzPts val="1600"/>
              <a:buChar char="⚫"/>
            </a:pPr>
            <a:r>
              <a:rPr lang="en-US" sz="2000"/>
              <a:t>BGP (inter-AS)</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5" name="Shape 6085"/>
        <p:cNvGrpSpPr/>
        <p:nvPr/>
      </p:nvGrpSpPr>
      <p:grpSpPr>
        <a:xfrm>
          <a:off x="0" y="0"/>
          <a:ext cx="0" cy="0"/>
          <a:chOff x="0" y="0"/>
          <a:chExt cx="0" cy="0"/>
        </a:xfrm>
      </p:grpSpPr>
      <p:sp>
        <p:nvSpPr>
          <p:cNvPr id="6086" name="Google Shape;6086;p9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sz="3600"/>
              <a:t>Dẫn đường Intra-AS</a:t>
            </a:r>
            <a:endParaRPr/>
          </a:p>
        </p:txBody>
      </p:sp>
      <p:sp>
        <p:nvSpPr>
          <p:cNvPr id="6087" name="Google Shape;6087;p97"/>
          <p:cNvSpPr txBox="1"/>
          <p:nvPr>
            <p:ph idx="1" type="body"/>
          </p:nvPr>
        </p:nvSpPr>
        <p:spPr>
          <a:xfrm>
            <a:off x="457200" y="1600200"/>
            <a:ext cx="7467600" cy="48736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Còn gọi là </a:t>
            </a:r>
            <a:r>
              <a:rPr lang="en-US">
                <a:solidFill>
                  <a:srgbClr val="FF0000"/>
                </a:solidFill>
              </a:rPr>
              <a:t>Interior Gateway Protocols (IGP)</a:t>
            </a:r>
            <a:endParaRPr>
              <a:solidFill>
                <a:srgbClr val="CC0000"/>
              </a:solidFill>
            </a:endParaRPr>
          </a:p>
          <a:p>
            <a:pPr indent="-273050" lvl="0" marL="273050" rtl="0" algn="l">
              <a:spcBef>
                <a:spcPts val="600"/>
              </a:spcBef>
              <a:spcAft>
                <a:spcPts val="0"/>
              </a:spcAft>
              <a:buSzPts val="1680"/>
              <a:buChar char="🞆"/>
            </a:pPr>
            <a:r>
              <a:rPr lang="en-US"/>
              <a:t>Các giao thức dẫn đường Intra-AS phổ biến:</a:t>
            </a:r>
            <a:endParaRPr/>
          </a:p>
          <a:p>
            <a:pPr indent="-166369" lvl="1" marL="639763" rtl="0" algn="l">
              <a:lnSpc>
                <a:spcPct val="60000"/>
              </a:lnSpc>
              <a:spcBef>
                <a:spcPts val="420"/>
              </a:spcBef>
              <a:spcAft>
                <a:spcPts val="0"/>
              </a:spcAft>
              <a:buSzPts val="1680"/>
              <a:buNone/>
            </a:pPr>
            <a:r>
              <a:t/>
            </a:r>
            <a:endParaRPr/>
          </a:p>
          <a:p>
            <a:pPr indent="-273049" lvl="1" marL="639763" rtl="0" algn="l">
              <a:lnSpc>
                <a:spcPct val="60000"/>
              </a:lnSpc>
              <a:spcBef>
                <a:spcPts val="420"/>
              </a:spcBef>
              <a:spcAft>
                <a:spcPts val="0"/>
              </a:spcAft>
              <a:buSzPts val="1680"/>
              <a:buChar char="⚫"/>
            </a:pPr>
            <a:r>
              <a:rPr b="1" lang="en-US">
                <a:solidFill>
                  <a:srgbClr val="FF0000"/>
                </a:solidFill>
              </a:rPr>
              <a:t>RIP: Routing Information Protocol</a:t>
            </a:r>
            <a:endParaRPr/>
          </a:p>
          <a:p>
            <a:pPr indent="-182562" lvl="2" marL="914400" rtl="0" algn="l">
              <a:spcBef>
                <a:spcPts val="340"/>
              </a:spcBef>
              <a:spcAft>
                <a:spcPts val="0"/>
              </a:spcAft>
              <a:buSzPts val="1020"/>
              <a:buChar char="🞆"/>
            </a:pPr>
            <a:r>
              <a:rPr lang="en-US" sz="1700"/>
              <a:t>classic DV: DVs exchanged every 30 secs</a:t>
            </a:r>
            <a:endParaRPr/>
          </a:p>
          <a:p>
            <a:pPr indent="-182562" lvl="2" marL="914400" rtl="0" algn="l">
              <a:spcBef>
                <a:spcPts val="340"/>
              </a:spcBef>
              <a:spcAft>
                <a:spcPts val="0"/>
              </a:spcAft>
              <a:buSzPts val="1020"/>
              <a:buChar char="🞆"/>
            </a:pPr>
            <a:r>
              <a:rPr lang="en-US" sz="1700"/>
              <a:t>no longer widely used</a:t>
            </a:r>
            <a:endParaRPr/>
          </a:p>
          <a:p>
            <a:pPr indent="-171450" lvl="1" marL="639763" rtl="0" algn="l">
              <a:lnSpc>
                <a:spcPct val="60000"/>
              </a:lnSpc>
              <a:spcBef>
                <a:spcPts val="400"/>
              </a:spcBef>
              <a:spcAft>
                <a:spcPts val="0"/>
              </a:spcAft>
              <a:buSzPts val="1600"/>
              <a:buNone/>
            </a:pPr>
            <a:r>
              <a:t/>
            </a:r>
            <a:endParaRPr sz="2000"/>
          </a:p>
          <a:p>
            <a:pPr indent="-273049" lvl="1" marL="639763" rtl="0" algn="l">
              <a:spcBef>
                <a:spcPts val="420"/>
              </a:spcBef>
              <a:spcAft>
                <a:spcPts val="0"/>
              </a:spcAft>
              <a:buSzPts val="1680"/>
              <a:buChar char="⚫"/>
            </a:pPr>
            <a:r>
              <a:rPr b="1" lang="en-US">
                <a:solidFill>
                  <a:srgbClr val="FF0000"/>
                </a:solidFill>
              </a:rPr>
              <a:t>OSPF: Open Shortest Path First</a:t>
            </a:r>
            <a:endParaRPr/>
          </a:p>
          <a:p>
            <a:pPr indent="-182562" lvl="2" marL="914400" rtl="0" algn="l">
              <a:spcBef>
                <a:spcPts val="340"/>
              </a:spcBef>
              <a:spcAft>
                <a:spcPts val="0"/>
              </a:spcAft>
              <a:buSzPts val="1020"/>
              <a:buChar char="🞆"/>
            </a:pPr>
            <a:r>
              <a:rPr lang="en-US" sz="1700"/>
              <a:t>link-state routing</a:t>
            </a:r>
            <a:endParaRPr/>
          </a:p>
          <a:p>
            <a:pPr indent="-182562" lvl="2" marL="914400" rtl="0" algn="l">
              <a:spcBef>
                <a:spcPts val="340"/>
              </a:spcBef>
              <a:spcAft>
                <a:spcPts val="0"/>
              </a:spcAft>
              <a:buSzPts val="1020"/>
              <a:buChar char="🞆"/>
            </a:pPr>
            <a:r>
              <a:rPr lang="en-US" sz="1700"/>
              <a:t>IS-IS protocol (ISO standard, not RFC standard) essentially same as OSPF</a:t>
            </a:r>
            <a:endParaRPr/>
          </a:p>
          <a:p>
            <a:pPr indent="-171450" lvl="1" marL="639763" rtl="0" algn="l">
              <a:spcBef>
                <a:spcPts val="400"/>
              </a:spcBef>
              <a:spcAft>
                <a:spcPts val="0"/>
              </a:spcAft>
              <a:buSzPts val="1600"/>
              <a:buNone/>
            </a:pPr>
            <a:r>
              <a:t/>
            </a:r>
            <a:endParaRPr sz="2000"/>
          </a:p>
          <a:p>
            <a:pPr indent="-273049" lvl="1" marL="639763" rtl="0" algn="l">
              <a:spcBef>
                <a:spcPts val="420"/>
              </a:spcBef>
              <a:spcAft>
                <a:spcPts val="0"/>
              </a:spcAft>
              <a:buSzPts val="1680"/>
              <a:buChar char="⚫"/>
            </a:pPr>
            <a:r>
              <a:rPr b="1" lang="en-US">
                <a:solidFill>
                  <a:srgbClr val="FF0000"/>
                </a:solidFill>
              </a:rPr>
              <a:t>IGRP: Interior Gateway Routing Protocol </a:t>
            </a:r>
            <a:r>
              <a:rPr lang="en-US"/>
              <a:t>(Cisco)</a:t>
            </a:r>
            <a:endParaRPr/>
          </a:p>
          <a:p>
            <a:pPr indent="-182562" lvl="2" marL="914400" rtl="0" algn="l">
              <a:spcBef>
                <a:spcPts val="360"/>
              </a:spcBef>
              <a:spcAft>
                <a:spcPts val="0"/>
              </a:spcAft>
              <a:buSzPts val="1080"/>
              <a:buChar char="🞆"/>
            </a:pPr>
            <a:r>
              <a:rPr lang="en-US"/>
              <a:t>DV based</a:t>
            </a:r>
            <a:endParaRPr/>
          </a:p>
          <a:p>
            <a:pPr indent="-182562" lvl="2" marL="914400" rtl="0" algn="l">
              <a:spcBef>
                <a:spcPts val="360"/>
              </a:spcBef>
              <a:spcAft>
                <a:spcPts val="0"/>
              </a:spcAft>
              <a:buSzPts val="1080"/>
              <a:buChar char="🞆"/>
            </a:pPr>
            <a:r>
              <a:rPr lang="en-US"/>
              <a:t>formerly Cisco-proprietary for decades</a:t>
            </a:r>
            <a:endParaRPr/>
          </a:p>
        </p:txBody>
      </p:sp>
      <p:sp>
        <p:nvSpPr>
          <p:cNvPr id="6088" name="Google Shape;6088;p97"/>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3" name="Shape 6093"/>
        <p:cNvGrpSpPr/>
        <p:nvPr/>
      </p:nvGrpSpPr>
      <p:grpSpPr>
        <a:xfrm>
          <a:off x="0" y="0"/>
          <a:ext cx="0" cy="0"/>
          <a:chOff x="0" y="0"/>
          <a:chExt cx="0" cy="0"/>
        </a:xfrm>
      </p:grpSpPr>
      <p:sp>
        <p:nvSpPr>
          <p:cNvPr id="6094" name="Google Shape;6094;p98"/>
          <p:cNvSpPr txBox="1"/>
          <p:nvPr>
            <p:ph type="title"/>
          </p:nvPr>
        </p:nvSpPr>
        <p:spPr>
          <a:xfrm>
            <a:off x="457200" y="274638"/>
            <a:ext cx="74676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Chương 4: Tầng mạng</a:t>
            </a:r>
            <a:endParaRPr/>
          </a:p>
        </p:txBody>
      </p:sp>
      <p:sp>
        <p:nvSpPr>
          <p:cNvPr id="6095" name="Google Shape;6095;p98"/>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sp>
        <p:nvSpPr>
          <p:cNvPr id="6096" name="Google Shape;6096;p98"/>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4.1 Tổng quan</a:t>
            </a:r>
            <a:endParaRPr/>
          </a:p>
          <a:p>
            <a:pPr indent="-274320" lvl="0" marL="274320" rtl="0" algn="l">
              <a:spcBef>
                <a:spcPts val="600"/>
              </a:spcBef>
              <a:spcAft>
                <a:spcPts val="0"/>
              </a:spcAft>
              <a:buSzPts val="1680"/>
              <a:buFont typeface="Noto Sans Symbols"/>
              <a:buChar char="🞆"/>
            </a:pPr>
            <a:r>
              <a:rPr lang="en-US"/>
              <a:t>4.2 Mạng Virtual circuit và datagram</a:t>
            </a:r>
            <a:endParaRPr/>
          </a:p>
          <a:p>
            <a:pPr indent="-274320" lvl="0" marL="274320" rtl="0" algn="l">
              <a:spcBef>
                <a:spcPts val="600"/>
              </a:spcBef>
              <a:spcAft>
                <a:spcPts val="0"/>
              </a:spcAft>
              <a:buSzPts val="1680"/>
              <a:buFont typeface="Noto Sans Symbols"/>
              <a:buChar char="🞆"/>
            </a:pPr>
            <a:r>
              <a:rPr lang="en-US"/>
              <a:t>4.3 Bên trong Router</a:t>
            </a:r>
            <a:endParaRPr/>
          </a:p>
          <a:p>
            <a:pPr indent="-274320" lvl="0" marL="274320" rtl="0" algn="l">
              <a:spcBef>
                <a:spcPts val="600"/>
              </a:spcBef>
              <a:spcAft>
                <a:spcPts val="0"/>
              </a:spcAft>
              <a:buSzPts val="1680"/>
              <a:buFont typeface="Noto Sans Symbols"/>
              <a:buChar char="🞆"/>
            </a:pPr>
            <a:r>
              <a:rPr lang="en-US"/>
              <a:t>4.4 IP: Internet Protocol</a:t>
            </a:r>
            <a:endParaRPr/>
          </a:p>
          <a:p>
            <a:pPr indent="-274320" lvl="1" marL="640080" rtl="0" algn="l">
              <a:spcBef>
                <a:spcPts val="400"/>
              </a:spcBef>
              <a:spcAft>
                <a:spcPts val="0"/>
              </a:spcAft>
              <a:buSzPts val="1600"/>
              <a:buChar char="⚫"/>
            </a:pPr>
            <a:r>
              <a:rPr lang="en-US" sz="2000"/>
              <a:t>Định dạng Datagram</a:t>
            </a:r>
            <a:endParaRPr/>
          </a:p>
          <a:p>
            <a:pPr indent="-274320" lvl="1" marL="640080" rtl="0" algn="l">
              <a:spcBef>
                <a:spcPts val="400"/>
              </a:spcBef>
              <a:spcAft>
                <a:spcPts val="0"/>
              </a:spcAft>
              <a:buSzPts val="1600"/>
              <a:buChar char="⚫"/>
            </a:pPr>
            <a:r>
              <a:rPr lang="en-US" sz="2000"/>
              <a:t>Địa chỉ IPv4</a:t>
            </a:r>
            <a:endParaRPr/>
          </a:p>
          <a:p>
            <a:pPr indent="-274320" lvl="1" marL="640080" rtl="0" algn="l">
              <a:spcBef>
                <a:spcPts val="400"/>
              </a:spcBef>
              <a:spcAft>
                <a:spcPts val="0"/>
              </a:spcAft>
              <a:buSzPts val="1600"/>
              <a:buChar char="⚫"/>
            </a:pPr>
            <a:r>
              <a:rPr lang="en-US" sz="2000"/>
              <a:t>ICMP</a:t>
            </a:r>
            <a:endParaRPr/>
          </a:p>
          <a:p>
            <a:pPr indent="-274320" lvl="1" marL="640080" rtl="0" algn="l">
              <a:spcBef>
                <a:spcPts val="400"/>
              </a:spcBef>
              <a:spcAft>
                <a:spcPts val="0"/>
              </a:spcAft>
              <a:buSzPts val="1600"/>
              <a:buChar char="⚫"/>
            </a:pPr>
            <a:r>
              <a:rPr lang="en-US" sz="2000"/>
              <a:t>IPv6</a:t>
            </a:r>
            <a:endParaRPr/>
          </a:p>
        </p:txBody>
      </p:sp>
      <p:sp>
        <p:nvSpPr>
          <p:cNvPr id="6097" name="Google Shape;6097;p98"/>
          <p:cNvSpPr txBox="1"/>
          <p:nvPr>
            <p:ph idx="2" type="body"/>
          </p:nvPr>
        </p:nvSpPr>
        <p:spPr>
          <a:xfrm>
            <a:off x="4270375" y="1600200"/>
            <a:ext cx="3657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1680"/>
              <a:buFont typeface="Noto Sans Symbols"/>
              <a:buChar char="🞆"/>
            </a:pPr>
            <a:r>
              <a:rPr lang="en-US"/>
              <a:t>4.5 Thuật toán dẫn đường</a:t>
            </a:r>
            <a:endParaRPr/>
          </a:p>
          <a:p>
            <a:pPr indent="-274320" lvl="1" marL="640080" rtl="0" algn="l">
              <a:spcBef>
                <a:spcPts val="400"/>
              </a:spcBef>
              <a:spcAft>
                <a:spcPts val="0"/>
              </a:spcAft>
              <a:buSzPts val="1600"/>
              <a:buChar char="⚫"/>
            </a:pPr>
            <a:r>
              <a:rPr lang="en-US" sz="2000"/>
              <a:t>Link state</a:t>
            </a:r>
            <a:endParaRPr/>
          </a:p>
          <a:p>
            <a:pPr indent="-274320" lvl="1" marL="640080" rtl="0" algn="l">
              <a:spcBef>
                <a:spcPts val="400"/>
              </a:spcBef>
              <a:spcAft>
                <a:spcPts val="0"/>
              </a:spcAft>
              <a:buSzPts val="1600"/>
              <a:buChar char="⚫"/>
            </a:pPr>
            <a:r>
              <a:rPr lang="en-US" sz="2000"/>
              <a:t>Distance Vector</a:t>
            </a:r>
            <a:endParaRPr/>
          </a:p>
          <a:p>
            <a:pPr indent="-274320" lvl="1" marL="640080" rtl="0" algn="l">
              <a:spcBef>
                <a:spcPts val="400"/>
              </a:spcBef>
              <a:spcAft>
                <a:spcPts val="0"/>
              </a:spcAft>
              <a:buSzPts val="1600"/>
              <a:buChar char="⚫"/>
            </a:pPr>
            <a:r>
              <a:rPr lang="en-US" sz="2000"/>
              <a:t>Hierarchical routing</a:t>
            </a:r>
            <a:endParaRPr/>
          </a:p>
          <a:p>
            <a:pPr indent="-274320" lvl="0" marL="274320" rtl="0" algn="l">
              <a:spcBef>
                <a:spcPts val="600"/>
              </a:spcBef>
              <a:spcAft>
                <a:spcPts val="0"/>
              </a:spcAft>
              <a:buSzPts val="1680"/>
              <a:buFont typeface="Noto Sans Symbols"/>
              <a:buChar char="🞆"/>
            </a:pPr>
            <a:r>
              <a:rPr lang="en-US">
                <a:solidFill>
                  <a:srgbClr val="FF0000"/>
                </a:solidFill>
              </a:rPr>
              <a:t>4.6 Dẫn đường trong  Internet</a:t>
            </a:r>
            <a:endParaRPr/>
          </a:p>
          <a:p>
            <a:pPr indent="-274320" lvl="1" marL="640080" rtl="0" algn="l">
              <a:spcBef>
                <a:spcPts val="400"/>
              </a:spcBef>
              <a:spcAft>
                <a:spcPts val="0"/>
              </a:spcAft>
              <a:buSzPts val="1600"/>
              <a:buChar char="⚫"/>
            </a:pPr>
            <a:r>
              <a:rPr lang="en-US" sz="2000">
                <a:solidFill>
                  <a:srgbClr val="FF0000"/>
                </a:solidFill>
              </a:rPr>
              <a:t>RIP</a:t>
            </a:r>
            <a:endParaRPr/>
          </a:p>
          <a:p>
            <a:pPr indent="-274320" lvl="1" marL="640080" rtl="0" algn="l">
              <a:spcBef>
                <a:spcPts val="400"/>
              </a:spcBef>
              <a:spcAft>
                <a:spcPts val="0"/>
              </a:spcAft>
              <a:buSzPts val="1600"/>
              <a:buChar char="⚫"/>
            </a:pPr>
            <a:r>
              <a:rPr lang="en-US" sz="2000"/>
              <a:t>OSPF</a:t>
            </a:r>
            <a:endParaRPr/>
          </a:p>
          <a:p>
            <a:pPr indent="-274320" lvl="1" marL="640080" rtl="0" algn="l">
              <a:spcBef>
                <a:spcPts val="400"/>
              </a:spcBef>
              <a:spcAft>
                <a:spcPts val="0"/>
              </a:spcAft>
              <a:buSzPts val="1600"/>
              <a:buChar char="⚫"/>
            </a:pPr>
            <a:r>
              <a:rPr lang="en-US" sz="2000"/>
              <a:t>BGP</a:t>
            </a:r>
            <a:endParaRPr/>
          </a:p>
          <a:p>
            <a:pPr indent="-274320" lvl="0" marL="274320" rtl="0" algn="l">
              <a:spcBef>
                <a:spcPts val="600"/>
              </a:spcBef>
              <a:spcAft>
                <a:spcPts val="0"/>
              </a:spcAft>
              <a:buSzPts val="1680"/>
              <a:buFont typeface="Noto Sans Symbols"/>
              <a:buChar char="🞆"/>
            </a:pPr>
            <a:r>
              <a:rPr lang="en-US"/>
              <a:t>4.7 Dẫn đường broadcast và multicast</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2" name="Shape 6102"/>
        <p:cNvGrpSpPr/>
        <p:nvPr/>
      </p:nvGrpSpPr>
      <p:grpSpPr>
        <a:xfrm>
          <a:off x="0" y="0"/>
          <a:ext cx="0" cy="0"/>
          <a:chOff x="0" y="0"/>
          <a:chExt cx="0" cy="0"/>
        </a:xfrm>
      </p:grpSpPr>
      <p:sp>
        <p:nvSpPr>
          <p:cNvPr id="6103" name="Google Shape;6103;p99"/>
          <p:cNvSpPr txBox="1"/>
          <p:nvPr>
            <p:ph type="title"/>
          </p:nvPr>
        </p:nvSpPr>
        <p:spPr>
          <a:xfrm>
            <a:off x="533400" y="228600"/>
            <a:ext cx="8170863"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RIP ( Routing Information Protocol)</a:t>
            </a:r>
            <a:endParaRPr/>
          </a:p>
        </p:txBody>
      </p:sp>
      <p:sp>
        <p:nvSpPr>
          <p:cNvPr id="6104" name="Google Shape;6104;p99"/>
          <p:cNvSpPr txBox="1"/>
          <p:nvPr>
            <p:ph idx="1" type="body"/>
          </p:nvPr>
        </p:nvSpPr>
        <p:spPr>
          <a:xfrm>
            <a:off x="533400" y="1600200"/>
            <a:ext cx="8229600" cy="169545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680"/>
              <a:buChar char="🞆"/>
            </a:pPr>
            <a:r>
              <a:rPr lang="en-US"/>
              <a:t>Thuật toán Distance vector</a:t>
            </a:r>
            <a:endParaRPr/>
          </a:p>
          <a:p>
            <a:pPr indent="-273050" lvl="0" marL="273050" rtl="0" algn="l">
              <a:spcBef>
                <a:spcPts val="600"/>
              </a:spcBef>
              <a:spcAft>
                <a:spcPts val="0"/>
              </a:spcAft>
              <a:buSzPts val="1680"/>
              <a:buChar char="🞆"/>
            </a:pPr>
            <a:r>
              <a:rPr lang="en-US"/>
              <a:t>Trong BSD-UNIX Distribution, 1982</a:t>
            </a:r>
            <a:endParaRPr/>
          </a:p>
          <a:p>
            <a:pPr indent="-273050" lvl="0" marL="273050" rtl="0" algn="l">
              <a:spcBef>
                <a:spcPts val="600"/>
              </a:spcBef>
              <a:spcAft>
                <a:spcPts val="0"/>
              </a:spcAft>
              <a:buSzPts val="1680"/>
              <a:buChar char="🞆"/>
            </a:pPr>
            <a:r>
              <a:rPr lang="en-US"/>
              <a:t>Độ đo khoảng cách: số hop (tối đa = 15 hop)</a:t>
            </a:r>
            <a:endParaRPr/>
          </a:p>
          <a:p>
            <a:pPr indent="-273049" lvl="1" marL="639763" rtl="0" algn="l">
              <a:spcBef>
                <a:spcPts val="400"/>
              </a:spcBef>
              <a:spcAft>
                <a:spcPts val="0"/>
              </a:spcAft>
              <a:buSzPts val="1600"/>
              <a:buFont typeface="Arial"/>
              <a:buNone/>
            </a:pPr>
            <a:r>
              <a:t/>
            </a:r>
            <a:endParaRPr i="1" sz="2000">
              <a:solidFill>
                <a:schemeClr val="accent2"/>
              </a:solidFill>
            </a:endParaRPr>
          </a:p>
          <a:p>
            <a:pPr indent="-273050" lvl="0" marL="273050" rtl="0" algn="l">
              <a:spcBef>
                <a:spcPts val="600"/>
              </a:spcBef>
              <a:spcAft>
                <a:spcPts val="0"/>
              </a:spcAft>
              <a:buSzPts val="1680"/>
              <a:buFont typeface="Noto Sans Symbols"/>
              <a:buNone/>
            </a:pPr>
            <a:r>
              <a:t/>
            </a:r>
            <a:endParaRPr/>
          </a:p>
        </p:txBody>
      </p:sp>
      <p:sp>
        <p:nvSpPr>
          <p:cNvPr id="6105" name="Google Shape;6105;p99"/>
          <p:cNvSpPr txBox="1"/>
          <p:nvPr>
            <p:ph idx="12" type="sldNum"/>
          </p:nvPr>
        </p:nvSpPr>
        <p:spPr>
          <a:xfrm>
            <a:off x="8129588" y="5734050"/>
            <a:ext cx="609600" cy="5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chemeClr val="dk1"/>
                </a:solidFill>
                <a:latin typeface="Arial"/>
                <a:ea typeface="Arial"/>
                <a:cs typeface="Arial"/>
                <a:sym typeface="Arial"/>
              </a:rPr>
              <a:t>1-</a:t>
            </a:r>
            <a:fld id="{00000000-1234-1234-1234-123412341234}" type="slidenum">
              <a:rPr b="1" lang="en-US" sz="1400">
                <a:solidFill>
                  <a:schemeClr val="dk1"/>
                </a:solidFill>
                <a:latin typeface="Arial"/>
                <a:ea typeface="Arial"/>
                <a:cs typeface="Arial"/>
                <a:sym typeface="Arial"/>
              </a:rPr>
              <a:t>‹#›</a:t>
            </a:fld>
            <a:endParaRPr b="1" sz="1400">
              <a:solidFill>
                <a:schemeClr val="dk1"/>
              </a:solidFill>
              <a:latin typeface="Arial"/>
              <a:ea typeface="Arial"/>
              <a:cs typeface="Arial"/>
              <a:sym typeface="Arial"/>
            </a:endParaRPr>
          </a:p>
        </p:txBody>
      </p:sp>
      <p:grpSp>
        <p:nvGrpSpPr>
          <p:cNvPr id="6106" name="Google Shape;6106;p99"/>
          <p:cNvGrpSpPr/>
          <p:nvPr/>
        </p:nvGrpSpPr>
        <p:grpSpPr>
          <a:xfrm>
            <a:off x="801688" y="3554413"/>
            <a:ext cx="7000875" cy="2770187"/>
            <a:chOff x="432" y="1152"/>
            <a:chExt cx="4410" cy="1745"/>
          </a:xfrm>
        </p:grpSpPr>
        <p:grpSp>
          <p:nvGrpSpPr>
            <p:cNvPr id="6107" name="Google Shape;6107;p99"/>
            <p:cNvGrpSpPr/>
            <p:nvPr/>
          </p:nvGrpSpPr>
          <p:grpSpPr>
            <a:xfrm>
              <a:off x="432" y="1152"/>
              <a:ext cx="2688" cy="1745"/>
              <a:chOff x="1824" y="912"/>
              <a:chExt cx="2688" cy="1745"/>
            </a:xfrm>
          </p:grpSpPr>
          <p:sp>
            <p:nvSpPr>
              <p:cNvPr id="6108" name="Google Shape;6108;p99"/>
              <p:cNvSpPr/>
              <p:nvPr/>
            </p:nvSpPr>
            <p:spPr>
              <a:xfrm>
                <a:off x="1824" y="912"/>
                <a:ext cx="2688" cy="1745"/>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09" name="Google Shape;6109;p99"/>
              <p:cNvSpPr/>
              <p:nvPr/>
            </p:nvSpPr>
            <p:spPr>
              <a:xfrm>
                <a:off x="2566" y="218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110" name="Google Shape;6110;p99"/>
              <p:cNvCxnSpPr/>
              <p:nvPr/>
            </p:nvCxnSpPr>
            <p:spPr>
              <a:xfrm>
                <a:off x="2566" y="2179"/>
                <a:ext cx="0" cy="50"/>
              </a:xfrm>
              <a:prstGeom prst="straightConnector1">
                <a:avLst/>
              </a:prstGeom>
              <a:noFill/>
              <a:ln cap="flat" cmpd="sng" w="12700">
                <a:solidFill>
                  <a:schemeClr val="dk1"/>
                </a:solidFill>
                <a:prstDash val="solid"/>
                <a:round/>
                <a:headEnd len="med" w="med" type="none"/>
                <a:tailEnd len="med" w="med" type="none"/>
              </a:ln>
            </p:spPr>
          </p:cxnSp>
          <p:cxnSp>
            <p:nvCxnSpPr>
              <p:cNvPr id="6111" name="Google Shape;6111;p99"/>
              <p:cNvCxnSpPr/>
              <p:nvPr/>
            </p:nvCxnSpPr>
            <p:spPr>
              <a:xfrm>
                <a:off x="2879" y="2179"/>
                <a:ext cx="0" cy="50"/>
              </a:xfrm>
              <a:prstGeom prst="straightConnector1">
                <a:avLst/>
              </a:prstGeom>
              <a:noFill/>
              <a:ln cap="flat" cmpd="sng" w="12700">
                <a:solidFill>
                  <a:schemeClr val="dk1"/>
                </a:solidFill>
                <a:prstDash val="solid"/>
                <a:round/>
                <a:headEnd len="med" w="med" type="none"/>
                <a:tailEnd len="med" w="med" type="none"/>
              </a:ln>
            </p:spPr>
          </p:cxnSp>
          <p:sp>
            <p:nvSpPr>
              <p:cNvPr id="6112" name="Google Shape;6112;p99"/>
              <p:cNvSpPr/>
              <p:nvPr/>
            </p:nvSpPr>
            <p:spPr>
              <a:xfrm>
                <a:off x="2566" y="217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113" name="Google Shape;6113;p99"/>
              <p:cNvSpPr/>
              <p:nvPr/>
            </p:nvSpPr>
            <p:spPr>
              <a:xfrm>
                <a:off x="2563" y="212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14" name="Google Shape;6114;p99"/>
              <p:cNvSpPr/>
              <p:nvPr/>
            </p:nvSpPr>
            <p:spPr>
              <a:xfrm>
                <a:off x="2562" y="1496"/>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115" name="Google Shape;6115;p99"/>
              <p:cNvCxnSpPr/>
              <p:nvPr/>
            </p:nvCxnSpPr>
            <p:spPr>
              <a:xfrm>
                <a:off x="2562" y="1489"/>
                <a:ext cx="0" cy="50"/>
              </a:xfrm>
              <a:prstGeom prst="straightConnector1">
                <a:avLst/>
              </a:prstGeom>
              <a:noFill/>
              <a:ln cap="flat" cmpd="sng" w="12700">
                <a:solidFill>
                  <a:schemeClr val="dk1"/>
                </a:solidFill>
                <a:prstDash val="solid"/>
                <a:round/>
                <a:headEnd len="med" w="med" type="none"/>
                <a:tailEnd len="med" w="med" type="none"/>
              </a:ln>
            </p:spPr>
          </p:cxnSp>
          <p:cxnSp>
            <p:nvCxnSpPr>
              <p:cNvPr id="6116" name="Google Shape;6116;p99"/>
              <p:cNvCxnSpPr/>
              <p:nvPr/>
            </p:nvCxnSpPr>
            <p:spPr>
              <a:xfrm>
                <a:off x="2875" y="1489"/>
                <a:ext cx="0" cy="50"/>
              </a:xfrm>
              <a:prstGeom prst="straightConnector1">
                <a:avLst/>
              </a:prstGeom>
              <a:noFill/>
              <a:ln cap="flat" cmpd="sng" w="12700">
                <a:solidFill>
                  <a:schemeClr val="dk1"/>
                </a:solidFill>
                <a:prstDash val="solid"/>
                <a:round/>
                <a:headEnd len="med" w="med" type="none"/>
                <a:tailEnd len="med" w="med" type="none"/>
              </a:ln>
            </p:spPr>
          </p:cxnSp>
          <p:sp>
            <p:nvSpPr>
              <p:cNvPr id="6117" name="Google Shape;6117;p99"/>
              <p:cNvSpPr/>
              <p:nvPr/>
            </p:nvSpPr>
            <p:spPr>
              <a:xfrm>
                <a:off x="2562" y="1489"/>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118" name="Google Shape;6118;p99"/>
              <p:cNvSpPr/>
              <p:nvPr/>
            </p:nvSpPr>
            <p:spPr>
              <a:xfrm>
                <a:off x="2559" y="1430"/>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19" name="Google Shape;6119;p99"/>
              <p:cNvSpPr/>
              <p:nvPr/>
            </p:nvSpPr>
            <p:spPr>
              <a:xfrm>
                <a:off x="3245" y="1492"/>
                <a:ext cx="312"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120" name="Google Shape;6120;p99"/>
              <p:cNvCxnSpPr/>
              <p:nvPr/>
            </p:nvCxnSpPr>
            <p:spPr>
              <a:xfrm>
                <a:off x="3245" y="1485"/>
                <a:ext cx="0" cy="50"/>
              </a:xfrm>
              <a:prstGeom prst="straightConnector1">
                <a:avLst/>
              </a:prstGeom>
              <a:noFill/>
              <a:ln cap="flat" cmpd="sng" w="12700">
                <a:solidFill>
                  <a:schemeClr val="dk1"/>
                </a:solidFill>
                <a:prstDash val="solid"/>
                <a:round/>
                <a:headEnd len="med" w="med" type="none"/>
                <a:tailEnd len="med" w="med" type="none"/>
              </a:ln>
            </p:spPr>
          </p:cxnSp>
          <p:cxnSp>
            <p:nvCxnSpPr>
              <p:cNvPr id="6121" name="Google Shape;6121;p99"/>
              <p:cNvCxnSpPr/>
              <p:nvPr/>
            </p:nvCxnSpPr>
            <p:spPr>
              <a:xfrm>
                <a:off x="3557" y="1485"/>
                <a:ext cx="0" cy="50"/>
              </a:xfrm>
              <a:prstGeom prst="straightConnector1">
                <a:avLst/>
              </a:prstGeom>
              <a:noFill/>
              <a:ln cap="flat" cmpd="sng" w="12700">
                <a:solidFill>
                  <a:schemeClr val="dk1"/>
                </a:solidFill>
                <a:prstDash val="solid"/>
                <a:round/>
                <a:headEnd len="med" w="med" type="none"/>
                <a:tailEnd len="med" w="med" type="none"/>
              </a:ln>
            </p:spPr>
          </p:cxnSp>
          <p:sp>
            <p:nvSpPr>
              <p:cNvPr id="6122" name="Google Shape;6122;p99"/>
              <p:cNvSpPr/>
              <p:nvPr/>
            </p:nvSpPr>
            <p:spPr>
              <a:xfrm>
                <a:off x="3245" y="1485"/>
                <a:ext cx="309"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123" name="Google Shape;6123;p99"/>
              <p:cNvSpPr/>
              <p:nvPr/>
            </p:nvSpPr>
            <p:spPr>
              <a:xfrm>
                <a:off x="3248" y="1429"/>
                <a:ext cx="312"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24" name="Google Shape;6124;p99"/>
              <p:cNvSpPr/>
              <p:nvPr/>
            </p:nvSpPr>
            <p:spPr>
              <a:xfrm>
                <a:off x="3255" y="2183"/>
                <a:ext cx="313" cy="81"/>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6125" name="Google Shape;6125;p99"/>
              <p:cNvCxnSpPr/>
              <p:nvPr/>
            </p:nvCxnSpPr>
            <p:spPr>
              <a:xfrm>
                <a:off x="3255" y="2176"/>
                <a:ext cx="0" cy="50"/>
              </a:xfrm>
              <a:prstGeom prst="straightConnector1">
                <a:avLst/>
              </a:prstGeom>
              <a:noFill/>
              <a:ln cap="flat" cmpd="sng" w="12700">
                <a:solidFill>
                  <a:schemeClr val="dk1"/>
                </a:solidFill>
                <a:prstDash val="solid"/>
                <a:round/>
                <a:headEnd len="med" w="med" type="none"/>
                <a:tailEnd len="med" w="med" type="none"/>
              </a:ln>
            </p:spPr>
          </p:cxnSp>
          <p:sp>
            <p:nvSpPr>
              <p:cNvPr id="6126" name="Google Shape;6126;p99"/>
              <p:cNvSpPr/>
              <p:nvPr/>
            </p:nvSpPr>
            <p:spPr>
              <a:xfrm>
                <a:off x="3255" y="2176"/>
                <a:ext cx="310" cy="4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127" name="Google Shape;6127;p99"/>
              <p:cNvSpPr/>
              <p:nvPr/>
            </p:nvSpPr>
            <p:spPr>
              <a:xfrm>
                <a:off x="3252" y="2117"/>
                <a:ext cx="313" cy="95"/>
              </a:xfrm>
              <a:prstGeom prst="ellipse">
                <a:avLst/>
              </a:prstGeom>
              <a:solidFill>
                <a:schemeClr val="hlink"/>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28" name="Google Shape;6128;p99"/>
              <p:cNvSpPr/>
              <p:nvPr/>
            </p:nvSpPr>
            <p:spPr>
              <a:xfrm>
                <a:off x="3411" y="1584"/>
                <a:ext cx="1" cy="522"/>
              </a:xfrm>
              <a:custGeom>
                <a:rect b="b" l="l" r="r" t="t"/>
                <a:pathLst>
                  <a:path extrusionOk="0" h="522" w="1">
                    <a:moveTo>
                      <a:pt x="0" y="0"/>
                    </a:moveTo>
                    <a:lnTo>
                      <a:pt x="0" y="522"/>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29" name="Google Shape;6129;p99"/>
              <p:cNvSpPr/>
              <p:nvPr/>
            </p:nvSpPr>
            <p:spPr>
              <a:xfrm>
                <a:off x="2718" y="1590"/>
                <a:ext cx="1" cy="537"/>
              </a:xfrm>
              <a:custGeom>
                <a:rect b="b" l="l" r="r" t="t"/>
                <a:pathLst>
                  <a:path extrusionOk="0" h="537" w="1">
                    <a:moveTo>
                      <a:pt x="0" y="0"/>
                    </a:moveTo>
                    <a:lnTo>
                      <a:pt x="0" y="537"/>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30" name="Google Shape;6130;p99"/>
              <p:cNvSpPr/>
              <p:nvPr/>
            </p:nvSpPr>
            <p:spPr>
              <a:xfrm>
                <a:off x="2889" y="2205"/>
                <a:ext cx="366" cy="1"/>
              </a:xfrm>
              <a:custGeom>
                <a:rect b="b" l="l" r="r" t="t"/>
                <a:pathLst>
                  <a:path extrusionOk="0" h="1" w="366">
                    <a:moveTo>
                      <a:pt x="366" y="0"/>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31" name="Google Shape;6131;p99"/>
              <p:cNvSpPr/>
              <p:nvPr/>
            </p:nvSpPr>
            <p:spPr>
              <a:xfrm>
                <a:off x="2883" y="1515"/>
                <a:ext cx="366" cy="1"/>
              </a:xfrm>
              <a:custGeom>
                <a:rect b="b" l="l" r="r" t="t"/>
                <a:pathLst>
                  <a:path extrusionOk="0" h="1" w="366">
                    <a:moveTo>
                      <a:pt x="366" y="0"/>
                    </a:moveTo>
                    <a:lnTo>
                      <a:pt x="0" y="0"/>
                    </a:lnTo>
                  </a:path>
                </a:pathLst>
              </a:custGeom>
              <a:noFill/>
              <a:ln cap="flat" cmpd="sng" w="127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132" name="Google Shape;6132;p99"/>
              <p:cNvGrpSpPr/>
              <p:nvPr/>
            </p:nvGrpSpPr>
            <p:grpSpPr>
              <a:xfrm>
                <a:off x="3298" y="2065"/>
                <a:ext cx="232" cy="250"/>
                <a:chOff x="2941" y="2425"/>
                <a:chExt cx="235" cy="250"/>
              </a:xfrm>
            </p:grpSpPr>
            <p:sp>
              <p:nvSpPr>
                <p:cNvPr id="6133" name="Google Shape;6133;p9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34" name="Google Shape;6134;p99"/>
                <p:cNvSpPr txBox="1"/>
                <p:nvPr/>
              </p:nvSpPr>
              <p:spPr>
                <a:xfrm>
                  <a:off x="2941" y="2425"/>
                  <a:ext cx="23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D</a:t>
                  </a:r>
                  <a:endParaRPr sz="2400">
                    <a:solidFill>
                      <a:schemeClr val="dk1"/>
                    </a:solidFill>
                    <a:latin typeface="Arial"/>
                    <a:ea typeface="Arial"/>
                    <a:cs typeface="Arial"/>
                    <a:sym typeface="Arial"/>
                  </a:endParaRPr>
                </a:p>
              </p:txBody>
            </p:sp>
          </p:grpSp>
          <p:grpSp>
            <p:nvGrpSpPr>
              <p:cNvPr id="6135" name="Google Shape;6135;p99"/>
              <p:cNvGrpSpPr/>
              <p:nvPr/>
            </p:nvGrpSpPr>
            <p:grpSpPr>
              <a:xfrm>
                <a:off x="2605" y="2032"/>
                <a:ext cx="255" cy="288"/>
                <a:chOff x="2930" y="2395"/>
                <a:chExt cx="256" cy="288"/>
              </a:xfrm>
            </p:grpSpPr>
            <p:sp>
              <p:nvSpPr>
                <p:cNvPr id="6136" name="Google Shape;6136;p9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37" name="Google Shape;6137;p99"/>
                <p:cNvSpPr txBox="1"/>
                <p:nvPr/>
              </p:nvSpPr>
              <p:spPr>
                <a:xfrm>
                  <a:off x="2930" y="2395"/>
                  <a:ext cx="256"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a:t>
                  </a:r>
                  <a:endParaRPr/>
                </a:p>
              </p:txBody>
            </p:sp>
          </p:grpSp>
          <p:grpSp>
            <p:nvGrpSpPr>
              <p:cNvPr id="6138" name="Google Shape;6138;p99"/>
              <p:cNvGrpSpPr/>
              <p:nvPr/>
            </p:nvGrpSpPr>
            <p:grpSpPr>
              <a:xfrm>
                <a:off x="3296" y="1375"/>
                <a:ext cx="223" cy="250"/>
                <a:chOff x="2945" y="2425"/>
                <a:chExt cx="226" cy="250"/>
              </a:xfrm>
            </p:grpSpPr>
            <p:sp>
              <p:nvSpPr>
                <p:cNvPr id="6139" name="Google Shape;6139;p9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40" name="Google Shape;6140;p99"/>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B</a:t>
                  </a:r>
                  <a:endParaRPr sz="2400">
                    <a:solidFill>
                      <a:schemeClr val="dk1"/>
                    </a:solidFill>
                    <a:latin typeface="Arial"/>
                    <a:ea typeface="Arial"/>
                    <a:cs typeface="Arial"/>
                    <a:sym typeface="Arial"/>
                  </a:endParaRPr>
                </a:p>
              </p:txBody>
            </p:sp>
          </p:grpSp>
          <p:grpSp>
            <p:nvGrpSpPr>
              <p:cNvPr id="6141" name="Google Shape;6141;p99"/>
              <p:cNvGrpSpPr/>
              <p:nvPr/>
            </p:nvGrpSpPr>
            <p:grpSpPr>
              <a:xfrm>
                <a:off x="2612" y="1375"/>
                <a:ext cx="223" cy="250"/>
                <a:chOff x="2945" y="2425"/>
                <a:chExt cx="226" cy="250"/>
              </a:xfrm>
            </p:grpSpPr>
            <p:sp>
              <p:nvSpPr>
                <p:cNvPr id="6142" name="Google Shape;6142;p99"/>
                <p:cNvSpPr/>
                <p:nvPr/>
              </p:nvSpPr>
              <p:spPr>
                <a:xfrm>
                  <a:off x="2982" y="2490"/>
                  <a:ext cx="144" cy="132"/>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6143" name="Google Shape;6143;p99"/>
                <p:cNvSpPr txBox="1"/>
                <p:nvPr/>
              </p:nvSpPr>
              <p:spPr>
                <a:xfrm>
                  <a:off x="2945" y="2425"/>
                  <a:ext cx="226"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a:t>
                  </a:r>
                  <a:endParaRPr sz="2400">
                    <a:solidFill>
                      <a:schemeClr val="dk1"/>
                    </a:solidFill>
                    <a:latin typeface="Arial"/>
                    <a:ea typeface="Arial"/>
                    <a:cs typeface="Arial"/>
                    <a:sym typeface="Arial"/>
                  </a:endParaRPr>
                </a:p>
              </p:txBody>
            </p:sp>
          </p:grpSp>
          <p:cxnSp>
            <p:nvCxnSpPr>
              <p:cNvPr id="6144" name="Google Shape;6144;p99"/>
              <p:cNvCxnSpPr/>
              <p:nvPr/>
            </p:nvCxnSpPr>
            <p:spPr>
              <a:xfrm>
                <a:off x="3552" y="1488"/>
                <a:ext cx="336" cy="144"/>
              </a:xfrm>
              <a:prstGeom prst="straightConnector1">
                <a:avLst/>
              </a:prstGeom>
              <a:noFill/>
              <a:ln cap="flat" cmpd="sng" w="9525">
                <a:solidFill>
                  <a:schemeClr val="dk1"/>
                </a:solidFill>
                <a:prstDash val="solid"/>
                <a:round/>
                <a:headEnd len="med" w="med" type="none"/>
                <a:tailEnd len="med" w="med" type="none"/>
              </a:ln>
            </p:spPr>
          </p:cxnSp>
          <p:cxnSp>
            <p:nvCxnSpPr>
              <p:cNvPr id="6145" name="Google Shape;6145;p99"/>
              <p:cNvCxnSpPr/>
              <p:nvPr/>
            </p:nvCxnSpPr>
            <p:spPr>
              <a:xfrm flipH="1" rot="10800000">
                <a:off x="3504" y="1248"/>
                <a:ext cx="144" cy="192"/>
              </a:xfrm>
              <a:prstGeom prst="straightConnector1">
                <a:avLst/>
              </a:prstGeom>
              <a:noFill/>
              <a:ln cap="flat" cmpd="sng" w="9525">
                <a:solidFill>
                  <a:schemeClr val="dk1"/>
                </a:solidFill>
                <a:prstDash val="solid"/>
                <a:round/>
                <a:headEnd len="med" w="med" type="none"/>
                <a:tailEnd len="med" w="med" type="none"/>
              </a:ln>
            </p:spPr>
          </p:cxnSp>
          <p:cxnSp>
            <p:nvCxnSpPr>
              <p:cNvPr id="6146" name="Google Shape;6146;p99"/>
              <p:cNvCxnSpPr/>
              <p:nvPr/>
            </p:nvCxnSpPr>
            <p:spPr>
              <a:xfrm flipH="1" rot="10800000">
                <a:off x="3552" y="1920"/>
                <a:ext cx="240" cy="240"/>
              </a:xfrm>
              <a:prstGeom prst="straightConnector1">
                <a:avLst/>
              </a:prstGeom>
              <a:noFill/>
              <a:ln cap="flat" cmpd="sng" w="9525">
                <a:solidFill>
                  <a:schemeClr val="dk1"/>
                </a:solidFill>
                <a:prstDash val="solid"/>
                <a:round/>
                <a:headEnd len="med" w="med" type="none"/>
                <a:tailEnd len="med" w="med" type="none"/>
              </a:ln>
            </p:spPr>
          </p:cxnSp>
          <p:cxnSp>
            <p:nvCxnSpPr>
              <p:cNvPr id="6147" name="Google Shape;6147;p99"/>
              <p:cNvCxnSpPr/>
              <p:nvPr/>
            </p:nvCxnSpPr>
            <p:spPr>
              <a:xfrm>
                <a:off x="3552" y="2208"/>
                <a:ext cx="0" cy="0"/>
              </a:xfrm>
              <a:prstGeom prst="straightConnector1">
                <a:avLst/>
              </a:prstGeom>
              <a:noFill/>
              <a:ln cap="flat" cmpd="sng" w="9525">
                <a:solidFill>
                  <a:schemeClr val="dk1"/>
                </a:solidFill>
                <a:prstDash val="solid"/>
                <a:round/>
                <a:headEnd len="med" w="med" type="none"/>
                <a:tailEnd len="med" w="med" type="none"/>
              </a:ln>
            </p:spPr>
          </p:cxnSp>
          <p:cxnSp>
            <p:nvCxnSpPr>
              <p:cNvPr id="6148" name="Google Shape;6148;p99"/>
              <p:cNvCxnSpPr/>
              <p:nvPr/>
            </p:nvCxnSpPr>
            <p:spPr>
              <a:xfrm>
                <a:off x="3552" y="2208"/>
                <a:ext cx="288" cy="96"/>
              </a:xfrm>
              <a:prstGeom prst="straightConnector1">
                <a:avLst/>
              </a:prstGeom>
              <a:noFill/>
              <a:ln cap="flat" cmpd="sng" w="9525">
                <a:solidFill>
                  <a:schemeClr val="dk1"/>
                </a:solidFill>
                <a:prstDash val="solid"/>
                <a:round/>
                <a:headEnd len="med" w="med" type="none"/>
                <a:tailEnd len="med" w="med" type="none"/>
              </a:ln>
            </p:spPr>
          </p:cxnSp>
          <p:cxnSp>
            <p:nvCxnSpPr>
              <p:cNvPr id="6149" name="Google Shape;6149;p99"/>
              <p:cNvCxnSpPr/>
              <p:nvPr/>
            </p:nvCxnSpPr>
            <p:spPr>
              <a:xfrm rot="10800000">
                <a:off x="2352" y="1200"/>
                <a:ext cx="288" cy="240"/>
              </a:xfrm>
              <a:prstGeom prst="straightConnector1">
                <a:avLst/>
              </a:prstGeom>
              <a:noFill/>
              <a:ln cap="flat" cmpd="sng" w="9525">
                <a:solidFill>
                  <a:schemeClr val="dk1"/>
                </a:solidFill>
                <a:prstDash val="solid"/>
                <a:round/>
                <a:headEnd len="med" w="med" type="none"/>
                <a:tailEnd len="med" w="med" type="none"/>
              </a:ln>
            </p:spPr>
          </p:cxnSp>
          <p:cxnSp>
            <p:nvCxnSpPr>
              <p:cNvPr id="6150" name="Google Shape;6150;p99"/>
              <p:cNvCxnSpPr/>
              <p:nvPr/>
            </p:nvCxnSpPr>
            <p:spPr>
              <a:xfrm rot="10800000">
                <a:off x="2208" y="2112"/>
                <a:ext cx="384" cy="48"/>
              </a:xfrm>
              <a:prstGeom prst="straightConnector1">
                <a:avLst/>
              </a:prstGeom>
              <a:noFill/>
              <a:ln cap="flat" cmpd="sng" w="9525">
                <a:solidFill>
                  <a:schemeClr val="dk1"/>
                </a:solidFill>
                <a:prstDash val="solid"/>
                <a:round/>
                <a:headEnd len="med" w="med" type="none"/>
                <a:tailEnd len="med" w="med" type="none"/>
              </a:ln>
            </p:spPr>
          </p:cxnSp>
          <p:sp>
            <p:nvSpPr>
              <p:cNvPr id="6151" name="Google Shape;6151;p99"/>
              <p:cNvSpPr txBox="1"/>
              <p:nvPr/>
            </p:nvSpPr>
            <p:spPr>
              <a:xfrm>
                <a:off x="2448" y="1101"/>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u</a:t>
                </a:r>
                <a:endParaRPr/>
              </a:p>
            </p:txBody>
          </p:sp>
          <p:sp>
            <p:nvSpPr>
              <p:cNvPr id="6152" name="Google Shape;6152;p99"/>
              <p:cNvSpPr txBox="1"/>
              <p:nvPr/>
            </p:nvSpPr>
            <p:spPr>
              <a:xfrm>
                <a:off x="3408" y="1104"/>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v</a:t>
                </a:r>
                <a:endParaRPr/>
              </a:p>
            </p:txBody>
          </p:sp>
          <p:sp>
            <p:nvSpPr>
              <p:cNvPr id="6153" name="Google Shape;6153;p99"/>
              <p:cNvSpPr txBox="1"/>
              <p:nvPr/>
            </p:nvSpPr>
            <p:spPr>
              <a:xfrm>
                <a:off x="3648" y="1344"/>
                <a:ext cx="220"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a:t>
                </a:r>
                <a:endParaRPr/>
              </a:p>
            </p:txBody>
          </p:sp>
          <p:sp>
            <p:nvSpPr>
              <p:cNvPr id="6154" name="Google Shape;6154;p99"/>
              <p:cNvSpPr txBox="1"/>
              <p:nvPr/>
            </p:nvSpPr>
            <p:spPr>
              <a:xfrm>
                <a:off x="3696" y="1920"/>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a:t>
                </a:r>
                <a:endParaRPr/>
              </a:p>
            </p:txBody>
          </p:sp>
          <p:sp>
            <p:nvSpPr>
              <p:cNvPr id="6155" name="Google Shape;6155;p99"/>
              <p:cNvSpPr txBox="1"/>
              <p:nvPr/>
            </p:nvSpPr>
            <p:spPr>
              <a:xfrm>
                <a:off x="3600" y="2256"/>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a:t>
                </a:r>
                <a:endParaRPr/>
              </a:p>
            </p:txBody>
          </p:sp>
          <p:sp>
            <p:nvSpPr>
              <p:cNvPr id="6156" name="Google Shape;6156;p99"/>
              <p:cNvSpPr txBox="1"/>
              <p:nvPr/>
            </p:nvSpPr>
            <p:spPr>
              <a:xfrm>
                <a:off x="2304" y="2112"/>
                <a:ext cx="188"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grpSp>
        <p:sp>
          <p:nvSpPr>
            <p:cNvPr id="6157" name="Google Shape;6157;p99"/>
            <p:cNvSpPr txBox="1"/>
            <p:nvPr/>
          </p:nvSpPr>
          <p:spPr>
            <a:xfrm>
              <a:off x="3686" y="1271"/>
              <a:ext cx="1156" cy="14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a:ea typeface="Arial"/>
                  <a:cs typeface="Arial"/>
                  <a:sym typeface="Arial"/>
                </a:rPr>
                <a:t>đích</a:t>
              </a:r>
              <a:r>
                <a:rPr lang="en-US" sz="1800">
                  <a:solidFill>
                    <a:schemeClr val="dk1"/>
                  </a:solidFill>
                  <a:latin typeface="Arial"/>
                  <a:ea typeface="Arial"/>
                  <a:cs typeface="Arial"/>
                  <a:sym typeface="Arial"/>
                </a:rPr>
                <a:t>            </a:t>
              </a:r>
              <a:r>
                <a:rPr lang="en-US" sz="1800" u="sng">
                  <a:solidFill>
                    <a:schemeClr val="dk1"/>
                  </a:solidFill>
                  <a:latin typeface="Arial"/>
                  <a:ea typeface="Arial"/>
                  <a:cs typeface="Arial"/>
                  <a:sym typeface="Arial"/>
                </a:rPr>
                <a:t>hop</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u                1</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v                2</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w               2</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x                3</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y                3</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z                2</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1999-10-08T19:08:27Z</dcterms:created>
  <dc:creator>trantheson</dc:creator>
</cp:coreProperties>
</file>